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359" r:id="rId3"/>
    <p:sldId id="360" r:id="rId5"/>
    <p:sldId id="384" r:id="rId6"/>
    <p:sldId id="426" r:id="rId7"/>
    <p:sldId id="427" r:id="rId8"/>
    <p:sldId id="428" r:id="rId9"/>
    <p:sldId id="429" r:id="rId10"/>
    <p:sldId id="406" r:id="rId11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7182"/>
    <a:srgbClr val="F2E4FB"/>
    <a:srgbClr val="9CA391"/>
    <a:srgbClr val="E3CFD1"/>
    <a:srgbClr val="F2E4FD"/>
    <a:srgbClr val="FEFBEC"/>
    <a:srgbClr val="FBEADA"/>
    <a:srgbClr val="E3CAB4"/>
    <a:srgbClr val="CDB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24"/>
    <p:restoredTop sz="94682"/>
  </p:normalViewPr>
  <p:slideViewPr>
    <p:cSldViewPr snapToGrid="0" snapToObjects="1">
      <p:cViewPr varScale="1">
        <p:scale>
          <a:sx n="69" d="100"/>
          <a:sy n="69" d="100"/>
        </p:scale>
        <p:origin x="948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250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B3C7D-7ED1-A34F-BCFC-1C01389AE58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ED8CE-3D9F-CA47-A17E-9AD879C3B1C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CF2CF-5EF1-D24F-8F8B-C67282AA038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70782-008B-5B48-B01C-A994AC4AA04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 userDrawn="1"/>
        </p:nvCxnSpPr>
        <p:spPr>
          <a:xfrm flipH="1">
            <a:off x="225287" y="-251791"/>
            <a:ext cx="226530" cy="689113"/>
          </a:xfrm>
          <a:prstGeom prst="line">
            <a:avLst/>
          </a:prstGeom>
          <a:ln w="31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线连接符 4"/>
          <p:cNvCxnSpPr/>
          <p:nvPr userDrawn="1"/>
        </p:nvCxnSpPr>
        <p:spPr>
          <a:xfrm flipH="1">
            <a:off x="-237410" y="-13392"/>
            <a:ext cx="716239" cy="556315"/>
          </a:xfrm>
          <a:prstGeom prst="line">
            <a:avLst/>
          </a:prstGeom>
          <a:ln w="31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直角三角形 1"/>
          <p:cNvSpPr/>
          <p:nvPr userDrawn="1"/>
        </p:nvSpPr>
        <p:spPr>
          <a:xfrm rot="14400000">
            <a:off x="-639564" y="-192553"/>
            <a:ext cx="988316" cy="808622"/>
          </a:xfrm>
          <a:prstGeom prst="rt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rot="14400000">
            <a:off x="-3647980" y="619468"/>
            <a:ext cx="6200603" cy="5073221"/>
          </a:xfrm>
          <a:prstGeom prst="rtTriangle">
            <a:avLst/>
          </a:prstGeom>
          <a:solidFill>
            <a:srgbClr val="E3CAB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E3CAB4"/>
              </a:solidFill>
              <a:cs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069080" y="1402080"/>
            <a:ext cx="772477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0" dirty="0">
                <a:solidFill>
                  <a:srgbClr val="7E7182"/>
                </a:solidFill>
              </a:rPr>
              <a:t>xxxx</a:t>
            </a:r>
            <a:r>
              <a:rPr kumimoji="1" lang="zh-CN" altLang="en-US" sz="8000" dirty="0">
                <a:solidFill>
                  <a:srgbClr val="7E7182"/>
                </a:solidFill>
              </a:rPr>
              <a:t>（毕设</a:t>
            </a:r>
            <a:r>
              <a:rPr kumimoji="1" lang="zh-CN" altLang="en-US" sz="8000" dirty="0">
                <a:solidFill>
                  <a:srgbClr val="7E7182"/>
                </a:solidFill>
              </a:rPr>
              <a:t>题目）</a:t>
            </a:r>
            <a:endParaRPr kumimoji="1" lang="zh-CN" altLang="en-US" sz="8000" dirty="0">
              <a:solidFill>
                <a:srgbClr val="7E718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60619" y="4146319"/>
            <a:ext cx="737633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>
                <a:solidFill>
                  <a:srgbClr val="7E7182"/>
                </a:solidFill>
              </a:rPr>
              <a:t>答辩人：李郅</a:t>
            </a:r>
            <a:r>
              <a:rPr kumimoji="1" lang="en-US" altLang="zh-CN" sz="3200" dirty="0">
                <a:solidFill>
                  <a:srgbClr val="7E7182"/>
                </a:solidFill>
              </a:rPr>
              <a:t>             </a:t>
            </a:r>
            <a:r>
              <a:rPr kumimoji="1" lang="zh-CN" altLang="en-US" sz="3200" dirty="0">
                <a:solidFill>
                  <a:srgbClr val="7E7182"/>
                </a:solidFill>
              </a:rPr>
              <a:t>指导老师：李平</a:t>
            </a:r>
            <a:endParaRPr kumimoji="1" lang="zh-CN" altLang="en-US" sz="3200" dirty="0">
              <a:solidFill>
                <a:srgbClr val="7E7182"/>
              </a:solidFill>
            </a:endParaRPr>
          </a:p>
        </p:txBody>
      </p:sp>
      <p:sp>
        <p:nvSpPr>
          <p:cNvPr id="15" name="等腰三角形 14"/>
          <p:cNvSpPr/>
          <p:nvPr/>
        </p:nvSpPr>
        <p:spPr>
          <a:xfrm flipV="1">
            <a:off x="11176820" y="-62"/>
            <a:ext cx="1015660" cy="653564"/>
          </a:xfrm>
          <a:prstGeom prst="triangle">
            <a:avLst/>
          </a:prstGeom>
          <a:solidFill>
            <a:srgbClr val="CDB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sz="2400">
              <a:solidFill>
                <a:prstClr val="white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4" grpId="0" bldLvl="0" animBg="1"/>
      <p:bldP spid="25" grpId="0"/>
      <p:bldP spid="2" grpId="0"/>
      <p:bldP spid="15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7669421" flipV="1">
            <a:off x="-2913889" y="1427018"/>
            <a:ext cx="5406735" cy="3664518"/>
          </a:xfrm>
          <a:prstGeom prst="rtTriangle">
            <a:avLst/>
          </a:prstGeom>
          <a:solidFill>
            <a:srgbClr val="E3CAB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+mj-ea"/>
              <a:ea typeface="+mj-ea"/>
              <a:cs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1167" y="2054088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5400">
                <a:solidFill>
                  <a:srgbClr val="7E7182"/>
                </a:solidFill>
                <a:latin typeface="+mj-ea"/>
                <a:ea typeface="+mj-ea"/>
              </a:rPr>
              <a:t>目录</a:t>
            </a:r>
            <a:endParaRPr kumimoji="1" lang="zh-CN" altLang="en-US" sz="5400">
              <a:solidFill>
                <a:srgbClr val="7E7182"/>
              </a:solidFill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1074" y="2871461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>
                <a:solidFill>
                  <a:srgbClr val="7E7182"/>
                </a:solidFill>
                <a:latin typeface="+mj-ea"/>
                <a:ea typeface="+mj-ea"/>
                <a:cs typeface="+mn-lt"/>
              </a:rPr>
              <a:t>CONTENTS</a:t>
            </a:r>
            <a:endParaRPr kumimoji="1" lang="en-US" altLang="zh-CN" sz="2400">
              <a:solidFill>
                <a:srgbClr val="7E7182"/>
              </a:solidFill>
              <a:latin typeface="+mj-ea"/>
              <a:ea typeface="+mj-ea"/>
              <a:cs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747030" y="1148259"/>
            <a:ext cx="565954" cy="565954"/>
          </a:xfrm>
          <a:prstGeom prst="ellipse">
            <a:avLst/>
          </a:prstGeom>
          <a:solidFill>
            <a:srgbClr val="E3C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+mn-lt"/>
              </a:rPr>
              <a:t>1</a:t>
            </a:r>
            <a:endParaRPr kumimoji="1" lang="en-US" altLang="zh-CN" sz="2000">
              <a:solidFill>
                <a:schemeClr val="accent1">
                  <a:lumMod val="50000"/>
                </a:schemeClr>
              </a:solidFill>
              <a:latin typeface="+mj-ea"/>
              <a:ea typeface="+mj-ea"/>
              <a:cs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747030" y="2361870"/>
            <a:ext cx="565954" cy="565954"/>
          </a:xfrm>
          <a:prstGeom prst="ellipse">
            <a:avLst/>
          </a:prstGeom>
          <a:solidFill>
            <a:srgbClr val="E3C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+mn-lt"/>
              </a:rPr>
              <a:t>2</a:t>
            </a:r>
            <a:endParaRPr kumimoji="1" lang="en-US" altLang="zh-CN" sz="2000">
              <a:solidFill>
                <a:schemeClr val="accent1">
                  <a:lumMod val="50000"/>
                </a:schemeClr>
              </a:solidFill>
              <a:latin typeface="+mj-ea"/>
              <a:ea typeface="+mj-ea"/>
              <a:cs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747030" y="3575481"/>
            <a:ext cx="565954" cy="565954"/>
          </a:xfrm>
          <a:prstGeom prst="ellipse">
            <a:avLst/>
          </a:prstGeom>
          <a:solidFill>
            <a:srgbClr val="E3C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+mn-lt"/>
              </a:rPr>
              <a:t>3</a:t>
            </a:r>
            <a:endParaRPr kumimoji="1" lang="en-US" altLang="zh-CN" sz="2000">
              <a:solidFill>
                <a:schemeClr val="accent1">
                  <a:lumMod val="50000"/>
                </a:schemeClr>
              </a:solidFill>
              <a:latin typeface="+mj-ea"/>
              <a:ea typeface="+mj-ea"/>
              <a:cs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79198" y="1148259"/>
            <a:ext cx="2672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7E7182"/>
                </a:solidFill>
                <a:latin typeface="+mj-ea"/>
                <a:ea typeface="+mj-ea"/>
              </a:rPr>
              <a:t>研究背景及意义</a:t>
            </a:r>
            <a:endParaRPr kumimoji="1" lang="zh-CN" altLang="en-US" sz="2800" dirty="0">
              <a:solidFill>
                <a:srgbClr val="7E7182"/>
              </a:solidFill>
              <a:latin typeface="+mj-ea"/>
              <a:ea typeface="+mj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579197" y="2348241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7E7182"/>
                </a:solidFill>
                <a:latin typeface="+mj-ea"/>
                <a:ea typeface="+mj-ea"/>
              </a:rPr>
              <a:t>相关理论基础</a:t>
            </a:r>
            <a:endParaRPr kumimoji="1" lang="zh-CN" altLang="en-US" sz="2800" dirty="0">
              <a:solidFill>
                <a:srgbClr val="7E7182"/>
              </a:solidFill>
              <a:latin typeface="+mj-ea"/>
              <a:ea typeface="+mj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552691" y="3548223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rgbClr val="7E7182"/>
                </a:solidFill>
                <a:latin typeface="+mj-ea"/>
                <a:ea typeface="+mj-ea"/>
              </a:rPr>
              <a:t>课题研究</a:t>
            </a:r>
            <a:r>
              <a:rPr kumimoji="1" lang="zh-CN" altLang="en-US" sz="2800" dirty="0">
                <a:solidFill>
                  <a:srgbClr val="7E7182"/>
                </a:solidFill>
                <a:latin typeface="+mj-ea"/>
                <a:ea typeface="+mj-ea"/>
              </a:rPr>
              <a:t>内容</a:t>
            </a:r>
            <a:endParaRPr kumimoji="1" lang="zh-CN" altLang="en-US" sz="2800" dirty="0">
              <a:solidFill>
                <a:srgbClr val="7E7182"/>
              </a:solidFill>
              <a:latin typeface="+mj-ea"/>
              <a:ea typeface="+mj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552691" y="1614628"/>
            <a:ext cx="2463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1000">
                <a:solidFill>
                  <a:srgbClr val="7E7182"/>
                </a:solidFill>
                <a:latin typeface="+mj-ea"/>
                <a:ea typeface="+mj-ea"/>
                <a:cs typeface="+mn-lt"/>
              </a:rPr>
              <a:t>.</a:t>
            </a:r>
            <a:endParaRPr lang="en-GB" altLang="zh-CN" sz="1000">
              <a:solidFill>
                <a:srgbClr val="7E7182"/>
              </a:solidFill>
              <a:latin typeface="+mj-ea"/>
              <a:ea typeface="+mj-ea"/>
              <a:cs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753723" y="4669990"/>
            <a:ext cx="565954" cy="565954"/>
          </a:xfrm>
          <a:prstGeom prst="ellipse">
            <a:avLst/>
          </a:prstGeom>
          <a:solidFill>
            <a:srgbClr val="E3C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+mn-lt"/>
              </a:rPr>
              <a:t>4</a:t>
            </a:r>
            <a:endParaRPr kumimoji="1" lang="en-US" altLang="zh-CN" sz="2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  <a:cs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79198" y="4669990"/>
            <a:ext cx="453491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系统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设计与结果分析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747030" y="5764499"/>
            <a:ext cx="565954" cy="565954"/>
          </a:xfrm>
          <a:prstGeom prst="ellipse">
            <a:avLst/>
          </a:prstGeom>
          <a:solidFill>
            <a:srgbClr val="E3C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+mn-lt"/>
              </a:rPr>
              <a:t>5</a:t>
            </a:r>
            <a:endParaRPr kumimoji="1" lang="en-US" altLang="zh-CN" sz="2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  <a:cs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2348" y="5869972"/>
            <a:ext cx="463190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总结与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展望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8" grpId="0" bldLvl="0" animBg="1"/>
      <p:bldP spid="9" grpId="0" bldLvl="0" animBg="1"/>
      <p:bldP spid="10" grpId="0" bldLvl="0" animBg="1"/>
      <p:bldP spid="12" grpId="0"/>
      <p:bldP spid="13" grpId="0"/>
      <p:bldP spid="14" grpId="0"/>
      <p:bldP spid="16" grpId="0"/>
      <p:bldP spid="15" grpId="0" bldLvl="0" animBg="1"/>
      <p:bldP spid="18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670332" y="275428"/>
            <a:ext cx="4094480" cy="7683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rPr>
              <a:t>研究背景及意义</a:t>
            </a:r>
            <a:endParaRPr lang="zh-CN" altLang="en-US" sz="4400" dirty="0">
              <a:solidFill>
                <a:schemeClr val="tx1">
                  <a:lumMod val="75000"/>
                  <a:lumOff val="25000"/>
                </a:schemeClr>
              </a:solidFill>
              <a:ea typeface="字魂58号-创中黑" panose="00000500000000000000" pitchFamily="2" charset="-122"/>
              <a:cs typeface="+mn-lt"/>
              <a:sym typeface="字魂58号-创中黑" panose="00000500000000000000" pitchFamily="2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10445469" y="5500915"/>
            <a:ext cx="1746531" cy="1357087"/>
          </a:xfrm>
          <a:custGeom>
            <a:avLst/>
            <a:gdLst>
              <a:gd name="connsiteX0" fmla="*/ 1319464 w 1319464"/>
              <a:gd name="connsiteY0" fmla="*/ 0 h 1025247"/>
              <a:gd name="connsiteX1" fmla="*/ 1319464 w 1319464"/>
              <a:gd name="connsiteY1" fmla="*/ 1025247 h 1025247"/>
              <a:gd name="connsiteX2" fmla="*/ 0 w 1319464"/>
              <a:gd name="connsiteY2" fmla="*/ 1025247 h 102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464" h="1025247">
                <a:moveTo>
                  <a:pt x="1319464" y="0"/>
                </a:moveTo>
                <a:lnTo>
                  <a:pt x="1319464" y="1025247"/>
                </a:lnTo>
                <a:lnTo>
                  <a:pt x="0" y="1025247"/>
                </a:lnTo>
                <a:close/>
              </a:path>
            </a:pathLst>
          </a:custGeom>
          <a:solidFill>
            <a:srgbClr val="E3C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>
              <a:ea typeface="字魂58号-创中黑" panose="00000500000000000000" pitchFamily="2" charset="-122"/>
              <a:cs typeface="+mn-lt"/>
              <a:sym typeface="字魂58号-创中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17" grpId="0"/>
      <p:bldP spid="20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670332" y="275428"/>
            <a:ext cx="3535680" cy="7683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rPr>
              <a:t>相关理论</a:t>
            </a:r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rPr>
              <a:t>基础</a:t>
            </a:r>
            <a:endParaRPr lang="zh-CN" altLang="en-US" sz="4400" dirty="0">
              <a:solidFill>
                <a:schemeClr val="tx1">
                  <a:lumMod val="75000"/>
                  <a:lumOff val="25000"/>
                </a:schemeClr>
              </a:solidFill>
              <a:ea typeface="字魂58号-创中黑" panose="00000500000000000000" pitchFamily="2" charset="-122"/>
              <a:cs typeface="+mn-lt"/>
              <a:sym typeface="字魂58号-创中黑" panose="00000500000000000000" pitchFamily="2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10445469" y="5500915"/>
            <a:ext cx="1746531" cy="1357087"/>
          </a:xfrm>
          <a:custGeom>
            <a:avLst/>
            <a:gdLst>
              <a:gd name="connsiteX0" fmla="*/ 1319464 w 1319464"/>
              <a:gd name="connsiteY0" fmla="*/ 0 h 1025247"/>
              <a:gd name="connsiteX1" fmla="*/ 1319464 w 1319464"/>
              <a:gd name="connsiteY1" fmla="*/ 1025247 h 1025247"/>
              <a:gd name="connsiteX2" fmla="*/ 0 w 1319464"/>
              <a:gd name="connsiteY2" fmla="*/ 1025247 h 102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464" h="1025247">
                <a:moveTo>
                  <a:pt x="1319464" y="0"/>
                </a:moveTo>
                <a:lnTo>
                  <a:pt x="1319464" y="1025247"/>
                </a:lnTo>
                <a:lnTo>
                  <a:pt x="0" y="1025247"/>
                </a:lnTo>
                <a:close/>
              </a:path>
            </a:pathLst>
          </a:custGeom>
          <a:solidFill>
            <a:srgbClr val="E3C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>
              <a:ea typeface="字魂58号-创中黑" panose="00000500000000000000" pitchFamily="2" charset="-122"/>
              <a:cs typeface="+mn-lt"/>
              <a:sym typeface="字魂58号-创中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17" grpId="0"/>
      <p:bldP spid="20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670332" y="275428"/>
            <a:ext cx="3535680" cy="7683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rPr>
              <a:t>课题研究</a:t>
            </a:r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rPr>
              <a:t>内容</a:t>
            </a:r>
            <a:endParaRPr lang="zh-CN" altLang="en-US" sz="4400" dirty="0">
              <a:solidFill>
                <a:schemeClr val="tx1">
                  <a:lumMod val="75000"/>
                  <a:lumOff val="25000"/>
                </a:schemeClr>
              </a:solidFill>
              <a:ea typeface="字魂58号-创中黑" panose="00000500000000000000" pitchFamily="2" charset="-122"/>
              <a:cs typeface="+mn-lt"/>
              <a:sym typeface="字魂58号-创中黑" panose="00000500000000000000" pitchFamily="2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10445469" y="5500915"/>
            <a:ext cx="1746531" cy="1357087"/>
          </a:xfrm>
          <a:custGeom>
            <a:avLst/>
            <a:gdLst>
              <a:gd name="connsiteX0" fmla="*/ 1319464 w 1319464"/>
              <a:gd name="connsiteY0" fmla="*/ 0 h 1025247"/>
              <a:gd name="connsiteX1" fmla="*/ 1319464 w 1319464"/>
              <a:gd name="connsiteY1" fmla="*/ 1025247 h 1025247"/>
              <a:gd name="connsiteX2" fmla="*/ 0 w 1319464"/>
              <a:gd name="connsiteY2" fmla="*/ 1025247 h 102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464" h="1025247">
                <a:moveTo>
                  <a:pt x="1319464" y="0"/>
                </a:moveTo>
                <a:lnTo>
                  <a:pt x="1319464" y="1025247"/>
                </a:lnTo>
                <a:lnTo>
                  <a:pt x="0" y="1025247"/>
                </a:lnTo>
                <a:close/>
              </a:path>
            </a:pathLst>
          </a:custGeom>
          <a:solidFill>
            <a:srgbClr val="E3C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>
              <a:ea typeface="字魂58号-创中黑" panose="00000500000000000000" pitchFamily="2" charset="-122"/>
              <a:cs typeface="+mn-lt"/>
              <a:sym typeface="字魂58号-创中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17" grpId="0"/>
      <p:bldP spid="20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670332" y="275428"/>
            <a:ext cx="5212080" cy="7683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rPr>
              <a:t>系统设计与结果</a:t>
            </a:r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rPr>
              <a:t>分析</a:t>
            </a:r>
            <a:endParaRPr lang="zh-CN" altLang="en-US" sz="4400" dirty="0">
              <a:solidFill>
                <a:schemeClr val="tx1">
                  <a:lumMod val="75000"/>
                  <a:lumOff val="25000"/>
                </a:schemeClr>
              </a:solidFill>
              <a:ea typeface="字魂58号-创中黑" panose="00000500000000000000" pitchFamily="2" charset="-122"/>
              <a:cs typeface="+mn-lt"/>
              <a:sym typeface="字魂58号-创中黑" panose="00000500000000000000" pitchFamily="2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10445469" y="5500915"/>
            <a:ext cx="1746531" cy="1357087"/>
          </a:xfrm>
          <a:custGeom>
            <a:avLst/>
            <a:gdLst>
              <a:gd name="connsiteX0" fmla="*/ 1319464 w 1319464"/>
              <a:gd name="connsiteY0" fmla="*/ 0 h 1025247"/>
              <a:gd name="connsiteX1" fmla="*/ 1319464 w 1319464"/>
              <a:gd name="connsiteY1" fmla="*/ 1025247 h 1025247"/>
              <a:gd name="connsiteX2" fmla="*/ 0 w 1319464"/>
              <a:gd name="connsiteY2" fmla="*/ 1025247 h 102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464" h="1025247">
                <a:moveTo>
                  <a:pt x="1319464" y="0"/>
                </a:moveTo>
                <a:lnTo>
                  <a:pt x="1319464" y="1025247"/>
                </a:lnTo>
                <a:lnTo>
                  <a:pt x="0" y="1025247"/>
                </a:lnTo>
                <a:close/>
              </a:path>
            </a:pathLst>
          </a:custGeom>
          <a:solidFill>
            <a:srgbClr val="E3C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>
              <a:ea typeface="字魂58号-创中黑" panose="00000500000000000000" pitchFamily="2" charset="-122"/>
              <a:cs typeface="+mn-lt"/>
              <a:sym typeface="字魂58号-创中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17" grpId="0"/>
      <p:bldP spid="20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670332" y="275428"/>
            <a:ext cx="2976880" cy="7683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rPr>
              <a:t>总结与</a:t>
            </a:r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rPr>
              <a:t>展望</a:t>
            </a:r>
            <a:endParaRPr lang="zh-CN" altLang="en-US" sz="4400" dirty="0">
              <a:solidFill>
                <a:schemeClr val="tx1">
                  <a:lumMod val="75000"/>
                  <a:lumOff val="25000"/>
                </a:schemeClr>
              </a:solidFill>
              <a:ea typeface="字魂58号-创中黑" panose="00000500000000000000" pitchFamily="2" charset="-122"/>
              <a:cs typeface="+mn-lt"/>
              <a:sym typeface="字魂58号-创中黑" panose="00000500000000000000" pitchFamily="2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10445469" y="5500915"/>
            <a:ext cx="1746531" cy="1357087"/>
          </a:xfrm>
          <a:custGeom>
            <a:avLst/>
            <a:gdLst>
              <a:gd name="connsiteX0" fmla="*/ 1319464 w 1319464"/>
              <a:gd name="connsiteY0" fmla="*/ 0 h 1025247"/>
              <a:gd name="connsiteX1" fmla="*/ 1319464 w 1319464"/>
              <a:gd name="connsiteY1" fmla="*/ 1025247 h 1025247"/>
              <a:gd name="connsiteX2" fmla="*/ 0 w 1319464"/>
              <a:gd name="connsiteY2" fmla="*/ 1025247 h 102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464" h="1025247">
                <a:moveTo>
                  <a:pt x="1319464" y="0"/>
                </a:moveTo>
                <a:lnTo>
                  <a:pt x="1319464" y="1025247"/>
                </a:lnTo>
                <a:lnTo>
                  <a:pt x="0" y="1025247"/>
                </a:lnTo>
                <a:close/>
              </a:path>
            </a:pathLst>
          </a:custGeom>
          <a:solidFill>
            <a:srgbClr val="E3C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>
              <a:ea typeface="字魂58号-创中黑" panose="00000500000000000000" pitchFamily="2" charset="-122"/>
              <a:cs typeface="+mn-lt"/>
              <a:sym typeface="字魂58号-创中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17" grpId="0"/>
      <p:bldP spid="20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rot="14400000">
            <a:off x="-3647980" y="619468"/>
            <a:ext cx="6200603" cy="5073221"/>
          </a:xfrm>
          <a:prstGeom prst="rtTriangle">
            <a:avLst/>
          </a:prstGeom>
          <a:solidFill>
            <a:srgbClr val="E3CAB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E3CAB4"/>
              </a:solidFill>
              <a:cs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009339" y="1547417"/>
            <a:ext cx="71096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6000" dirty="0">
                <a:solidFill>
                  <a:srgbClr val="7E7182"/>
                </a:solidFill>
              </a:rPr>
              <a:t>请</a:t>
            </a:r>
            <a:r>
              <a:rPr kumimoji="1" lang="zh-CN" altLang="en-US" sz="6000" dirty="0" smtClean="0">
                <a:solidFill>
                  <a:srgbClr val="7E7182"/>
                </a:solidFill>
              </a:rPr>
              <a:t>各位老师批评指正</a:t>
            </a:r>
            <a:endParaRPr kumimoji="1" lang="zh-CN" altLang="en-US" sz="6000" dirty="0">
              <a:solidFill>
                <a:srgbClr val="7E718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86910" y="4911725"/>
            <a:ext cx="61709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rgbClr val="7E7182"/>
                </a:solidFill>
              </a:rPr>
              <a:t>答辩</a:t>
            </a:r>
            <a:r>
              <a:rPr kumimoji="1" lang="zh-CN" altLang="en-US" sz="2000" dirty="0" smtClean="0">
                <a:solidFill>
                  <a:srgbClr val="7E7182"/>
                </a:solidFill>
              </a:rPr>
              <a:t>人</a:t>
            </a:r>
            <a:r>
              <a:rPr kumimoji="1" lang="zh-CN" altLang="en-US" sz="2000" dirty="0">
                <a:solidFill>
                  <a:srgbClr val="7E7182"/>
                </a:solidFill>
              </a:rPr>
              <a:t>：</a:t>
            </a:r>
            <a:r>
              <a:rPr kumimoji="1" lang="en-US" altLang="zh-CN" sz="2000" dirty="0">
                <a:solidFill>
                  <a:srgbClr val="7E7182"/>
                </a:solidFill>
              </a:rPr>
              <a:t>xxxx          </a:t>
            </a:r>
            <a:r>
              <a:rPr kumimoji="1" lang="zh-CN" altLang="en-US" sz="2000" dirty="0">
                <a:solidFill>
                  <a:srgbClr val="7E7182"/>
                </a:solidFill>
              </a:rPr>
              <a:t>指导老师：李平</a:t>
            </a:r>
            <a:endParaRPr kumimoji="1" lang="zh-CN" altLang="en-US" sz="2000" dirty="0">
              <a:solidFill>
                <a:srgbClr val="7E7182"/>
              </a:solidFill>
            </a:endParaRPr>
          </a:p>
        </p:txBody>
      </p:sp>
      <p:sp>
        <p:nvSpPr>
          <p:cNvPr id="15" name="等腰三角形 14"/>
          <p:cNvSpPr/>
          <p:nvPr/>
        </p:nvSpPr>
        <p:spPr>
          <a:xfrm flipV="1">
            <a:off x="11176820" y="-62"/>
            <a:ext cx="1015660" cy="653564"/>
          </a:xfrm>
          <a:prstGeom prst="triangle">
            <a:avLst/>
          </a:prstGeom>
          <a:solidFill>
            <a:srgbClr val="CDB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sz="2400">
              <a:solidFill>
                <a:prstClr val="white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4" grpId="0" bldLvl="0" animBg="1"/>
      <p:bldP spid="25" grpId="0"/>
      <p:bldP spid="2" grpId="0"/>
      <p:bldP spid="15" grpId="0" bldLvl="0" animBg="1"/>
    </p:bldLst>
  </p:timing>
</p:sld>
</file>

<file path=ppt/tags/tag1.xml><?xml version="1.0" encoding="utf-8"?>
<p:tagLst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588ku">
      <a:majorFont>
        <a:latin typeface="Arial Black"/>
        <a:ea typeface="思源黑体 CN Bold"/>
        <a:cs typeface=""/>
      </a:majorFont>
      <a:minorFont>
        <a:latin typeface="Arial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WPS 演示</Application>
  <PresentationFormat>宽屏</PresentationFormat>
  <Paragraphs>44</Paragraphs>
  <Slides>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Arial</vt:lpstr>
      <vt:lpstr>字魂58号-创中黑</vt:lpstr>
      <vt:lpstr>黑体</vt:lpstr>
      <vt:lpstr>思源黑体 CN Regular</vt:lpstr>
      <vt:lpstr>微软雅黑</vt:lpstr>
      <vt:lpstr>Arial Unicode MS</vt:lpstr>
      <vt:lpstr>等线</vt:lpstr>
      <vt:lpstr>思源黑体 CN Bold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我的名有十二个字不信你数</cp:lastModifiedBy>
  <cp:revision>681</cp:revision>
  <dcterms:created xsi:type="dcterms:W3CDTF">2024-05-29T08:38:00Z</dcterms:created>
  <dcterms:modified xsi:type="dcterms:W3CDTF">2025-05-16T10:19:33Z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2052-12.1.0.20784</vt:lpwstr>
  </property>
  <property fmtid="{D5CDD505-2E9C-101B-9397-08002B2CF9AE}" pid="3" name="KSOTemplateUUID">
    <vt:lpwstr>v1.0_mb_I7yqyJvcnXzgF8sUwWA8Vg==</vt:lpwstr>
  </property>
  <property fmtid="{D5CDD505-2E9C-101B-9397-08002B2CF9AE}" pid="4" name="ICV">
    <vt:lpwstr>978CD1EE0CD34870BCAB149176677FE8</vt:lpwstr>
  </property>
</Properties>
</file>