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3.jpg" ContentType="image/jpg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4.jpg" ContentType="image/jp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media/image7.jpg" ContentType="image/jpg"/>
  <Override PartName="/ppt/ink/ink1.xml" ContentType="application/inkml+xml"/>
  <Override PartName="/ppt/notesSlides/notesSlide19.xml" ContentType="application/vnd.openxmlformats-officedocument.presentationml.notesSlide+xml"/>
  <Override PartName="/ppt/ink/ink2.xml" ContentType="application/inkml+xml"/>
  <Override PartName="/ppt/notesSlides/notesSlide20.xml" ContentType="application/vnd.openxmlformats-officedocument.presentationml.notesSlide+xml"/>
  <Override PartName="/ppt/ink/ink3.xml" ContentType="application/inkml+xml"/>
  <Override PartName="/ppt/notesSlides/notesSlide21.xml" ContentType="application/vnd.openxmlformats-officedocument.presentationml.notesSlide+xml"/>
  <Override PartName="/ppt/ink/ink4.xml" ContentType="application/inkml+xml"/>
  <Override PartName="/ppt/notesSlides/notesSlide22.xml" ContentType="application/vnd.openxmlformats-officedocument.presentationml.notesSlide+xml"/>
  <Override PartName="/ppt/ink/ink5.xml" ContentType="application/inkml+xml"/>
  <Override PartName="/ppt/notesSlides/notesSlide23.xml" ContentType="application/vnd.openxmlformats-officedocument.presentationml.notesSlide+xml"/>
  <Override PartName="/ppt/ink/ink6.xml" ContentType="application/inkml+xml"/>
  <Override PartName="/ppt/notesSlides/notesSlide24.xml" ContentType="application/vnd.openxmlformats-officedocument.presentationml.notesSlide+xml"/>
  <Override PartName="/ppt/ink/ink7.xml" ContentType="application/inkml+xml"/>
  <Override PartName="/ppt/notesSlides/notesSlide25.xml" ContentType="application/vnd.openxmlformats-officedocument.presentationml.notesSlide+xml"/>
  <Override PartName="/ppt/ink/ink8.xml" ContentType="application/inkml+xml"/>
  <Override PartName="/ppt/notesSlides/notesSlide26.xml" ContentType="application/vnd.openxmlformats-officedocument.presentationml.notesSlide+xml"/>
  <Override PartName="/ppt/ink/ink9.xml" ContentType="application/inkml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10.xml" ContentType="application/inkml+xml"/>
  <Override PartName="/ppt/notesSlides/notesSlide30.xml" ContentType="application/vnd.openxmlformats-officedocument.presentationml.notesSlide+xml"/>
  <Override PartName="/ppt/ink/ink11.xml" ContentType="application/inkml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606" r:id="rId2"/>
    <p:sldId id="1496" r:id="rId3"/>
    <p:sldId id="1497" r:id="rId4"/>
    <p:sldId id="1505" r:id="rId5"/>
    <p:sldId id="1507" r:id="rId6"/>
    <p:sldId id="1506" r:id="rId7"/>
    <p:sldId id="1310" r:id="rId8"/>
    <p:sldId id="1323" r:id="rId9"/>
    <p:sldId id="1274" r:id="rId10"/>
    <p:sldId id="1319" r:id="rId11"/>
    <p:sldId id="1275" r:id="rId12"/>
    <p:sldId id="1312" r:id="rId13"/>
    <p:sldId id="1361" r:id="rId14"/>
    <p:sldId id="1313" r:id="rId15"/>
    <p:sldId id="1296" r:id="rId16"/>
    <p:sldId id="1295" r:id="rId17"/>
    <p:sldId id="1315" r:id="rId18"/>
    <p:sldId id="1435" r:id="rId19"/>
    <p:sldId id="1318" r:id="rId20"/>
    <p:sldId id="1316" r:id="rId21"/>
    <p:sldId id="1317" r:id="rId22"/>
    <p:sldId id="1276" r:id="rId23"/>
    <p:sldId id="1321" r:id="rId24"/>
    <p:sldId id="1322" r:id="rId25"/>
    <p:sldId id="1320" r:id="rId26"/>
    <p:sldId id="1518" r:id="rId27"/>
    <p:sldId id="1525" r:id="rId28"/>
    <p:sldId id="1519" r:id="rId29"/>
    <p:sldId id="1520" r:id="rId30"/>
    <p:sldId id="1521" r:id="rId31"/>
    <p:sldId id="1522" r:id="rId32"/>
    <p:sldId id="152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3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8192" units="cm"/>
          <inkml:channel name="Y" type="integer" max="8192" units="cm"/>
          <inkml:channel name="T" type="integer" max="2.14748E9" units="dev"/>
        </inkml:traceFormat>
        <inkml:channelProperties>
          <inkml:channelProperty channel="X" name="resolution" value="264.25806" units="1/cm"/>
          <inkml:channelProperty channel="Y" name="resolution" value="455.11111" units="1/cm"/>
          <inkml:channelProperty channel="T" name="resolution" value="1" units="1/dev"/>
        </inkml:channelProperties>
      </inkml:inkSource>
      <inkml:timestamp xml:id="ts0" timeString="2019-10-23T05:15:55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18438 10811 0,'0'0'47,"0"0"16,67-5-32,-18 1 0,13-1-15,-12-11 15,16 13 0,-25 3-31,1 0 16,20 0 15,0 0-15,-4 0-1,49 12 32,-57-5-47,24-12 32,-8 12-17,38-9 1,-51 2-1,42 5 1,-8-5 0,0 0-1,-8 0 1,-1 0 0,34-3 15,-21-13-31,4 11 15,-17-6 1,30-3 0,-13-2 15,12 11-15,-7-7-1,-5-9 1,0 5-1,12-7 1,-7 7 0,-1-5-1,0-7 1,0 0 0,9 0-1,-1 5 1,-8-8 15,5-3-31,-13 3 16,16 1 15,5 0-15,-17 0-1,0 2 1,0-14-1,4 16 1,0-2 0,-3 5-1,-1-7 1,-9 4 0,18-11-1,-13 5 1,-9 1-1,18-4 1,-30 3 0,-12 13-1,37-18 17,-21 2-17,-3 12 1,-1 0-1,-21 11 1,-7-18 0,32 0 15,-12 11 0,-12-2 32,-9 5-32</inkml:trace>
  <inkml:trace contextRef="#ctx0" brushRef="#br0" timeOffset="30692.119">11646 15548 0,'87'42'31,"-42"-21"-15,34-7-1,12-5 1,4-2 0,0-2 15,-4-5-16,37 9 1,0 0 0,38 7-1,-30-18 1,46 14 0,45-3-1,1 0 1,-30-2-1,46 3 1,-45-10 0,28-14-1,-29-3 17,9-11-17,-21 1 1,37-1-1,-49-3 1,53-1 0,-16 2-1,12 6 1,-20 3 0,-9-2-1,5 2 1,-9-9-1,-4 2 1,-17 17 0,9 4-1,-4-3 1,16 3 0,-41 3 15,-4-8-16,12-2 1,-17-5 0,-20 12-1,21-18 1,-17-10 0,-17 0-1,-16-16 1,-12 2-1,-42-2 1,25-79 15,-41 46-15,-88-9 0,-11 0 15,-21 12-16,-42 15 1,-57 11 0,-13 15-1,-169 3 1,152 18 0,-70-16-1,-222-18 1,94 9-1,-17 30 1,-20 30 15,-24 28-31,15 31 16,-28 32 0,41 28 15,21 27-16,33 31 1,70 3 0,103-31-1,-32 46 1,132-71 0,-30 9-1,26-12 16</inkml:trace>
  <inkml:trace contextRef="#ctx0" brushRef="#br0" timeOffset="32367.024">2113 16420 0,'58'12'31,"37"-1"-15,45 12-1,55-18 1,7-3-1,-3-16 1,36-2 0,113-7 15,94 16-15,-78 14-16,20 49 31,-24 11-16,-133-20 1,-20-17 0,-13-9-1,13-33 1,-17-48 0,-29-26-1,-45-7 1,-21-14-1,-4 21 1,-41-14 0,-25 35-1,4-61 17,-54 21-32,-37-9 31,-46 33-16,-45-12 1,-37 9 0,-128-11-1,53 48 1,38 24 0,-104 19-1,-124 13 1,120 21-1,-4 10 1,-4 34 0,25 21 15,99-9-31,-170 91 16,88-28 15,102-19-16,30 0 1,-84 122 0,88 17-1,144-236-15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8192" units="cm"/>
          <inkml:channel name="Y" type="integer" max="8192" units="cm"/>
          <inkml:channel name="T" type="integer" max="2.14748E9" units="dev"/>
        </inkml:traceFormat>
        <inkml:channelProperties>
          <inkml:channelProperty channel="X" name="resolution" value="264.25806" units="1/cm"/>
          <inkml:channelProperty channel="Y" name="resolution" value="455.11111" units="1/cm"/>
          <inkml:channelProperty channel="T" name="resolution" value="1" units="1/dev"/>
        </inkml:channelProperties>
      </inkml:inkSource>
      <inkml:timestamp xml:id="ts0" timeString="2019-10-23T05:52:08.48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7173 5737 0,'50'-19'31,"90"-20"1,-45 34-17,-16 7 1,45 10-1,-8-10 1,8 5 0,-4-9-1,4-5 1,-13-16 0,-16 0 15,-29-15 0,-37 17-15,-16-27-1,-30-25 1,-24 34 0,-29-12-1,-50 4 1,12 19-1,-20 10 17,21 13-32,-26 0 15,9 10 1,-4 2 0,33 7-1,-41 35 32,74-17-31,24-11-1,-11 17 1,3 1 15,34 5 0,45 33 1,21-42-17,4-7 1,-50-24 0</inkml:trace>
  <inkml:trace contextRef="#ctx0" brushRef="#br0" timeOffset="1888.436">14606 5635 0,'0'0'47,"112"-19"-32,12 31 1,25 20-1,4 3 1,16 7 31,-12-7-47,4 0 0,-45-24 16,0-20-1,0-7 1,-9-19 15,-24-35 0,-54 35-15,0-32 0,-33-1-1,-21-39 1,-21 24-1,-36-1 1,-18 19 0,-28 2-1,-25 9 17,-24 10-32,24 30 15,-9 24 16,47 41-31,3 7 32,38 9-17,-1 31 1,26 7 15,11 6-31,34-101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8192" units="cm"/>
          <inkml:channel name="Y" type="integer" max="8192" units="cm"/>
          <inkml:channel name="T" type="integer" max="2.14748E9" units="dev"/>
        </inkml:traceFormat>
        <inkml:channelProperties>
          <inkml:channelProperty channel="X" name="resolution" value="264.25806" units="1/cm"/>
          <inkml:channelProperty channel="Y" name="resolution" value="455.11111" units="1/cm"/>
          <inkml:channelProperty channel="T" name="resolution" value="1" units="1/dev"/>
        </inkml:channelProperties>
      </inkml:inkSource>
      <inkml:timestamp xml:id="ts0" timeString="2019-10-23T05:53:48.0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19125 6281 0,'37'5'31,"50"-1"-31,49-4 16,21 14-1,-8-4 16,-33-6-31,29-4 32,-13 0-17,0-9 1,-20 4 0,28-6-1,-7-6 1,-13-8-1,-38-1 1,1-13 15,-29-8-15,-25 8 0,24-40-1,-57-31 16,-29 38 1,-45-5-17,-1 19 1,-53-2 0,-1 23-1,-48 6 1,3 8-1,-25 18 1,9 10 0,0 7-1,-21 18 1,12 3 0,34 4-1,-42 35 16,54-12-15,28 12 0,34 5-1,58-2 1,4 4 0,8-3-1,34 13 1</inkml:trace>
  <inkml:trace contextRef="#ctx0" brushRef="#br0" timeOffset="8950.689">16404 10151 0,'244'-7'31,"-49"-10"-16,65 6 1,42 6 0,-37-2-1,-13 7 17,-4 0-17,-25 7-15,133 21 31,-104-9-15,70-1 0,-86-2 15,-9 1-31,1 1 16,11-11-1,-24-11 1,0-1-1,-12-7 1,-50-11 0,0-16-1,-21-13 1,-16-3 0,-17-1-1,-25-14 16,1-2 1,-42 32-17,-4-50-15,-13 46 16,-57-66 0,-21 10-1,-21 19 1,-74-3-1,4 21 1,-20 8 0,-5 1-1,-54 1 1,-16 4 0,-157-30-1,124 39 1,4 17 15,-4 4-15,-211-2-1,149 14 1,0 7 0,12 0-1,-8 21 1,124-9-1,-74 16 1,53 2 0,-107 19-1,169-5 1,-12 5 15,4 16-31,54-2 16,-58 11-1,37 15 1,38-3 15,24-7-15,33-10 0,-8-3-1,58-25 1,16 1-1,34 7 1,74-14 0,37-19-1,17-9 1,65 5 0,84 23-1,-75 4 1,21 22-1,-42 9 1,-33 6 15,-8 15-15,-124-52-16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8192" units="cm"/>
          <inkml:channel name="Y" type="integer" max="8192" units="cm"/>
          <inkml:channel name="T" type="integer" max="2.14748E9" units="dev"/>
        </inkml:traceFormat>
        <inkml:channelProperties>
          <inkml:channelProperty channel="X" name="resolution" value="264.25806" units="1/cm"/>
          <inkml:channelProperty channel="Y" name="resolution" value="455.11111" units="1/cm"/>
          <inkml:channelProperty channel="T" name="resolution" value="1" units="1/dev"/>
        </inkml:channelProperties>
      </inkml:inkSource>
      <inkml:timestamp xml:id="ts0" timeString="2019-10-23T05:17:03.8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1600 14669 0,'0'0'47,"99"9"-47,-12-27 16,-4 15-1,16-4 1,13 7 0,16 5-1,-25 14 1,46 6 15,-4 1-31,4-3 31,-25-9-15,29 16 0,-5 5-1,-7 2 1,-33-14 0,16 5-1,-5 0 1,-15-2-1,-22-12 1,-20-17 0,25 10 31,-8-9-47,-46 2 15,41 0 16,-57 0 32,-100-21-16,-24 3-32,-13-15 1,0-4 0,-17 0-1,-11 6 1,-9 6 0,-63 2-1,-90 13 1,38-18-1,48 17 17,-127 25-17,119 25 1,-20 17 0</inkml:trace>
  <inkml:trace contextRef="#ctx0" brushRef="#br0" timeOffset="8582.553">1534 15771 0,'0'0'47,"0"0"15,0 0-30,-37 0-17,78-23 32,38-3-16,-9 8-31,50-13 16,4 13 0,-4-3-1,-17 5 16,21 4-15,4 7 0,50-6-1,-29 1 1,20 10 0,-11 12-1,11-5 1,-12 0-1,-4 5 1,4 9 0,4-5-1,-12 7 1,17 14 0,-34-4-1,-20-1 16,-38-29-15,-29-3 31,5 0 0,-199-3 0,54-6-32,-25 7 1,13-19 0,-42 9-1,8 1 1,-7 8-1,-18-8 1,-20 25 15,0-10-15,-58 3 0,-20 5-1,-46 11 1,99 0-1,-33 10 1,45-10 0</inkml:trace>
  <inkml:trace contextRef="#ctx0" brushRef="#br0" timeOffset="9974.371">1460 16697 0,'0'0'47,"0"0"0,78 0-47,9 18 16,-13-13-1,38 7 1,-4-5-1,-17 9 17,33-5-17,12-4 1,17-9 0,21 2-1,16 0 1,-13-5 15,18-2-31,-26 3 16,5 6-1,24 3 1,9 4 0,8 10-1,-79-3 1,13-14-1,-37-13 1,4-1 15,-50 10 1,-66 2 14,29-10-46,-54-13 32,-120 12-17,-4-1 1,-28 0 0,7 10-1,-99 4 1,-227 33-1,17 5 17,132-10-17</inkml:trace>
  <inkml:trace contextRef="#ctx0" brushRef="#br0" timeOffset="106952.008">11646 9546 0,'0'0'47,"0"0"15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8192" units="cm"/>
          <inkml:channel name="Y" type="integer" max="8192" units="cm"/>
          <inkml:channel name="T" type="integer" max="2.14748E9" units="dev"/>
        </inkml:traceFormat>
        <inkml:channelProperties>
          <inkml:channelProperty channel="X" name="resolution" value="264.25806" units="1/cm"/>
          <inkml:channelProperty channel="Y" name="resolution" value="455.11111" units="1/cm"/>
          <inkml:channelProperty channel="T" name="resolution" value="1" units="1/dev"/>
        </inkml:channelProperties>
      </inkml:inkSource>
      <inkml:timestamp xml:id="ts0" timeString="2019-10-23T05:18:16.8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1212 14474 0,'0'0'46,"128"-10"-14,-33 3-17,16 21 1,-7-2 0,12-1-1,12-4 1,0-18-1,37-1 1,38-6 0,20 18-1,-12 0 1,37 18 0,174 8-1,-199-12 16,112 23-15,41 49 0,-240-42-1,59 5 1,-30-16 0,29-13-1,-24 4 1,-54-10-1,-25 7 1,-25-19 0,-21 0 31,-49-48-1,-66-3-30,20 14 0,21 5-1,-29-31 1,-4-25 0,-12 3-1,-38-17 1,-45-7-1,-58-35 1,-8 16 0,-54 10-1,50 32 1,-96-13 0,38 50-1,-66 1 16,86 34-15,-70 3 0,137 25-1,-104 26 1,149-7 0,-12 16-1,24 19 1,38 2-1,8 18 1,70 17 0,21 7 15,4 14-31,8 28 16,-8-17-1,8-78 1</inkml:trace>
  <inkml:trace contextRef="#ctx0" brushRef="#br0" timeOffset="27719.963">12324 8406 0,'0'0'47,"8"87"-31,-3-36-1,-10 9 1,5 17 0,-8-12-1,-8 72 16,16-93-15,0-25 15,24-47 1</inkml:trace>
  <inkml:trace contextRef="#ctx0" brushRef="#br0" timeOffset="28792.776">12432 8425 0,'49'-16'31,"79"4"-15,5 8-1,11-1 1,18 0 0,15-4 15,-7-3-16,12-2 1,16-4 0,-8-1-1,-20 17 1,-5-5 0,-4 0-1,-32 7 1,-30 0-1,-37 0 1,-4 0 0,0 0 15,-17 11 0,-29 27 0,-20 78 1,-21-28-17,0 12 1,9-7 0,7 7-1,13-4 1,0-20-1,0-17 1,-8-8 0,-50 51 15,0-67 0,-45-21-31,-30-16 16,-40-24-1,-9 0 1,-41 3 15,8-5-15,-25 5 0,17 0-1,8 2 1,20 2-1,26-4 1,57 9 0,83 7 15,-29-7 0,58 14 32</inkml:trace>
  <inkml:trace contextRef="#ctx0" brushRef="#br0" timeOffset="31543.855">13077 7867 0,'0'0'47,"28"93"-47,-11-33 15,-5-11 1,9-16 15,0-5 0,37-19-15,-21-42 0,37-22-1,-41 15 1,9-18 31,-5 25 0,-25 96-16,-16 30 0,25-18-15,41 1 31,-37-55-32,28-46 1,9-36-1,-16-4 1,12-19 31,-33 26 0,-13 37-32</inkml:trace>
  <inkml:trace contextRef="#ctx0" brushRef="#br0" timeOffset="40389.864">14060 7974 0,'0'0'46,"-33"14"17,17 21-32,-5 23 0,79-21 1,-41-23-17,16-23 1,45-10 15,-49-23-15,-21-9 15,-24-7-15,-21 32 31,-1 15-1,26-5-46</inkml:trace>
  <inkml:trace contextRef="#ctx0" brushRef="#br0" timeOffset="40798.429">14333 7988 0,'0'0'47,"13"46"-16,-17 1 0,-5-8 16,9-39 0,54-72 15,-25 49-30,-8 0-32</inkml:trace>
  <inkml:trace contextRef="#ctx0" brushRef="#br0" timeOffset="42147.681">14796 8044 0,'0'0'46,"13"-28"-30,-17-7 31,-46 2-16,25 26-15,-24 31-1,11 13 1,22 14 31,20-23-31,41-9-1,17-38 1,-4-11-1,-4-10 1,37-44 31,-37 17-31,-34 25-1,5-28 16,-16 15 16,-30 34-31,-37 69 31,37-24-32,-24 43-15,28 22 16,-3-31 0,15 79 31,5-93-32,29 12 1,0-5-1</inkml:trace>
  <inkml:trace contextRef="#ctx0" brushRef="#br0" timeOffset="50648.608">13283 8932 0,'0'0'46,"0"-49"-30,13 5 0,-26-3-1,-20-1 17,-21 17-17,13 24 1,-75 35 15,75-14-15,-9 33 15,38 23 0,20-15-15,83 4 15,-25-59-15,13-21-1,24-26 1,5-20 0,-50 6-1,-1 15 1,-7 4-1,-4-44 17,-13 23-1,-33 63 16,8-40-32,-20 10 1,-13 35 0,-66 90 15,25-4-15,37 21 15,20-71-16,-3 22 1,4 51 15,8-77 1,20-9-1,5-9-16,29-33 1</inkml:trace>
  <inkml:trace contextRef="#ctx0" brushRef="#br0" timeOffset="52147.333">14259 8886 0,'0'0'63,"0"0"-16,0 0 0,0 0 0,-8-28-32,8 28 32,0 0 16,0 0-17</inkml:trace>
  <inkml:trace contextRef="#ctx0" brushRef="#br0" timeOffset="54908.559">13945 8839 0,'0'0'47,"-9"81"0,1-2-32,-17 28 1,25-37-1,-12 53 1</inkml:trace>
  <inkml:trace contextRef="#ctx0" brushRef="#br0" timeOffset="76296.276">15077 8527 0,'0'89'47,"0"-61"-32,25 51 1,4 18 0,-12-15-1,-5-15 1,5 10-1,-21 7 1,4-26 0,-13-12-1,17 29 17,-4-38 30,0-37-15,33 26-31,-16-20-1,66-15 1,12-2-1,41 4 1,-8-5 0,9 7 15,49 8-15,12-3-1,5 7 1,16-3-1,-25 1 1,33 14 0,-16-8-1,0 1 1,-29 6 0,-66-11-1,-62 0 1,-5-9 15,-32-17 0</inkml:trace>
  <inkml:trace contextRef="#ctx0" brushRef="#br0" timeOffset="77174.116">15354 8472 0,'215'-49'31,"-45"25"-15,20 4 0,66 13-1,-41 0 1,9 2 0,-1-9-1,-21 9 16,-16-2-15,-24-4-16,-5 22 31,-37 1-31,-29 4 32,-17 1-17,-24 10 1,-17-8-1,4 14 1,-12 27 0,-5 31-1,-24 2 1,4-9 0,0 32-1,-16-12 1,7 1-1,18 14 1,11-15 0,-7-39-1,-5 24 32,0-45-16,-45-7-15,-128-93 0,119 38-1</inkml:trace>
  <inkml:trace contextRef="#ctx0" brushRef="#br0" timeOffset="78351.242">16404 8992 0,'0'0'47,"-20"-48"-31,-5-22-1,8 40 16,-32-17 1,-42 31-17,50 11 1,-13 28 15,-74 101-15,99 6 15,25-86-15,28 24-1,1-27 32,37-15-16,0-68-31,13-23 16,11-19 0,-3-4-1,-13 4 1,-3-6 0,-26 6-1,4-21 16,-28 61-15,-1 16 15,-7-25 1,-30 92 14,-8 45-30,-12 9 0,-5 21-1,9-3 1,25-4 0,16-18 15,4-22-16,25-4 1,0-30 0,4-24-1,59-44 17,-80 26-17</inkml:trace>
  <inkml:trace contextRef="#ctx0" brushRef="#br0" timeOffset="78970.308">16934 8862 0,'37'24'31,"21"-8"-15,4 35 30,-13 9-30,-32 1 0,-38-17-1,-20-2 1,-38 4 15,21-34 16,5-7 0,123-29-16,54 15-15,-29-2-1,-25 8 1,-3 1 0,-14 2-1,-24 0 1</inkml:trace>
  <inkml:trace contextRef="#ctx0" brushRef="#br0" timeOffset="84126.728">16388 9709 0,'0'0'47,"0"42"-31,-12 34 0,-17 66 15,8-28-16,4-12 1,-3 3 0,-9 7-1,-4-3 1,4-21 15,0 1-31,12-57 16,-24 73 15,24-70-15,1-12 15,8 3 16,45-119-47</inkml:trace>
  <inkml:trace contextRef="#ctx0" brushRef="#br0" timeOffset="84466.664">16371 9746 0,'0'0'47,"-86"7"-16,15 11-15,30-8 15,20-13-15</inkml:trace>
  <inkml:trace contextRef="#ctx0" brushRef="#br0" timeOffset="84629.707">16429 9774 0,'0'0'47,"38"16"-32,61 75 1,-25 9-1,-70-98-15</inkml:trace>
  <inkml:trace contextRef="#ctx0" brushRef="#br0" timeOffset="103192.18">1451 15697 0,'83'37'47,"37"-35"-31,-13 8-1,63 20 1,33 16 15,-17 5-15,8 10-1,-49-36 1,-1-13 0,5-3-1,21 3 1,-30-7-1,38 4 1,4-2 0,0-2-1,-50-12 1,17-5 0,-21-23-1,-12-11 16,-25 11-15,-4-28 0,-54 37-1,37-78 17,-62 1-17,-37 10 1,-58-9-1,-8 2 1,-20-2 0,-14 16-1,-36-10 1,-13 22 0,-12-5 15,-41 23-16,11 17 1,-19 15 0,11 8-1,17 21 1,-4 6 0,9 13-1,11 13 1,26 16-1,41 5 1,8 24 0,62-38-1,8 21 1,22 7 0,28 54-1,33-29 1,49 6 15,67-17-15,58 51-1,-96-74 1</inkml:trace>
  <inkml:trace contextRef="#ctx0" brushRef="#br0" timeOffset="164380.695">18918 17811 0,'0'0'31,"-58"0"0,4 0-15,-90-3 15,86 3-15,-99 3 15,8-3-15,13 11-1,-1 3 1,-8 14-1,5-5 17,-34-4-17,9-5 1,-29 7 15,53-14-31,-62 7 0,5 9 16,12 0-1,-13-18 1,-3 16 0,-30-19 15,1 17-31,28-12 31,-36 4-15,-5-4-1,-4-4 1,20-3 0,-7 0-1,-1 2 1,-29 7 0,34-2-1,-9-7 1,13 0-1,-26 0 1,22 0 0,20 5 15,-25-10-31,-3-11 31,24 2-15,4-9-1,-4 9 1,-17-21 0,9 14-1,33 9 1,-29 10 0,20-24-1,-24-20 1,203 41-1</inkml:trace>
  <inkml:trace contextRef="#ctx0" brushRef="#br0" timeOffset="190553.093">5503 15506 0,'0'0'31,"49"12"-15,-7-15 31,-9-4-16,-128 14 0,12-7-15,-78 17 15,62 22-15,20 8-1,42-1 1,4 8 0,58 92 30,53-32-30,38-19 0,-21-20-1,17-22 1,-1-18 0,-12-28 15,-61-2-16,-38-5 32,58-68-31,-75-34-16,-24-40 31,-13-7-15,-20 3-1,-5 34 1,25 12 0,9 65-1,3-9 1,-53 42 31,46 76-32,7 57 17,13 20-32,13-16 15,4 9 1,12-5 0,16 5 30,1-90-30,40-17 0,47-39-1,-59-5 1,50-70 0,-8-23-1,-25-16 1,-20 20-1,-14-24 1,-7 41 0,-8 18-1,-22-9 17,-24 7 14,13 38-30,-38 2 0,8 16-1</inkml:trace>
  <inkml:trace contextRef="#ctx0" brushRef="#br0" timeOffset="208645.888">12233 8551 0,'0'0'47,"0"0"-1,21 72-30,-13 4 0,-12-3 15,4 101-15,-12-83 15,7-47-16,5-44 32,-8 32-15,8-32 30,0 0-15,21 40-31,33-35-1,32 2 1,5 2-1,13-2 1,-17 4 0,24 1-1,-3 0 1,20 6 15,-12-8-31,20 8 31,9 5-15,-9-6 0,5 11-1,24-14 1,25 4 0,9-6-1,-26-1 1,46 8-1,-24-7 1,36 6 0,-32-1-1,36-1 1,96 2 0,-99-6-1,40 2 1,-24 0-1,13-12 17,3-2-17,13 0 1,13 0 0,-55 5-1,100 7 1,-87 4-1,104 7 1,-88 0 15,71 10-31,-83-7 32,75 1-32,-91 1 31,103 14-31,-137-14 31,17 7-15,25 7-1,-49-7 1,40 0 0,-90-12-1,-58-9 1,-17-23-1,-58 4 1</inkml:trace>
  <inkml:trace contextRef="#ctx0" brushRef="#br0" timeOffset="209950.2">14879 8541 0,'186'0'32,"33"-16"-17,157-19 1,-103 5 0,58-7-1,115-5 16,-86 7-31,-21 9 32,41 19-17,13 7 1,-8 0 0,32 0-1,5 5 1,-5 2-1,-16 19 17,13-8-32,-9-6 15,-37 0 1,29 11 0,-100-9-1,-115 2 16,54 5-15,4-2 0,-46 6-1,9 5 1,-71 3 0,-41-12-1,-42 4 1,-7 8-1,3 83 17,-57-25-17,-9 21 1,-20 6 0,16 1-1,9-5 1,3 4 15,1 8-15,3-24-1,1-48 1,-12 50 0,-1-55-1,-62 19 1,-41-66-1,-54-14 1,-78-30 0,-265-53-1,137-5 1</inkml:trace>
  <inkml:trace contextRef="#ctx0" brushRef="#br0" timeOffset="210557.902">18339 8560 0,'0'165'46,"0"-39"-30,0 6 0,-8 19-1,8-4 1,-12-10 0,16-39-1,-4-47 16,8-28 1,42-86-17</inkml:trace>
  <inkml:trace contextRef="#ctx0" brushRef="#br0" timeOffset="211331.468">18414 8504 0,'66'-32'31,"62"1"-15,33 17-1,17 7 1,-17 7 0,21 7-1,-33 3 1,-13 11-1,-61-3 1,-21-4 0,3 23-1,-19-2 1,-9 7 0,4 46-1,-33-39 1,0 44 15,0 10-15,-9 4-1,18-26 1,-9 24 15,20-47-15,-24-7-1,-21 16 1,-28-11 0,-84-46-1,-8-15 1,-69 5 0,7 0-1,-37 0 16,70 5-31,34 4 32,82-5-17,25-17 17</inkml:trace>
  <inkml:trace contextRef="#ctx0" brushRef="#br0" timeOffset="211830.048">21043 8634 0,'8'49'31,"-8"26"-15,0 1 0,-8 59-1,-9-12 1,5 15 0,-9-27-1,5-25 1,8-55-1,24 31 48</inkml:trace>
  <inkml:trace contextRef="#ctx0" brushRef="#br0" timeOffset="212753.429">20820 8672 0,'45'-54'31,"63"5"-15,41 35 0,32 10-1,34 15 1,42 13 0,-30 3-1,25-3 1,-12 11-1,-42-8 1,-20-10 15,-70-3-31,-34-21 16,-33 7 0,46 23 15,-54-11-16,-8 27 17,-17 29-17,-8 20 1,-20 5 0,-9 2-1,-4 12 1,8-23-1,8 35 1,5-12 0,-38 37 15,-61-37 0,32-79-15,-28-21 15,-67-31-15,-8-8-1,-37-5 1,29 2 0,-42 2-1,22-9 1,-18 0-1,38 3 1,16 6 0,17 1-1,62 11 1,25 7 0,12 21-1</inkml:trace>
  <inkml:trace contextRef="#ctx0" brushRef="#br0" timeOffset="-201549.478">13258 15836 0,'137'10'31,"53"-22"-16,21 0 17,-4 1-17,-17 13 1,16-14 0,-11-2-1,16-2 1,-21 5-1,33-8 1,-8 12 0,58-9-1,-46 9 1,38-10 0,32 17-1,-20-2 1,-70 7 15,95-1-15,-104 6-1,42 13 1,-12-9 0,-13 9-1,45-2 1,-33-9-1,-3-5 1,-38-24 0,4-1-1,-12-1 1,-9-2 0,-41 7-1,4-7 1,-20-2-1,-4-16 17,-26-20-1,-45 4-15,-20 17-1,-50-50 1,-37 0-1,-13 11 1,-37-25 0,-29 20-1,-24-11 1,-22 7 0,-20 7-1,-161-26 1,78 40-1,-119-2 1,45 23 0,41 4 15,-62-9-15,25 17 15,-57 27 0,57 10-15,-37-1-16,41 1 15,-21 28 1,154-5-16,-75 11 16,87 19 15,-13 5 0,1 18-31,86 3 0,-16 18 31,115 5-15,5 3 0,33-8-1,53 33 1,92 63-1,-9-36 1,41 50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8192" units="cm"/>
          <inkml:channel name="Y" type="integer" max="8192" units="cm"/>
          <inkml:channel name="T" type="integer" max="2.14748E9" units="dev"/>
        </inkml:traceFormat>
        <inkml:channelProperties>
          <inkml:channelProperty channel="X" name="resolution" value="264.25806" units="1/cm"/>
          <inkml:channelProperty channel="Y" name="resolution" value="455.11111" units="1/cm"/>
          <inkml:channelProperty channel="T" name="resolution" value="1" units="1/dev"/>
        </inkml:channelProperties>
      </inkml:inkSource>
      <inkml:timestamp xml:id="ts0" timeString="2019-10-23T05:22:56.4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8529 5509 0,'0'0'47,"0"0"15,33-91-62,-25 242 31,-20-37-15,-9 5 0,1 11-1,15 7 1,-3-20 15,-4 1-15,12-25-1,-8-25 1,12-26 15,-13 11 16,55-167-16,-25-18-15</inkml:trace>
  <inkml:trace contextRef="#ctx0" brushRef="#br0" timeOffset="996.97">8529 5621 0,'8'-86'31,"21"39"-15,83-20 15,-1 64-16,5 8 1,29-3 0,4-2-1,8 0 1,-12-9 15,-1-7-15,-16-1-1,1-6 17,-76 21-17,-3 4 1,0 14 0,-38 10-1,21 34 1,-16 15-1,-17 34 1,0-13 0,0-1 15,0-2-31,0 9 16,0-4 15,0 4-16,0 0 17,0-62-1,-13 23-31,-3-19 16,-30-7-1,-49 12 1,-58-35 15,4-7-31,-33-7 16,21 0-1,-8 2 1,-9 1 15,37 6-15,34-9-1,36 0 32,71 0 0,-28 0-31,-6 5 15</inkml:trace>
  <inkml:trace contextRef="#ctx0" brushRef="#br0" timeOffset="2094.788">8603 5918 0,'0'0'47,"-12"72"-32,0 12 1,3 18-1,-11 12 1,-1 5 0,-8 0-1,17 8 1,3 4 15,9-15-15,0-16-1,13-12 1,-5-20 0,-4-10-1,29 2 17,-33-60 14,-8 33-30,37-3 15,21-30-15,74-7 0,-21 12 15,29 11-16,29 0 1,30 8 0,7 1-1,38 3 1,66 5 0,28 4-1,-73-16 1,57 0-1,-83-5 1,1-9 0,-17 5-1,-66 4 1,-30-23 15,-85 2-15,15-32-16</inkml:trace>
  <inkml:trace contextRef="#ctx0" brushRef="#br0" timeOffset="3159.096">9976 5411 0,'0'0'46,"70"-49"-46,21 33 16,83 16 0,8 3-1,8 3 1,8-6 0,-12 7 15,-8 5-16,-13 4 1,17-2 0,-41-2-1,-17-10 1,-4 5 0,-42 3-1,-20 1 1,13 15-1,-42 4 1,8 61 0,-29 18 15,4 12-31,-16-3 16,4 10-1,-4 38 16,0-1-15,-4-5 0,-17-11-1,13-3 1,-9-13 0,13-1-1,-17-4 1,21-39-1,-25-26 1,12 16 0,-16-47-1,0 12 17,-37-32-17,12-5 16,-54-19-15,1-4 0,-18 11-1,30-13-15</inkml:trace>
  <inkml:trace contextRef="#ctx0" brushRef="#br0" timeOffset="4599.345">8455 5583 0,'0'0'47,"-62"10"0,24 18-32,-40 30 17,53-7-17,0 9 16,29 1 1,5-8 15,-30 24-1,9-47-30,12 5 0,12 51 15,0-35-15,5 3-1,-5 2 1,-16-3-1,-8 52 17,-5-54-17,9 28 17,12-37 14</inkml:trace>
  <inkml:trace contextRef="#ctx0" brushRef="#br0" timeOffset="11825.582">6272 6486 0,'41'14'31,"-8"-5"-15,46 23 15,-38-27 0</inkml:trace>
  <inkml:trace contextRef="#ctx0" brushRef="#br0" timeOffset="12951.78">7074 5644 0,'0'0'47,"0"79"-16,-8-12-15,8 31 0,-13 21-1,17 15 1,-4 4-1,0-27 1,0 15 0,-8-10-1,8-14 1,0-25 15,0 7 0,8-45-15,-8-39 47,9 47-63,-1-21 15</inkml:trace>
  <inkml:trace contextRef="#ctx0" brushRef="#br0" timeOffset="14017.444">6975 5695 0,'37'-21'47,"74"-5"-31,5 10 0,33 9 15,-37 0-31,32 3 31,-53-15-15,-33 19-1,17-2 1,-22 11 0,13 19 15,-4 35 0,-41 58-15,-25-10 15,-8 3-31,3-21 16,1 23-1,20 1 1,5 6 15,-9-14-15,17 10-1,-13-14 1,-3-29 0,-1-18-1,-25-2 1,1-2-1,-17-10 1,-42-9 0,-24-21-1,-21-28 1,-12-3 0,4 1-1,-13 5 1,26 4 15,40 2-15,17 0-1,25 8 32,33-3 0,-29-5-31</inkml:trace>
  <inkml:trace contextRef="#ctx0" brushRef="#br0" timeOffset="16202.786">10125 5523 0,'0'0'47,"0"0"0,-8 30-32,3 82 1,1-10 0,-4 26 15,8 9-31,0 19 31,0 2-15,-8 19-1,8 14 1,-25 16 0,21-24-1,-21 54 1,-16-16-1,12-23 1,12 2 0,17 0-1,0-5 1,0-25 0,0-12-1,0-32 1,0-15 15,0-46-15,0-18-1,0 4 17,0-51 14,0 47-30,0-47 31,0 0 15,0 28-46,8-66 0,17-31-1,17-41 1,-5-39 0,-17-16-1</inkml:trace>
  <inkml:trace contextRef="#ctx0" brushRef="#br0" timeOffset="28080.728">2080 8551 0,'25'-14'16,"32"-19"31,18 5-31,-13 14-1,16 7 16,22 26-15,-5 9 0,-13 2-1,18 0 1,-9-2 15,4 2-31,-13-4 31,26 11-15,-13-21 0,0-2-1,-8-2 17,8 4-32,-8-6 15,4-6 1,-9-4-1,26-4 17,-5 1-32,5-1 15,-5-3 1,-24-10 15,20 6-31,-12-8 31,4 3-31,12-12 32,4 12-17,5-3 1,-9 7 0,34 1-1,-26 4 1,-7-16-1,-13-3 1,-17-2 0,-16 5-1,8-54 1,-24-11 0,-30-1-1,-33-20 1,-28 7 15,-17 11-15,-25-7-1,0 15 1,-17 6 0,13 21-1,-17 12 1,5 11-1,-1 24 1,26 4 0,-13 19-1,-17-2 1,29 7 0,38-24-1</inkml:trace>
  <inkml:trace contextRef="#ctx0" brushRef="#br0" timeOffset="54966.74">6090 10034 0,'112'-9'16,"65"-14"-1,47-1 1,65-6 0,4 16-1,-7 12 1,-9 2-1,223 0 1,-198 0 15,82 16-15,17 21 0,-120-20-1,-115-1 1,82-2-1,-17-7 1,-32 0 0,-26-14-1,-53-28 1,-45-21 0,-51-2-1,-24-30 16,-37 6-31,-58-6 16,-128-59 15,37 57-15,-87 1 0,-202-22-1,94 48 1,-16 26-1,-37 7 1,17 13 0,-84 15-1,47 18 1,-26 21 0,46 24-1,-17 18 1,42 5-1,0 13 17,-21 31-32,74-4 31,-16 22-15,37 1-1,149-85 1,182-59-16</inkml:trace>
  <inkml:trace contextRef="#ctx0" brushRef="#br0" timeOffset="99831.467">1096 3574 0,'0'0'47,"-8"93"-16,-1 7-15,-3 10-1,-5 22 1,5-13 0,0 2-1,3 18 1,5 26-1,4-30 1,0 2 0,0 0-1,-4-18 1,0-17 0,-4-11-1,8-33 32,0-58 0,0 42-31,-9-126 15</inkml:trace>
  <inkml:trace contextRef="#ctx0" brushRef="#br0" timeOffset="100349.035">1145 3597 0,'-66'56'47,"4"0"-32,0 23 1,21-39 15,12-10-15,4 12 31,5-12-32,69-93 16</inkml:trace>
  <inkml:trace contextRef="#ctx0" brushRef="#br0" timeOffset="100594.596">1228 3704 0,'25'28'47,"45"37"-16,-37-32-15,33 23 0,1 9-1,-18 0 1</inkml:trace>
  <inkml:trace contextRef="#ctx0" brushRef="#br0" timeOffset="101864.727">335 7500 0,'0'0'47,"42"130"-31,20 46 31,-34-55-32,6 10 1,-14-13 0,9 3-1,4 16 1,-29-6-1,5-4 1,-5 8 0,4-16-1,4-10 1,-3-34 0,-13-3 15,4-35-16,0 30 17,0-67 15,0 54-47,20-12 31,-7-107 0</inkml:trace>
  <inkml:trace contextRef="#ctx0" brushRef="#br0" timeOffset="102421.749">426 9253 0,'0'0'47,"8"49"-31,25 58 15,-16-68 0,0 5-31,-17-44 47,16 52-16,34-59-31,-5-54 31,1-11-15,20-12 0,-21 1-1,-16 27 1,8-7 0,-20 14-1,16-7 16,-12 8 16,4 1-31</inkml:trace>
  <inkml:trace contextRef="#ctx0" brushRef="#br0" timeOffset="113005.224">1873 6318 0,'0'0'47,"0"-39"-32,21-15 32,-17 3-15,-4-28-1,-29 51-16,-45-4 17,7 34-17,14 16 1,-47 57 15,34 11-15,46-21-1,3-18 1,17 36 0,12-20-1,26-3 1,53 15 31,-17-54-47,13-21 15,0-19 17,-9 3-17,-32-10 1,57-55 15,-70 53-15,-20-4-1,7-24 17,-20-12-1,-16 43 16,-17 8 0,12 36-16,-12 32-15,16 3-1,13 11 1,-8 23 15,12-88 16,12 61-31,30-13-1,-18-48 32,14-27-31</inkml:trace>
  <inkml:trace contextRef="#ctx0" brushRef="#br0" timeOffset="114992.203">1666 9918 0,'-8'112'62,"8"-29"-46,-12 24 0,3-23-1,-19 16 1,7-42 0,-4 10-1,-8 11 1,25 0 15,-9-35 16,17-44 0,29-63-16,8-28-15,-16-29 15,-4 73-15,-5-4-1,25 18 1,9 12 15,16 10-15,33 22-1,-33 6 1,12 6 0,-4 0-1,13 10 1,-25-8 15,-4 12-15,-17 8-1,8 3 1,1 20 15,-38 4-15,-4-21-1,-49 19 17,28-47-17,-65-2 1,-14-7 0,1-2 15,0-1-31,33-8 31,-41 4 0,57-5-15,-20-2 0,25-12-1,-25 1 16,29-3 32,37 14-32,-38-19 0</inkml:trace>
  <inkml:trace contextRef="#ctx0" brushRef="#br0" timeOffset="116533.455">3957 11543 0,'16'-39'32,"-16"39"14,21-40-46,-17-8 16,-49-15 0,16 28-1,-58 12 1,33 4 15,-20 10-15,-30 39-16,55-14 31,-5 17-15,4 16 15,26-7-31,3 16 16,25 16 15,87-16-16,21-21 1,3-32 0,-28-19-1,-8-7 1,-34-4 0,-8 1-1,34-38 32,-42 36-31,-25-4 15,-4 30 31,-21-14-62,-20 72 16,28 21 0,22-9-1,24-10 1,12 26 15,9-56 0,8-55-15,-13-36 0,-11-11-1,-5-2-15</inkml:trace>
  <inkml:trace contextRef="#ctx0" brushRef="#br0" timeOffset="117484.78">4618 11381 0,'75'35'31,"-67"32"31,-37-11-46,-8-7 0,12-10-1,-41 29 1,4-17 15,37-26 0,-12-62 1,33 14-17,8-49 1,-4 9 31,8-11 0,13 53-32,24 49 1,-32 27 0,15 20-1,18 34 16,-21-39-15,12 18 15,-25-67-15,-103-170 15,5 54-15,24 18 15,16 42-15,-8 14 31,25 17-32,191 60 16,-47-12-15,1-12 0,-75-22-1,84-10 17,-88-5-17,29-58 16,-50 47-31</inkml:trace>
  <inkml:trace contextRef="#ctx0" brushRef="#br0" timeOffset="118358.011">5230 11148 0,'0'0'63,"25"19"-48,-25 34 1,0-9 15,-13 59-15,-16-6-1,-4-4 1,13-32 0,3-22-1,-8 27 1,17-27 31,4-2-16,12-104 16,21 9-16,-4-5 0,20 21-15,9 33 0,21 23 15,-18 14-16,-11 23 1,-13-14 0,-21 28 15,-7-14 0,-39 24 0,-40-59-15,-4-14 0,11-11-1,-7-3 17,53-41-1,83-5-16</inkml:trace>
  <inkml:trace contextRef="#ctx0" brushRef="#br0" timeOffset="118894.178">5751 11399 0,'70'24'47,"13"22"-32,12 24 1,12 2 15,-74-23-15,17-5 31,-46-9-16,-53-14-16,-22-3 17,-32-8-17,41 1 1,-25 13 15,25 6 16,70-30-31,1-3-16</inkml:trace>
  <inkml:trace contextRef="#ctx0" brushRef="#br0" timeOffset="119341.011">6718 11274 0,'0'58'31,"-12"30"-15,-17 24 0,-8 11-1,8-18 1,0 18-1,12-4 17,1-1-17,-5-25 1,0 12 0,1-26-1,-5-77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8192" units="cm"/>
          <inkml:channel name="Y" type="integer" max="8192" units="cm"/>
          <inkml:channel name="T" type="integer" max="2.14748E9" units="dev"/>
        </inkml:traceFormat>
        <inkml:channelProperties>
          <inkml:channelProperty channel="X" name="resolution" value="264.25806" units="1/cm"/>
          <inkml:channelProperty channel="Y" name="resolution" value="455.11111" units="1/cm"/>
          <inkml:channelProperty channel="T" name="resolution" value="1" units="1/dev"/>
        </inkml:channelProperties>
      </inkml:inkSource>
      <inkml:timestamp xml:id="ts0" timeString="2019-10-23T05:25:52.2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11481 10225 0,'62'0'31,"29"0"-15,20 5-1,5 13 1,4 10 15,16-9-31,9 23 16,20-12 0,13-2 15,-8 0-16,36 9 1,-15-7 0,-1-2-1,0-5 1,8 0 0,-12-9-1,-16-2 1,-1-14-1,1-1 1,-9-6 0,-29 2-1,17-11 1,-41-6 15,12-15-15,-38-5-1,-20 2 1,-20 11 0,-5-24-1,-4-20 1,-29-8 0,-33 15-1,-58-48 1,-20 13-1,-34 3 1,-41 12 0,-78-12-1,28 33 1,-7 4 15,11 14-15,-65 3-1,61 15 1,-98 27 0,106 13-1,13 12 1,-12 23 0,74 21-1,1 10 1,32 13 15,21 7 0,53-23-31,9 35 47,33-4-47,37 1 0</inkml:trace>
  <inkml:trace contextRef="#ctx0" brushRef="#br0" timeOffset="334.643">13060 11562 0</inkml:trace>
  <inkml:trace contextRef="#ctx0" brushRef="#br0" timeOffset="547.741">13035 11548 0,'0'0'47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8192" units="cm"/>
          <inkml:channel name="Y" type="integer" max="8192" units="cm"/>
          <inkml:channel name="T" type="integer" max="2.14748E9" units="dev"/>
        </inkml:traceFormat>
        <inkml:channelProperties>
          <inkml:channelProperty channel="X" name="resolution" value="264.25806" units="1/cm"/>
          <inkml:channelProperty channel="Y" name="resolution" value="455.11111" units="1/cm"/>
          <inkml:channelProperty channel="T" name="resolution" value="1" units="1/dev"/>
        </inkml:channelProperties>
      </inkml:inkSource>
      <inkml:timestamp xml:id="ts0" timeString="2019-10-23T05:27:49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17752 13929 0,'-62'5'47,"0"-38"-16,-8-1-15,-21 3-1,4 6 1,-4 20 0,0 5 15,9 16-31,7 17 15,13 20 1,4 38 0,33 23 15,17 33-31,0-15 16,0-23-1,-1-27 1,-7-31 15,-17-21-15,-33 3 15,4-36-15,0-34-1,-21-42 1,0-5-1,17-4 1,4-21 0,0 16-1,-12-12 17,-5 5-32,-8-7 15,5 23 1,-9-2 15,0 12-15,0 4 15,16 26-15,5 18-1,8 15 16,62 11 16,-50-7-15,50 7 14,46 12-46</inkml:trace>
  <inkml:trace contextRef="#ctx0" brushRef="#br0" timeOffset="332.499">15685 13427 0,'-54'9'47,"-53"26"-15,66-18-17,-38 24 16,67-22 1,-1 79-1,46-12-15,9-37-1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8192" units="cm"/>
          <inkml:channel name="Y" type="integer" max="8192" units="cm"/>
          <inkml:channel name="T" type="integer" max="2.14748E9" units="dev"/>
        </inkml:traceFormat>
        <inkml:channelProperties>
          <inkml:channelProperty channel="X" name="resolution" value="264.25806" units="1/cm"/>
          <inkml:channelProperty channel="Y" name="resolution" value="455.11111" units="1/cm"/>
          <inkml:channelProperty channel="T" name="resolution" value="1" units="1/dev"/>
        </inkml:channelProperties>
      </inkml:inkSource>
      <inkml:timestamp xml:id="ts0" timeString="2019-10-23T05:29:09.0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8959 17127 0,'0'0'47,"0"0"15,33 7-62,-91-49 31,-16 16-15,-30-8 0,47 24 15,-117 10 0,66 0-15,-24 16 15,87-9-15,-26 3-1,-3 8 1,8-6 15,66-12 16,-54 7-16</inkml:trace>
  <inkml:trace contextRef="#ctx0" brushRef="#br0" timeOffset="4759.476">11382 17150 0,'0'0'47,"0"0"0,0 0 16,-79-9-63,-20-7 15,4-5 1,-50 2-1,33 7 1,5 5 0,12 10-1,-4-3 1,-38-5 0,21 5-1,-3 0 1,28 5-1,12-5 17,5 0-32,-26 0 15,59 0 17,-13 0-17,17 0 16</inkml:trace>
  <inkml:trace contextRef="#ctx0" brushRef="#br0" timeOffset="13074.91">14953 17204 0,'0'0'47,"-45"0"-1,-13-19-14,-58 14-32,5-4 31,3 9-15,-8 0-1,21 0 1,-37 12-1,4-8 1,-29 20 0,45-15-1,-41 5 17,17-3-32,8-4 31,33 3-16,-1-1 1,18-4 0,-42-3-1,29-2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8192" units="cm"/>
          <inkml:channel name="Y" type="integer" max="8192" units="cm"/>
          <inkml:channel name="T" type="integer" max="2.14748E9" units="dev"/>
        </inkml:traceFormat>
        <inkml:channelProperties>
          <inkml:channelProperty channel="X" name="resolution" value="264.25806" units="1/cm"/>
          <inkml:channelProperty channel="Y" name="resolution" value="455.11111" units="1/cm"/>
          <inkml:channelProperty channel="T" name="resolution" value="1" units="1/dev"/>
        </inkml:channelProperties>
      </inkml:inkSource>
      <inkml:timestamp xml:id="ts0" timeString="2019-10-23T05:30:32.6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1989 4816 0,'49'-23'31,"34"4"-16,-13 12 1,121 9 31,-63 17-31,4-5-1,0 2 1,5-9-1,41-7 1,-26 5 0,47 7-1,20-3 1,0-2 0,-12-3-1,49 3 1,-24 19-1,7-10 1,-32 1 0,25-6-1,-17 8 17,33 2-17,-58 0 1,37-3-1,-37-8 1,-4 1 0,13-15-1,-21 4 1,12-7 0,-37-5-1,-25-2 1,-41 2-1,-29-36 1,-17-25 15,-66-20-31,-37-14 32,-70 12-17,-54-16 1,-54 11-1,-256-49 1,132 70 0,-33 23-1,-41 19 1,-37 16 0,-38 16-1,9 42 1,-34 47-1,79 25 1,21 38 0,103-12-1,186-47 1,-24 28 15,24 38-15,54 2-1,49 2 1,55 32 0,40-80-16</inkml:trace>
  <inkml:trace contextRef="#ctx0" brushRef="#br0" timeOffset="15373.55">8256 6602 0,'112'-16'31,"-17"6"-15,29 8 15,-8 2-16,-1 0 1,-24 0 0,17 0-1,-5 0 1,-45 0 0,21 0-1,-34 0 32,5 0-31</inkml:trace>
  <inkml:trace contextRef="#ctx0" brushRef="#br0" timeOffset="20439.032">10381 6481 0,'153'-14'47,"-50"0"-32,13 12 1,16 4 0,-16-2-1,25 0 1,-34 7-1,21-2 17,9-3-17,12 10-15,-1-8 16,-19-6 0,28 11 15,-17-4-16,-3-5 1,-26 7 0,22 0-1,-22-7 1,17 7 0,-57-9-1,7 16 1,-3-19-1,-22 5 1,63 5 15,-79-3-15,-8-9 0</inkml:trace>
  <inkml:trace contextRef="#ctx0" brushRef="#br0" timeOffset="21225.015">14772 6458 0,'169'0'31,"-41"0"0,9 0-31,16 18 16,12 3 15,21 19-15,0-15-1,29 3 1,-37-7 0,8-11-1,4-10 1,-49-7 0,-13-12-1,25 0 1,-25 1-1,-21 1 1,-8 1 0,-28-12-1,7 19 17,13 14-32,-8 32 15,-9 9 16,-41-15-15</inkml:trace>
  <inkml:trace contextRef="#ctx0" brushRef="#br0" timeOffset="73867.884">10489 4918 0,'16'-83'46,"13"34"1,-79 156 0,34-19-31,4 17-1,-9-5 17,13 2-32,3-41 31,-3 20 0,0-44 0</inkml:trace>
  <inkml:trace contextRef="#ctx0" brushRef="#br0" timeOffset="74657.483">10530 4835 0,'62'-35'31,"33"18"-15,50 6-1,24 6 1,-16 7 0,8-2-1,-28-4 1,16-3 0,-63-5-1,-32 17 1,4-5 15,-21 14-15,0 74 31,-24 1-32,-30 6 1,9 14-1,4 10 1,4-1 0,12-15-1,9-24 1,-29-16 0,8-3-1,-21 7 1,-70-46-1,-45-14 17,-50-18-32,-9-6 31,-16-6-15,1 2-1,48 14 1,71-7 15,71-28 16,20 42-47</inkml:trace>
  <inkml:trace contextRef="#ctx0" brushRef="#br0" timeOffset="75305.617">10828 4374 0,'-29'65'31,"-4"40"-16,8-35 1,-8 9 0,29-23 46,-17-10-31,21-46 16,74-81-15,13 43-17,21 13 1,-13 18-1,16 12 1,-65-5 15,20 11 1,-29-18-17</inkml:trace>
  <inkml:trace contextRef="#ctx0" brushRef="#br0" timeOffset="75524.638">11563 4532 0,'0'0'46,"-8"105"-30,-25 62 31</inkml:trace>
  <inkml:trace contextRef="#ctx0" brushRef="#br0" timeOffset="76466.707">11811 5346 0,'50'-14'0,"33"-2"16,78-7 15,-20-1-31,16 6 32,12 6-17,-32 3 16,-9-3-31,-17-4 16,18 9 0,-92 5-1,29 2 17,8-7 14,-70 4-30</inkml:trace>
  <inkml:trace contextRef="#ctx0" brushRef="#br0" timeOffset="76874.13">13052 5118 0,'78'17'47,"13"15"-32,-49-16 17,11 3-32,1 30 31,-46-5-16,-32 7 17,-72 5-17,1-12 1,21-7 0,-5 1 15,46-17 0,75-49-15</inkml:trace>
  <inkml:trace contextRef="#ctx0" brushRef="#br0" timeOffset="77332.803">13515 4793 0,'12'69'47,"1"29"-32,-13 18 1,-9 29 0,-16 1-1,13-4 1,8-21-1,-4 2 1,20-32 31,-4-38 0</inkml:trace>
  <inkml:trace contextRef="#ctx0" brushRef="#br0" timeOffset="78334.471">13449 4895 0,'148'-51'47,"10"51"-31,19 14-1,34 16 1,-29-16 0,4-2-1,4-19 1,-45-7 15,-5-10-31,-20-8 31,-12-3 1,-30 12-32,-16 11 15,-37 10 1,41-5 31,-8 21-32,-16 28 1,-34 13 0,-8 50-1,-13-40 1,-32 54 15,12-1 0,8-11-31,4 5 16,13 0-16,0-5 16,-13-24 15,17-25-15,-33 5-1,-83 42 16,17-61-15,-26-44 0,-15 0-1,-13-9 1,-13 2 0,-24 2-1,4 0 1,12 3-1,21-2 1,54-15 31,74 19-31,-17-16 30</inkml:trace>
  <inkml:trace contextRef="#ctx0" brushRef="#br0" timeOffset="79757.321">14118 4374 0,'0'56'47,"-12"53"-16,4-65-15,4 24-1,-5-17 16,1 37 1,8-88 30,-8 38-46,8-38 31,-9 32-16,9-32 16,0 0 15,0 0-15,0 0 0,0 0 0,0-46-16,0 46 16,0 0 16,38 11-32,7-11-16,21 0 1,-8 0 0,-8 5 15,-5-5 31,30-33-30,-55 17-32,-11-19 15</inkml:trace>
  <inkml:trace contextRef="#ctx0" brushRef="#br0" timeOffset="80183.368">14540 4593 0,'0'0'47,"0"0"16,83 23-32,-42 5-16,-12 7 1,-62 28 15,4-43 1,-21-6-1,1-4 16,140-20-16,29 13-31,-46 1 16,-29-4-1</inkml:trace>
  <inkml:trace contextRef="#ctx0" brushRef="#br0" timeOffset="84898.93">10828 5281 0,'0'0'47,"12"26"-47,9 27 15,-17 12 1,-8 7 15,-5-34 32,1-4-32,49-131 0,-16 25-15,-4 16 0,20-16 15,1 32 0,-9 15 0,-9 83 16,-15 19-16,-5-17-15,-4 35 15,0-50 16,0-45 0,29-75-31,0-13 31,-25 6-32,12 29 1,9 11 15,8 5-15,17 16 15,0 28 0,12 16 16,-25 33-47,-21-3 47,-7 10-31,-14 5-1,-15 18 16,16-19 1,16-4-17,9-40 1</inkml:trace>
  <inkml:trace contextRef="#ctx0" brushRef="#br0" timeOffset="89963.899">14433 5528 0,'0'0'47,"0"-61"-32,0 17 1,-25 11 0,-50-2 15,38 33-15,-41 42-1,7-10 16,30 16-15,4-6-16,16 25 31,17-4 16,33-27-31,41-17-1,-8-27 1,46-20 0,-42 2-1,16-11 17,-61 6-1,-21 33 16,50-44-16,-104 56 16,33 32-16,1 7 0,57-16 1,-16-24-17,7-18 1</inkml:trace>
  <inkml:trace contextRef="#ctx0" brushRef="#br0" timeOffset="130019.135">8860 12023 0,'91'-19'47,"20"24"-16,17 6-16,-24 8 1,-5-3 0,-4-2-1,13-2 1,3-1 0,26 10-1,-5-2 1,25 4-1,-33-21 1,-12-9 0,8-4-1,16-3 1,-29 5 0,30 9 15,-1 0-16,21 0 1,-12 7 0,-13-3-1,17 5 1,-21 3 0,1 0-1,-34-3 1,33-7-1,-29-2 1,-4 0 31,-58-14-47</inkml:trace>
  <inkml:trace contextRef="#ctx0" brushRef="#br0" timeOffset="130450.408">14854 12148 0,'0'0'47,"50"-16"-47,-5-3 16</inkml:trace>
  <inkml:trace contextRef="#ctx0" brushRef="#br0" timeOffset="171469.187">9215 10657 0,'0'0'47,"-8"35"-16,0 17-31,-17 50 31,8-25-15,17-24 0,-37 42 31,21-64-32,20-27 32,-4-4 0,20-16-47,26-12 16,16 0-1,21 5 16,-1 18-15,-32 8 0,53 13 31,-41-9-16,-29-7-16,-12-28-15</inkml:trace>
  <inkml:trace contextRef="#ctx0" brushRef="#br0" timeOffset="172073.577">9778 10778 0,'0'0'47,"24"17"-31,38 1 15,-12 10-15,-13 5-1,33 60 16,-53-56-15,-63-4 0,5 4-1,-17-21 32,29-9-16,91 7 32,17 16-32,-9 21 0,-49-25 1,-34-3-32,-106 10 31,32-33-15,-8-28-1,66 0 1</inkml:trace>
  <inkml:trace contextRef="#ctx0" brushRef="#br0" timeOffset="182442.164">1575 12488 0,'0'0'47,"0"0"16,-16 65-32,-9 0-15,-25 100 15,17-51-15,17-44-1,-30 32 16,46-102 32,-16 44-47,-1-16 30,17-28 1,83-51-31,-46 28 0,5 23-1,86 2 16,-91 7 1,70-16 15,-45-35-32,-8-32 1</inkml:trace>
  <inkml:trace contextRef="#ctx0" brushRef="#br0" timeOffset="183050.863">2022 12753 0,'0'0'47,"116"-21"-16,-79 49-16,17 30 1,-34-26 0,26 47 15,-30-23 0,-24 9-15,-25-20-1,-29-25 1,4-3 31,17-15-16,111 14 0,-16 10-15,-5 4 31,-40 7-31,-26-4 15,-33-5-16,1-19 17,41-46-17,53-26 1,54 5 0,-24 32-1</inkml:trace>
  <inkml:trace contextRef="#ctx0" brushRef="#br0" timeOffset="183621.739">2774 13106 0,'0'0'47,"124"5"-31,-62-1 15,-8-24-16,-91-50 17,-46 28-17,17 23 1,-46 8 15,55 25-15,28 14-1,33 34 1,66 15 0,17-14-1,-33-26 17,3 10-17,-36-20 1,20 32 15,-49-22-15,-46-19-1,-45-13 17,29-12-17,16-21 1,13-46-1,74-29 1,-21 73 0</inkml:trace>
  <inkml:trace contextRef="#ctx0" brushRef="#br0" timeOffset="183953.074">2907 12613 0,'0'0'47,"-25"112"-47,12 2 16,-7 9 15,-1 30-15,-8 15-1,0 11 1,-12-23-16,28 0 31,-3-42-15,8-110-1</inkml:trace>
  <inkml:trace contextRef="#ctx0" brushRef="#br0" timeOffset="187233.132">236 12446 0,'0'0'47,"-21"32"-31,13 38 15,-13 2-15,-20 26-1,12-35 1,0-1 0,-4-10 46,21-22-62,65 7 16,-3-46-1,33 9 32,-25 0-31,4-7 15,-17-26-15,-8-51-1,-8 3 1,4 0 0,-12 4 15,0 51 0,-5 12 32,-36 124-32,-30 11-16,29-61 1,-12 8 0,29-29 31,54-85-32,-17-54 1,-8 25-1,-1-20 17,-24 95 30,33-51-46,-20 86 15,-1 60-15,-8-16-1,5-5 1,-1 12 31,13-25-16,41-117-15,-21-2 15,-8 4-15,17-22-1,-13 11 1,-4-12 31,-17 54-16,-28 153 0,4-28-15,-5 17-1,5-33 1,0-40 15,12 12 1,33-79-17,13-55 1,-17-48-1,8 6 1</inkml:trace>
  <inkml:trace contextRef="#ctx0" brushRef="#br0" timeOffset="188003.025">1104 12553 0,'0'0'46,"8"28"-30,1 25 0,-9 38-1,-17 16 17,-4-33-17,5-18 1,-25 28-1,28-19 32,9-47-15,29-132-32,4-25 15,-9 65 1,-11-10-1,7 16 1,-16 68 47,46-69-48,-26 48 1,26 37-1,-30 30 1,18 45 15,-43-21-15,-16-21 0,-24-7 15,-13-26 16,33 3 0,29 18-32,21 23 16,7-13-15,34 9 0,-49-50-1</inkml:trace>
  <inkml:trace contextRef="#ctx0" brushRef="#br0" timeOffset="-187326.73">1600 17318 0,'0'0'47,"50"20"-47,-25-20 63,-25 0-17,33 3-30,-4 8 15,24 20 16,-32-22-16,25 3-15,-9 2 0,25-10 15,0 3-15,12-2 15,-4-5-31,34 9 15,-30 3 1,-28-8 0,41-6-1,8 2 1,29-14 0,-21 5-1,-33 4 1,29-16 15,-28 0-15,-17 10-1,36-1 1,-23-4 0,28 4-1,16-9 1,13 12-1,-20 4 1,-42-4 0,-21 4-1,33-11 1,-16 7 0,25 2-1,115-3 32,-107 10-31,58 0 15,-62 0-15,33-7-1,-33 3 1,-5 4-1,1 0 1,12 0 0,4-12-1,-12 12 1,0 0 15,8-7-15,8 3-1,1 1 1,-13 3 0,16 0-1,-12 0 1,9 0 0,3 0-1,9 0 1,-9-9-1,1 9 1,12-12 0,0-2-1,8 3 1,-4-1 0,12-4-1,13-3 16,-12 3-15,-1 4 0,17 1-1,4 4 1,0 7 0,9 11-1,-22 1 1,30-5-1,4 7 1,-1 2 0,-24 5-1,66 2 1,-41 3 0,29-5 15,41 2-16,-70-4 1,0-10 0,24-2-1,5 9 1,86 1 0,-78-6-1,46-6 1,-75 2-1,33-3 1,-41 3 0,74 0 15,-17 5-15,30-12-1,-21 0-15,-46 0 31,71 0-31,-25 0 32,12 0-17,-53 0 1,70-12 0,-25 12-1,-17 0 1,174 5-1,-260-5 1,41-5 0,33 5-1,75 0 1,-92-14 0,-24 5-1,33-2 1,25 6 15,-26-7-15,-15 15-1,20-15 1,-4 0 0,-38 1-1,46-1 1,-41 0-1,4 1 1,16-1 0,-7 10-1,-43 0 17,34 6-32,-4-4 15,-8-7 1,-30 10 15,26-3-15,-34 4-1,25-4 1,-54 7 0,30-2-1,-80-7 1,47 4-1,3 5 17,-29 9-1,-24-11-15</inkml:trace>
  <inkml:trace contextRef="#ctx0" brushRef="#br0" timeOffset="-154820.996">9959 17562 0,'178'0'16,"0"-10"-1,41-6 1,13-5 15</inkml:trace>
  <inkml:trace contextRef="#ctx0" brushRef="#br0" timeOffset="-152260.145">17959 17271 0,'0'0'62,"16"40"-62,38-26 31,-8-14-15,7 9 0,96 9 15,-54 1 0,-4-17-31,29-11 16,-12 9-1,7 7 17,-3 9-17,33 3 1,-9-5-1,1-9 1,3-5 0,13 0-1,0 0 1,4 0 0,-20 0-1,11-5 1,-11-4-1,16-8 1,-50-4 15,-16-7-15,-4 1 0,8-1-1,-13-5 1,17-13-1,-41-3 1,-42 14 0,13-7 15,-17-44 0,-41 56-15,-24-1 15</inkml:trace>
  <inkml:trace contextRef="#ctx0" brushRef="#br0" timeOffset="-151736.71">20613 17455 0,'-95'16'31,"-21"24"-15,5-22 15,61-9-15</inkml:trace>
  <inkml:trace contextRef="#ctx0" brushRef="#br1" timeOffset="-146582.455">18009 17387 0,'49'12'47,"21"-17"-16,1 5-15,20 0-1,-5 5 1,18-5 0,24 7-1,-33-16 1,66 11-1,5-2 1,3 0 15,-24 7-31,53-14 32,-28-5-17,8 1 1,-13 8-1,9 6 1,-9 6 0,-4-7-1,-45 5 1,-25-7 0,45-7 30,-45 7-30,-49 0 0,-13 7 15,-129-2 16,-11 2-32,-30-5 1,1-2 0,3 0-1,-24 0 1,-9 0 0,-24 0-1,16-4 1,-16-1-1,-29 5 1,4 9 0,-83-2 15,137 0-15,-26 2-1,-32 1 1,-46 4-1,25 2 1,67 5 0,-22 9-1,-3 5 1,115-30 0</inkml:trace>
  <inkml:trace contextRef="#ctx0" brushRef="#br1" timeOffset="-95684.034">17645 16162 0,'0'0'47,"-29"46"-16,-8 10-15,16-7-1,-53 93 17,32-51 30,17-31-62,5 49 0,3-4 0,17-5 31,17-5-15,3-13 0,18-50-1,61 103 17,-8-23-1,-54-57-16,8-6 17,-12 16-17,-4-20 1,0-24 0,38-68-1</inkml:trace>
  <inkml:trace contextRef="#ctx0" brushRef="#br1" timeOffset="-95011.698">17984 16064 0,'0'0'47,"-71"84"-31,43-40-1,-26 47 1,-8-19 0,-4 12-1,12-12 1,4 18-1,-3-1 1,24 1 0,12-6 15,-4 7-31,17-61 16,8 58 15,5-25 16,24 16-32,-13-7 17,22-11-17,-1 2 1,-16-22 15</inkml:trace>
  <inkml:trace contextRef="#ctx0" brushRef="#br1" timeOffset="-65102.065">8959 12032 0,'-21'-49'31,"-8"5"0,9-17-15,-9 8 0,-4-42-1,4-12 32,16 14-31,5 23-16,4 21 31,0-67-15,0 48-1,8-2 1,8-18-1,17-14 1,21 16 31,16 14-47,12 7 0,13 18 31,4 3-31,21 2 16,0 14-1,20 12 17,13 2-32,-12 7 31,24 7-15,-4 7-1,33 4 16,-4-6-15,4 2-16,-28-2 31,36 18-31,-4 5 16,-16-9 0,8 1-1,-8 8 1,4 5-1,-21 4 17,-4 12-17,-12-12 1,12 19 0,-25 7 15,-28-12-16,3 2-15,-24 3 16,-17 7 0,-4 2-1,-25 12 1,4 7 0,-20 6-1,0-8 1,-21-20-1,-17 17 1,-3-9 15,-13-2-15,-21 4 0,-4-14-1,-21-9 1,-7-14-1,-10 2 1,-11-16 0,8-17-1,-17-1 1,-37-10 0,17 2 15,-13 3-31,8-3 15,17 0 17,-16-1-17,61-1 1</inkml:trace>
  <inkml:trace contextRef="#ctx0" brushRef="#br1" timeOffset="-20002.114">1633 6639 0,'0'84'47,"0"4"-32,9 40 1,-9-5-1,-13 19 1,5-9 0,-4 55-1,3-74 17,9 12-17,0-57 16,0-34 1</inkml:trace>
  <inkml:trace contextRef="#ctx0" brushRef="#br1" timeOffset="-18987.567">1691 6718 0,'99'-74'31,"13"34"1,8 10-32,45 7 15,-16 4 1,8 1 0,-16 13 15,-13 5-16,4 0 1,-24 12 0,-21 1-1,-5 18 1,22 59 15,-59-6-15,-16 11-1,-25-4 1,-16 21 0,-9 9 15,13 0-31,8-7 16,-9-12 15,1 58 0,-4-106-15,-30 2-1,-28-10 1,-33-34 0,-58-15-1,-25-1 1,-42 4-1,1 0 1,-5 14 0,50-5-1,25 7 1,87-6 0,16-13 15,5 8 16,111-28-32</inkml:trace>
  <inkml:trace contextRef="#ctx0" brushRef="#br1" timeOffset="-17658.256">2030 6904 0,'0'0'47,"-45"121"-31,24-30-1,29-38 1,-20 64 0,16-64-1,-12 26 17,-9-35 14,-20-30-30,12-39 47,21-15-63,37-18 46,75 25-30,-50 24 0,37 9-1,-50 7 1,63-7 15,-55 0-15,-15-28-1</inkml:trace>
  <inkml:trace contextRef="#ctx0" brushRef="#br1" timeOffset="-17387.719">2584 6969 0,'0'0'78,"0"58"-78,-8 66 16,0-24 0,-21 18-1,33-13 16,16-28-15</inkml:trace>
  <inkml:trace contextRef="#ctx0" brushRef="#br1" timeOffset="-15907.469">4006 6676 0,'0'0'16,"50"98"-1,-25 4-15,-17 3 16,-8 30 15,-17-5-15,9 3-1,8-24 1,0-18 0,8-52-1,1 10 32,-9-156-16</inkml:trace>
  <inkml:trace contextRef="#ctx0" brushRef="#br1" timeOffset="-15010.262">4081 6667 0,'33'-53'31,"45"18"-15,50 18-1,13 22 1,45 7-1,17-1 1,-30 1 0,13-24-1,-16 5 1,-38-2 0,9 2-1,-96 0 1,42 7 31,-54 5-16,13 25-15,-30 21-1,-28 112 16,-1-49-15,1-7 0,12-3 15,0 8-31,12 2 16,-3-16-1,-14-22 1,-7-6 15,8-23-15,-21 4-1,-49 7 1,-34-23 0,-61-30-1,-26-8 1,1-1 15,-46-10-31,67 16 16,-1-9-1,79 5 1,20-3 0,30-23 46,66-16-62</inkml:trace>
  <inkml:trace contextRef="#ctx0" brushRef="#br1" timeOffset="-14427.602">4618 6890 0,'0'0'47,"8"65"-31,1 63-1,-9-18 17,-13-8-17,5-37 32,8-65 0,-4 28-31,37-19 46,54-16-46,-29-7-1,12 12 1,62-26 15,-107 19-15</inkml:trace>
  <inkml:trace contextRef="#ctx0" brushRef="#br1" timeOffset="-13999.513">5197 7169 0,'50'45'32,"-9"-29"-1,29 16 0,-37 26 0,-49-6-15,-1-22 0,-32-14 15,3 10 16,120-15-32,38-20 17,4-7-32,-13-5 31,-16-21-16,-25-25 1,-37 39 0</inkml:trace>
  <inkml:trace contextRef="#ctx0" brushRef="#br1" timeOffset="-13362.865">6933 6630 0,'0'0'47,"-4"79"-31,-4-44-1,0 60 1,-5 10 0,5 18 15,-4-4-16,16-3 1,-13 5 0,1-12-1,-4-21 17,16-32-17,-4 0 16,0-26 1</inkml:trace>
  <inkml:trace contextRef="#ctx0" brushRef="#br1" timeOffset="-12364.653">6958 6723 0,'58'-28'16,"20"-7"0,46 14 15,17 19-15,29-1-1,-1 3 1,-4-6-16,-28 8 31,16-28-15,-13 15-1,-28 4 1,0-3 0,-30 6-1,-36-1 1,3 7-1,1 10 17,-13 16-17,0 95 17,-49 38-1,-9-57 0,-3 1-15,7 9-1,9-7 1,-5 7 0,17-24-1,-4-13 1,0-23-1,-33 20 17,-49 28-17,-34-46 1,-25-35 0,-20-21 15,-29-9-31,12-7 31,-24-3-15,32 5-1,9 9 17,74 3-32,29 4 15,25-6 48,-4-36-63,58 5 15</inkml:trace>
  <inkml:trace contextRef="#ctx0" brushRef="#br1" timeOffset="-11847.268">7495 7039 0,'0'0'47,"25"65"-31,-41 26-1,-5-24 1,9-15 0,-26 52 15,5-20-16,25-7 32,4-45-15,54-27-17,-9-38 1,25 10-1,25-28 17,-17-5-17,-57 47 1</inkml:trace>
  <inkml:trace contextRef="#ctx0" brushRef="#br1" timeOffset="-11391.738">8124 7295 0,'78'28'32,"1"28"-1,-54-31-16,-29 31 1,-29-26 0,-29 21 15,12-32 0,75 14 0,0-17-15,41-2 0,8 16-1,-37 3 1,-61-1 0,-51-16-1,-70-13 1,-36-15-1,65 0 1</inkml:trace>
  <inkml:trace contextRef="#ctx0" brushRef="#br1" timeOffset="-7810.131">1509 6216 0,'0'0'47,"0"-93"-47,-12 39 15,-29 17 16,-38-5 1,0 54-17,22 34 1,19 6 0,42 45 15,5-64-16,57-5 1,8-31 0,-3-11-1,7-18 17,-78 32 30,33-30-46,-58 55 15,-49 71-15,37-45-1,16 21 1,-4 0-1,25-7 32,13-16-15,28-98-17</inkml:trace>
  <inkml:trace contextRef="#ctx0" brushRef="#br1" timeOffset="-7167.23">1972 6011 0,'0'0'47,"-49"-51"-32,24 37 1,-29 9-1,-8 26-15,13 3 47,24 15-15,54-9-17,16-32 16,1 18 16,-13 33-31,-54 44 0,-16-4-1,8-6 1,4-18 15,13-30-15,3 26-1,14 6 17,61-50-1</inkml:trace>
  <inkml:trace contextRef="#ctx0" brushRef="#br1" timeOffset="-6376.4">2444 5811 0,'0'0'63,"-38"17"-48,-19 10 17,15-1-17,46 7 32,100-57-16,-59 13-15,30-26 0,-13 27 46,-42-1-62,-32 66 47,-87 45-31,8 3 15,25-22-16,-21 28 1,25-27 0,29-22-1,-9-6 1,13 15 15,29-15-15,58-66-1,17-46 1,7-7 0</inkml:trace>
  <inkml:trace contextRef="#ctx0" brushRef="#br1" timeOffset="-6022.691">2485 6304 0,'0'0'62,"50"42"-30,-42 7-17,25-7 17,-8-24-17,20-20 1,17-30 15,-29 1 0,-49-34 1,-9 47-17,-54 22 16,17 15-15</inkml:trace>
  <inkml:trace contextRef="#ctx0" brushRef="#br1" timeOffset="6207.264">3337 6983 0,'0'0'47,"24"38"-15,47-20-17,20-9 1,33 1 15,-50-1-15,-8-7-1,0-4 32,-20-3 0,-54-60-16,-38 33 1,17 32-1,29 0 31,108 67-46,-63-46 0,1-2 30,-1 13-30,-78-4 0,-54 35 15,54-40-15,-25-25 15</inkml:trace>
  <inkml:trace contextRef="#ctx0" brushRef="#br1" timeOffset="6645.259">3816 6374 0,'0'0'62,"-37"37"-46,-17 10-1,38 2 17,3-8-17</inkml:trace>
  <inkml:trace contextRef="#ctx0" brushRef="#br1" timeOffset="8006.708">4081 6346 0,'0'0'46,"0"0"1,0 0 0,-17-14-16,17 14 16,-8-21-15,8 21 30,-70 33-46,57-12-1,42 25 1,29-29 0,4-6 15,-16-11-16,-1-9 32,-45 9 0,45-16-31,-45 16 46,-107 48-46,33-3 0,-22 8-1,18-11 16,32-3-15,22-18 15,77-28 1,34-46-17,-54 32 1,-33 21 46,87-26-62,-33 19 32,-21 28-1,-25 0 0,25 10 0,-33-31 16,37-19-31,-107-14 46</inkml:trace>
  <inkml:trace contextRef="#ctx0" brushRef="#br1" timeOffset="15160.036">5867 7253 0,'91'-19'16,"33"19"0,24 7 15,1-2-15,-4 2-1,-17-2 1,-37-5 15,-41 0-15,3 0 15</inkml:trace>
  <inkml:trace contextRef="#ctx0" brushRef="#br1" timeOffset="15488.931">6751 7118 0,'0'0'47,"-8"56"-31,45-14-1,0-24 16,17 13 1,-45 11-17,-30-15 1,-49 22 0,8-16-1,4-19 1,-25 16-1,42-23 17</inkml:trace>
  <inkml:trace contextRef="#ctx0" brushRef="#br1" timeOffset="16635.6">5255 7007 0,'0'0'47</inkml:trace>
  <inkml:trace contextRef="#ctx0" brushRef="#br1" timeOffset="17058.718">7661 7025 0</inkml:trace>
  <inkml:trace contextRef="#ctx0" brushRef="#br1" timeOffset="18001.216">10042 6741 0,'8'26'47,"5"53"-32,-13 12 1,-21 30 0,-20 0-1,-1 23 16,38-19 1,-8 17-32,12-5 31,-17 1 0,13-83-31,0-29 16,21-114 31</inkml:trace>
  <inkml:trace contextRef="#ctx0" brushRef="#br1" timeOffset="18885.469">10183 6751 0,'107'-35'31,"17"33"-16,13 15 48,36 18-47,-7-3-16,15-3 0,-19-2 31,-1 3-16,33-14 1,-61 2-16,-14 2 16,-28-2-1,-29-5 1,13-9 0,-42 9-1,-12 19 1,-26 100 31,-19-25-32,-26 6 17,13-9-32,4 7 15,4 4 1,12 1-1,-3-17 1,7 1 0,-7-8-1,-1-41 17,-45 25-32,-21-40 15,-12-8 1,-34-31-1,-20-26 17,-4 0-17,-29-6 1,-8-3 0,4-7-1,24 33 1,67-5-1,25 9 1,12-13 0,41 16-1</inkml:trace>
  <inkml:trace contextRef="#ctx0" brushRef="#br1" timeOffset="19312.167">8885 7430 0,'0'0'47,"-34"-19"-32,101-18 17,77 42-32,9-3 15,21 5 1,16-2-1,-33-1 17,-37 8-17,-46-5 1,-36-7 0,-5-14-1</inkml:trace>
  <inkml:trace contextRef="#ctx0" brushRef="#br1" timeOffset="19689.949">9678 7272 0,'46'16'46,"36"3"-46,-32-10 32,16 35 15,-53-21-32,-55 14 1,-11-4-1,-18 4 1,-7 19 15,57-14 1,87-61-17</inkml:trace>
  <inkml:trace contextRef="#ctx0" brushRef="#br1" timeOffset="20038.62">10406 7248 0,'-17'45'31,"9"6"1,-29 35-17,24-21 1,-11-2 15,24-26-31,-9 9 31,26-76 1</inkml:trace>
  <inkml:trace contextRef="#ctx0" brushRef="#br1" timeOffset="20512.262">10282 7146 0,'62'-23'31,"58"32"-15,4 21-1,-21 10 17,-4 32-1,-66-42-15,-8 49-1,-16-25 1,-30 13-1,-37 5 1,-12-16 15,-17-19-15,-16-2-16,24-16 16,9-10-1,20-2 32,42-37-16,12 16-31</inkml:trace>
  <inkml:trace contextRef="#ctx0" brushRef="#br1" timeOffset="21015.654">11109 7332 0,'0'0'47,"-29"37"-32,4-2 1,-49 70 15,57-68-15,-28 26 0,16-12-1,16-30 16,5-44 1</inkml:trace>
  <inkml:trace contextRef="#ctx0" brushRef="#br1" timeOffset="21589.513">11009 7262 0,'58'-21'16,"-12"12"0,3 21-1,42 6 32,-45 27-31,-34 6 15,-32 5-15,-67 6 15,41-38-16,-20-11 17,17-1-1,11 2 0,71 5-15,34 4 15,-26 5 0,-8 7 16,12-14-31,-20-33-1</inkml:trace>
  <inkml:trace contextRef="#ctx0" brushRef="#br1" timeOffset="22154.74">11489 7393 0,'0'0'47,"-16"53"-16,-1-25-15,-8 32 0,-4-20-1,9-1 32,-1-15-16</inkml:trace>
  <inkml:trace contextRef="#ctx0" brushRef="#br1" timeOffset="23354.102">11456 7411 0,'0'0'63,"37"61"-16,-24-31-32,16 40 1,-29 6-1,-5-29 17,-7 18-1,-54-130 0,37 4 0,16 24 1,30 9-1,41 24-15,33 1-1,-25-13 1,-4-23-1,-12-8 17,-26 26-1,-3 51 16,-58 24-32,37-54 48,-46 53-47,22-29-1,36-80 32,9-2 0,-5 39-31,1 84 30,-9-4 17,0-6-32,1-15-15,61-89 31,-29-14-16,-16 10 0,20-1 0,-16 103 16,-29 93-15,0-35-17,-8 12 16,8-40-15</inkml:trace>
  <inkml:trace contextRef="#ctx0" brushRef="#br1" timeOffset="26449.008">5139 6393 0,'0'0'47,"29"-40"-47,-4-27 32,-17 41-17,-37-4 1,-4 25-1,-37 12 17,33 19-1,12 20 0,54-16-15,-29-30 46,53 17-62,-19-3 32,-1 32-1,-42-2-16,-20-6 1,-4 31 31,29-29-31</inkml:trace>
  <inkml:trace contextRef="#ctx0" brushRef="#br1" timeOffset="26877.051">5313 6425 0,'0'0'47,"-4"47"0,-9-24-31,30 10 15,49-20-15,-41-13-1,20-20 1,-12-18 15,-25-11 16,-53 17-31,-9 2 15,0 18 0,34-2-15</inkml:trace>
  <inkml:trace contextRef="#ctx0" brushRef="#br1" timeOffset="27839.746">5759 6267 0,'0'0'47,"-21"-56"-16,9 40-15,-29 16 15,16 7 0,41 7 16,63-7-16,16-9-15,-41-3 31,-5 17-32,-90 48 32,-42 12-31,5-2-16,16-3 15,8 10 17,5-19-1,20-28 0,24-16-15</inkml:trace>
  <inkml:trace contextRef="#ctx0" brushRef="#br1" timeOffset="28244.79">5883 6439 0,'0'0'47,"-25"49"-31,21-33 0,8 47 15,29-26-16,5-16-15,40-12 32,-41-27 15,-8-19-47,-49-5 15,-63 2 1,25 45-1,4-7 17</inkml:trace>
  <inkml:trace contextRef="#ctx0" brushRef="#br1" timeOffset="35922.769">6784 6202 0,'-33'86'47,"21"-28"-31,0-11-1,-13 29 1,0-15 0,8 18 31</inkml:trace>
  <inkml:trace contextRef="#ctx0" brushRef="#br1" timeOffset="36321.504">6884 6467 0,'0'0'62,"0"0"-15,33 79-31,0-86 0,-8 0-1,4-25 16,-17-6-15,-33-6 47,-16 28-48,21-12 1</inkml:trace>
  <inkml:trace contextRef="#ctx0" brushRef="#br1" timeOffset="37156.488">7305 6230 0,'0'0'62,"-8"-30"-62,-66 13 47,36 17-31,22 5 30,99 23-14,-46-26-17,29-4 32,-16 18-47,-84 70 31,-15-44-15,-50 30 0,4 17 31,57-55-16,22-10-16,-5-1 1,62-49 0,38-39-1,-29 30 1,-1 12 0,-16 16 15,-33 7 16,38 23-32,-30 15 17,21-31-17,8-12 1,17-56 31,-75 34-32,-62 10 1</inkml:trace>
  <inkml:trace contextRef="#ctx0" brushRef="#br1" timeOffset="38458.111">7925 7067 0</inkml:trace>
  <inkml:trace contextRef="#ctx0" brushRef="#br1" timeOffset="39508.633">10836 7862 0</inkml:trace>
  <inkml:trace contextRef="#ctx0" brushRef="#br1" timeOffset="45436.626">8322 6304 0,'13'-60'62,"-9"-17"-46,-4 42-1,-70 12 1,32 9 0,-20 23-1,-4 15 17,9 13-17,40 19 1,26-15-1,40 25 1,18-6 0,-18-39 15,22 44 0,-59-42-15,-3 26-1,-38-30 1,-33 32 15,-8-44-15,12-14 0,17-16-1,4-22 16,37-31 1,9 48-1,36-19-15,26 15-1,-22 6 1,-53 26 31,46-25-32,3 1 32,-28 1-16,-9-14 1,-3 0-1,-30-8 16,-12 18-32,-8 15 17,-5 17 15</inkml:trace>
  <inkml:trace contextRef="#ctx0" brushRef="#br1" timeOffset="46002.728">8703 6258 0,'0'0'63,"-75"-5"-32,9 28-15,25 10 15,-1 11 32,63-2-48,33-42 1,20-16 15,-24-22 0,-13 1-15,-49 0 0,-26 25 30,-3-11-30</inkml:trace>
  <inkml:trace contextRef="#ctx0" brushRef="#br1" timeOffset="46578.528">9017 6104 0,'0'0'47,"-13"-72"-15,-28 51-1,8 26 31,99 44-30,29-33-1,-37 3 0,-33 11-15,-33 33-1,-67 27 1,-7-27 0,-5 21-1,8-10 1,25-13-1,5-10 17,20-9-32,21 32 62,49-92-46,0-29-16</inkml:trace>
  <inkml:trace contextRef="#ctx0" brushRef="#br1" timeOffset="46958.629">9075 6402 0,'-9'23'47,"9"28"0,38-18-47,15-3 31,5-35-15,-8-29 15,-34-22 32,-65 37-32,-9 26-31,21 0 0</inkml:trace>
  <inkml:trace contextRef="#ctx0" brushRef="#br1" timeOffset="50571.685">922 6253 0,'0'0'47,"21"56"-32</inkml:trace>
  <inkml:trace contextRef="#ctx0" brushRef="#br1" timeOffset="50795.012">947 6839 0,'21'105'31,"8"-1"0,-9-11 1</inkml:trace>
  <inkml:trace contextRef="#ctx0" brushRef="#br1" timeOffset="51142.868">1013 7286 0,'-12'130'47,"8"7"-16,4-21-15,-13-6 0,5-31 15,-46-42 0,5 0-15,49-37 46,-29 47-31,33 20-15,-4-34 15</inkml:trace>
  <inkml:trace contextRef="#ctx0" brushRef="#br1" timeOffset="51336.608">831 8039 0,'0'61'31,"0"-61"16,9 23-31,36 16 15,13-29-15,-21-27-1</inkml:trace>
  <inkml:trace contextRef="#ctx0" brushRef="#br1" timeOffset="52303.539">1418 8188 0,'116'-9'31,"4"9"0,33 0-31,-21-7 32,9-14-17,-38 2 1,0 10-1,-3 20 17,11 3-32,-24 3 15,21-8 1,12-9 0,8 7-1,4-2 1,25 2-1,4-12 17,-37-7-32,17-6 15,12 11 1,-13 11 15,30-4-15,-42-7-1,17-4 1,66 11 0,-9 4-1,-32 8 1,24-14 0,-33-15 15,-20 1-31,8 4 15,8 15 1,25 15 0,4 1 15,-29-14 0,25 2-31,-17 2 16,4 10-1,-20-12 1,8-12 0,-28-9-1,-1-2 1,0 13 0,21 27-1,-21 6 1,8 16 15,-3-18-31,-18-14 16,5-2 15,-91-17-31,33-9 31</inkml:trace>
  <inkml:trace contextRef="#ctx0" brushRef="#br1" timeOffset="52449.329">8546 8267 0,'-21'21'47</inkml:trace>
  <inkml:trace contextRef="#ctx0" brushRef="#br1" timeOffset="52997.016">897 6504 0,'0'0'47,"-4"-86"-16,128 33-15,-20 6 0</inkml:trace>
  <inkml:trace contextRef="#ctx0" brushRef="#br1" timeOffset="53165.458">1683 6183 0,'70'14'31,"46"-14"-15,25-16 0,28-5-1,25-9 1,-99 18 0</inkml:trace>
  <inkml:trace contextRef="#ctx0" brushRef="#br1" timeOffset="53379.273">3642 6002 0,'67'0'0,"61"0"16,70-7 15,54 0-15,1 7-1,-9 0 1,12-7 0,-157-14-1</inkml:trace>
  <inkml:trace contextRef="#ctx0" brushRef="#br1" timeOffset="53561.681">5643 5900 0,'199'16'15,"-42"-9"16,37-12-31,9 5 16,8 7 0,-21 3-1,25 1 1,-54-11 15</inkml:trace>
  <inkml:trace contextRef="#ctx0" brushRef="#br1" timeOffset="53704.335">7859 5928 0,'145'-14'15,"-29"-3"17,33 31-32,4 12 15,-21-3 1</inkml:trace>
  <inkml:trace contextRef="#ctx0" brushRef="#br1" timeOffset="53892.285">9075 6072 0,'29'28'46,"24"39"-30,-24 19 0,-12-37-1,-5-14-15</inkml:trace>
  <inkml:trace contextRef="#ctx0" brushRef="#br1" timeOffset="54307.924">9265 6839 0,'8'133'16,"13"-17"0,-25 54-1,-5-10 1,-11-32 15,-1 49 0,9-73-15,-9 6 0,17-52-1,-9 56 1,13-56 0,-24 5-1,3-7 1,-37 20-1,9-59 1,-84-6 0,1-20 15,-232-61-15,21 0-1,236 40-15</inkml:trace>
  <inkml:trace contextRef="#ctx0" brushRef="#br1" timeOffset="70450.709">4932 7955 0,'0'0'47,"0"0"-1,0 0 1,29 56-31,-16-40 0,24 5 15,33-2 0,-12-12-15,-12-9 15,7-10 0,-16-11-15,-32-17 31,-38 5-47,-17 19 15,-24-5 32,24 16-31,4 8 31,17 20 0,79 5-32</inkml:trace>
  <inkml:trace contextRef="#ctx0" brushRef="#br1" timeOffset="70764.32">5387 8058 0,'0'0'63,"0"0"-17,8 42-30</inkml:trace>
  <inkml:trace contextRef="#ctx0" brushRef="#br1" timeOffset="71199.651">5685 7830 0,'0'0'47,"-17"60"-32,9-16 1,-29 33 15,41-40 16</inkml:trace>
  <inkml:trace contextRef="#ctx0" brushRef="#br1" timeOffset="71947.101">6040 7662 0,'0'0'47,"-53"-18"-16,32 18-15,-20 16 0,7 37 31,80-39-32,28 3 16,-8-17 1,-16 2-1,0 3 0,-116 102 16,-9-31-31,34-22-1,-67 113 17,55-55 14,11-45-30,30-27 31,86-87-16,-53 24-15</inkml:trace>
  <inkml:trace contextRef="#ctx0" brushRef="#br1" timeOffset="72347.511">6181 8044 0,'-8'56'31,"8"-12"-15,45 14 15,-4-47-15,21-11 15,-29-30 0,-33-21 1,-24 16-17,-30 0 1,-4 31-1</inkml:trace>
  <inkml:trace contextRef="#ctx0" brushRef="#br1" timeOffset="83189.643">7322 6807 0,'0'0'47,"0"0"0,-37 2-16,24 7-15,1 35 15,33 3-15,-1-24 0,38-23-1,-17-16 16,-3-14 16,-26-22-15,-16 8-1,-25 9 16,-29 33-16,25 14 0</inkml:trace>
  <inkml:trace contextRef="#ctx0" brushRef="#br1" timeOffset="83679.136">7545 6932 0,'0'0'47,"0"0"15,0 33-46,8-10 15,21 16 16,-29-39 16,29 12-48,4-12 17</inkml:trace>
  <inkml:trace contextRef="#ctx0" brushRef="#br1" timeOffset="84384.83">7768 6872 0,'0'0'47,"0"0"0,-8 25 0,8-25-32,17 47-15,24-57 32,-8-15-1,-21-22 0,-16-1 0,-33 34 1,-25 16-1,41 19 16</inkml:trace>
  <inkml:trace contextRef="#ctx0" brushRef="#br1" timeOffset="91665.556">7925 6779 0,'0'0'47,"54"-5"-1,4 14-14,0 5-17,-17 16 17,-28 19-17,-13 16 32,-21-23-31,-20 0 15,-13-2 16,13-29-16,41-11 16,29-16-31,41-3-16,-4 3 15,21-7 32,-38 11-16,-11-13 1</inkml:trace>
  <inkml:trace contextRef="#ctx0" brushRef="#br1" timeOffset="91806.308">8372 6769 0</inkml:trace>
  <inkml:trace contextRef="#ctx0" brushRef="#br1" timeOffset="93027.632">8479 6709 0,'0'0'47,"-8"-47"-1,-50 40-14,21 19-17,37-12 32,-45 33-31,45-6-1,24-17 1,51-3 15,-9-5 1,-21 14-1,-49 49 0,-62 10-15,-25 6 15,33-16-31,-16 5 16,33-26 15,-5 21-31,17-30 62,4 3-46,153-159 15,-8 32 0,-74 64-15,-46 25 31,33 0-31,4 14-1,-37 18 1,33 8 31,4-19-32,-8-28 17,4-12-1,-20-13-16,-67 13 1,9 17 0</inkml:trace>
  <inkml:trace contextRef="#ctx0" brushRef="#br1" timeOffset="102761.494">9620 8574 0,'13'-47'47,"16"-1"-16,29-18-31,0-3 16,4 8 15,-17 12-15,0-4-1,22-28 17,-51 57-17,-16 24 32,33-35-31,-12 0-1</inkml:trace>
  <inkml:trace contextRef="#ctx0" brushRef="#br1" timeOffset="103121.928">10092 8020 0,'-66'19'47,"-9"-5"-32,42-14 16,33 0 16,17-37-15,115 69-1,-25 40-16,-57-27 17</inkml:trace>
  <inkml:trace contextRef="#ctx0" brushRef="#br1" timeOffset="124862.772">153 7737 0,'9'-33'31,"24"8"-15,66-24 15,8 9-15,9 8 0,29-3-1,-17-12 1,8 8-1,-28 13 1,-13-9 0,-66 31-1,41-24 17,-33 4-17,-12-13 16,-4-2-15</inkml:trace>
  <inkml:trace contextRef="#ctx0" brushRef="#br1" timeOffset="125386.174">1154 7118 0,'0'0'47,"0"49"-31,62-33-1,33-9 17,-4-9-32,-13 2 15,-28 0 1,-50 0 46,54 0-46,-21 16 15,-33 19-15,-37-5-1,-42 26 17,5-9-32,32-15 15,-11-6 1,-5 32 15,25-21 0,16-4 16</inkml:trace>
  <inkml:trace contextRef="#ctx0" brushRef="#br1" timeOffset="166422.443">5247 6765 0,'0'0'63</inkml:trace>
  <inkml:trace contextRef="#ctx0" brushRef="#br1" timeOffset="-212001.586">12258 17385 0,'0'0'47,"0"0"0,-25 21-32,5 32 1,7 22 0,-8-3-1,-16 21 16,17-56-15,20-37 31,-17 28-16,5 2 0,82-30 16,4-9-15,-74 9 14,71-9-14,-22 4 15,1 10-32,-34-19 1,30-33 15,-17-2 16,4 31 0,-33 18 0,58 79-16,-46-54-15,17 29 15,-17 9-31,-16-8 47,-16-3-16,-9-43 16,29-9 0,-29 12-47,74 4 31,-12 12 0,0-21-15,-57-68 15</inkml:trace>
  <inkml:trace contextRef="#ctx0" brushRef="#br1" timeOffset="-211459.932">11737 17894 0,'0'0'62,"-58"105"-31,145-107-15,66 11 15,8 7-15,-4 7 0,-12 10-1,37 16 1,-4 18-1,-9-2 1,54 14 15,-165-62-15,-12-3 0,-5-14-1,-41 0 48,50-5-48,-25-7 1,-46-23 0</inkml:trace>
  <inkml:trace contextRef="#ctx0" brushRef="#br1" timeOffset="-210504.249">12200 18208 0,'0'0'47,"0"0"0,0 0 0,-33 96-47,12-48 15,1-1 1,-26 11 47,46-5-17,17-29-30,24-27 0,38 17 15,28 14 0,-37 0-15,34-21 15,-46-25-15,-13-10 15,1 21-15,-26 30 30,-28 86-30,-17-4 0,9-52-1,7 8 17,5-22-17,91-194 16,-33 34 1</inkml:trace>
  <inkml:trace contextRef="#ctx0" brushRef="#br1" timeOffset="-206941.603">13101 17785 0,'0'0'47,"9"28"-15,-9 37-17,-9-23 1,1 14-1,-4 34 17,8-50 15,4-40-1,-9 32-30,9-32 31,21-25-31,-21 25 30,25-42-14,-9-7-1,-3 3-15,20 18 15,-33 28 0,41-33-15,-20 12 31,12 14-1,-33 7 17,25 37-32,-29 15 0,-9 20-15,9-28 15,4-44 16,-8 56-16,-1-28 16,9-28 0,13-45-47,3-3 16,17-34 15,-4 40-15,9-9 15,-9 26 0,-29 25 32,20-12-63,9 21 31,-4 29 0,-13 8 0,-16-4-15,4 11 15,-8-6-15,8-1 15,-8 10 16,8-56 16,-17 14-48</inkml:trace>
  <inkml:trace contextRef="#ctx0" brushRef="#br1" timeOffset="-131842.154">18587 17557 0,'0'0'47,"42"54"-31,69 4-1,-69-33 17,32 31-17,-24-19 1,-17-13 0,-33-24 30,20 37-30,-11 12 0,-80 2 15,38-28-15,-16-16-1,-75 0 16,82-7 1,42 0 15,-29-7-32,124 28 32,13 21-31,-63-33-1,26 12 17,-9-2 30,-13-24-46,-16-14-1,42-16 1</inkml:trace>
  <inkml:trace contextRef="#ctx0" brushRef="#br1" timeOffset="-131063.308">19480 17845 0,'0'0'47,"-41"38"-31,0-3 0,24 6-1,5 8 16,41 14-15,12-21 31,25-31-16,17-41 0,-63-21-15,-36-16 0,-34-3 31,-37 40-32,46 25 48,165 49-16,-33-32-32</inkml:trace>
  <inkml:trace contextRef="#ctx0" brushRef="#br1" timeOffset="-130551.099">19803 17931 0,'0'0'47,"0"0"0,-46 52 0,26 59-16,40-41-15,30-21 0,-17-14-1,45-24 1,-11-15-1,-5-24 1,33-98 15,-95 45-15,-21 2 15,-37 30-15,-16 14 31,12 14-32,33 9 1,62 1 0,62 16-1,-37 1 1</inkml:trace>
  <inkml:trace contextRef="#ctx0" brushRef="#br1" timeOffset="171236.54">7661 16218 0,'0'0'47,"0"0"0,0 0-1,0 0 1,0 0 16,0 0-16,-17 18-16,46-25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8192" units="cm"/>
          <inkml:channel name="Y" type="integer" max="8192" units="cm"/>
          <inkml:channel name="T" type="integer" max="2.14748E9" units="dev"/>
        </inkml:traceFormat>
        <inkml:channelProperties>
          <inkml:channelProperty channel="X" name="resolution" value="264.25806" units="1/cm"/>
          <inkml:channelProperty channel="Y" name="resolution" value="455.11111" units="1/cm"/>
          <inkml:channelProperty channel="T" name="resolution" value="1" units="1/dev"/>
        </inkml:channelProperties>
      </inkml:inkSource>
      <inkml:timestamp xml:id="ts0" timeString="2019-10-23T05:43:21.60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5776 4611 0,'74'-44'31,"17"2"-15,37 17 15,-8 11-31,25 9 16,-17-2-1,37 9 1,-3-2 0,19 0-1,18 0 1,-25 0-1,-13 0 1,-21 0 15,-24-11-15,-29 6 15,-62-4 0,-75 16 1,-124 14-17,-12 0 1,-53 0 0,-51-5-1,-28-9 1,49-5-1,-277-2 1,133 23 15,20 15-15,307-29-16</inkml:trace>
  <inkml:trace contextRef="#ctx0" brushRef="#br0" timeOffset="8359.527">8496 4607 0,'58'-10'16,"66"-27"31,-29 7-32,4 16 1,46 12 0,-9-3-1,21-2 1,5 2 0,19 3-1,-15-3 1,36-6-1,9 6 1,-21-13 0,25 4 15,-16 2-15,-9 7-1,17 5 1,-42 0-1,-4 12 1,-24 4 0</inkml:trace>
  <inkml:trace contextRef="#ctx0" brushRef="#br0" timeOffset="18890.743">10803 5537 0,'74'-35'47,"-20"21"0,-17 2-32,-115 12 16,16 7 1,62-7 15,-38 3-32,129-27 32,9 6-16,-5 11 1,-54-5-17</inkml:trace>
  <inkml:trace contextRef="#ctx0" brushRef="#br0" timeOffset="19935.598">12208 4532 0,'54'-32'31,"-8"20"-16,28 0 17,-33 17-17,1-5 17,-42 0 30,-66 21-46,8-7 31,16 5-1</inkml:trace>
  <inkml:trace contextRef="#ctx0" brushRef="#br0" timeOffset="38034.725">12903 4593 0,'120'-30'32,"-13"23"-17,17-12 1,29 17 15,4-5-15,5 7-1,-1 0 1,0 0 0,-16 0-1,8 2 1,-17 0-1,-20-2 1,-116 0 31,45-25-31,-198-10-16,-277-12 31</inkml:trace>
  <inkml:trace contextRef="#ctx0" brushRef="#br0" timeOffset="44936.033">15478 4504 0,'0'0'47,"87"-35"-16,0 24-31,21-1 47,16 1-47,29 6 0,-13 0 16,30 5-1,-5 0 1,50 0 0,-37 0-1,37 0 1,8 0 15,-25 3-15,-20 1-1,0 3 17,4 17-17,-66-4 1,-25 1-16,-63-2 15</inkml:trace>
  <inkml:trace contextRef="#ctx0" brushRef="#br0" timeOffset="49094.419">19381 4500 0,'0'0'47,"0"0"15,-66 4-46,20 15 15,-7 25-15,20-14 0,-5 38 15,26-19-16,29 2 1,24-12 15,37-6-15,-7-28 0,-13-8-1,-5 3 48,5-16-48</inkml:trace>
  <inkml:trace contextRef="#ctx0" brushRef="#br0" timeOffset="50014.288">19298 4504 0,'0'0'47,"0"0"15,0 0-15,0 0 0,0 0 0,0 0 15,0 0-15,9 42-31,40 21-1,-28-47 17,29 26-1,7 40 0,-32-50-15,-21-2 15,-4 15-15,-62 24-1,-78-52 1,111-13 0</inkml:trace>
  <inkml:trace contextRef="#ctx0" brushRef="#br0" timeOffset="51455.526">10960 5523 0,'0'0'47,"0"0"0,-25 70-32,-16-10 16,-5 5-15,-7 31 15,11-43 1,13-9-1,25-144 0,4 86-15</inkml:trace>
  <inkml:trace contextRef="#ctx0" brushRef="#br0" timeOffset="51978.664">10894 5593 0,'0'0'47,"49"69"-31,-28-43-1,37 37 1,-4-10-1,-13 8 17,-8 9 15,-49-40-32,-67-54 1,-25 6 15,-12 11-15,54 16-1,41 10 32,50-1-16,112-20-15,20 7 0,-141-5-1</inkml:trace>
  <inkml:trace contextRef="#ctx0" brushRef="#br0" timeOffset="62073.887">12332 4588 0,'0'0'47,"0"0"16,-37-72-32,8 84-15,-24 32 15,15 7 16,-3 26-16,29-15 0,28-15 0,34-17-15,12-16 15,16-11-15,-20-24 0,0-12 15,16 3-16,-24-3 17,-25-2-17,4-9 17,-17 2-1,-4-13-16,-28 20 1,-22 4 0,-86 24 15,29 40 0,37-3-15,29-9 15</inkml:trace>
  <inkml:trace contextRef="#ctx0" brushRef="#br0" timeOffset="63358.326">11067 5244 0,'0'0'47,"-29"-23"-16,-20 16-15,3 9 0,-12 28-16,9 0 31,12 3 0,20 16 0,5-7-15,24 16 15,17-30-15,37 7 15,-4-26 0,-4-21-15,54-13 15,-50-8-15,-9 1-1,-28-3 1,12-9 15,-37 2 1,-16-12-17,-9 22 1,-4 1 15,-45 20-15,3 29-1,34 1-15</inkml:trace>
  <inkml:trace contextRef="#ctx0" brushRef="#br0" timeOffset="80272.891">19811 4630 0,'41'-9'32,"88"-17"-1,-30 12-16,8 2 1,5 17 0,-5-5-1,5 0 1,16 0 0,17 2 15,24 3-31,-16 2 15,4 5 1,-20-8 0,-9-1 15,-50-3-15,-16 0-1,-20 0 16,-141 9 16,-87-2-31,24-2 15,-20 2 0,-53-7-15,12-7-16,28 9 0,-40-16 16,127 12 15,9-3-15,37-4 15,37-5-16,71-9 1,102 11 0,34 14-1,54 19 1,-25 7 15</inkml:trace>
  <inkml:trace contextRef="#ctx0" brushRef="#br0" timeOffset="87541.808">2824 5542 0,'0'0'31,"116"-35"1,-75 28-17,79 0 1,4 9-1,4 3 17,-8 6-17,33-6 1,16 2-16,9-7 16,8 0-1,17 0 1,-13-2 15,4-1-31,-20 3 16,16-7-1,-12 5 17,-13-3-17,-8-4 1,-29 9-1,-12 0 1,-37 0 0,-21 0-1,16 7 17,-49 2-1</inkml:trace>
  <inkml:trace contextRef="#ctx0" brushRef="#br0" timeOffset="94205.949">7107 5304 0,'0'0'47,"-17"24"0,-28 6-32,-21 19 17,12-21-17,-25 23 1,17-14-1,46 7 17,8-18-17,99 25 17,4-47-1,4 3-31,21-2 15,-58 0 1,-29-8 0,33-6 15,-29-21 16,-33-17-32,-41-4 1,-29-23 0,-4 25-1,20 28 1,-16-30 15,33 37 0,-21 7-15,-4 56 31,50 9-47,16 16 31,-8 22-15,21 15 15,-9-62-15,13 16-1,8-30 17,13-16-17,-13-31 1,37-99 15,-33-15 0,-16 38 1,-21 20-17,0 19 1,-13-9-1,5 5 17</inkml:trace>
  <inkml:trace contextRef="#ctx0" brushRef="#br0" timeOffset="96064.109">10092 5355 0,'0'0'47,"-128"28"-16,41-2-15,-8 9-1,-9-3 17,63-20-17,4 11 1,-17-4 31,42 16-32,32-21 1,51 9 15,53 0-15,-5-11 0,-3-1-1,-8 6 1,-21-6 15,-34-11 0,1 0-15,-13-30 15,-41-23-15,-37-3-1,-37-26 17,20 38-17,-8-7 1,17 12 0,-9 18-1,-12-12 16,16 24-15,25 30 15,0 14-31,5 41 16,16-20 0,4 46-1,12 1 1,5-19-1,3-33 1,1-14 0,4-12 31,20-15-32,38-36 16,-5-60-15,-36 16 0,-9-16-1,-17 31 1,-28 1 0,4-13 15,-17 8-16</inkml:trace>
  <inkml:trace contextRef="#ctx0" brushRef="#br0" timeOffset="182185.43">7934 7593 0,'0'0'47,"37"-17"-16,29-6 1,29 2-32,13 5 0,-9 13 31,17 3-15,-5 7-1,13-4 1,13 1-1,-13-4 1,8 0 0,-37 0 15,-41-4-31,8-8 16,0-4 15</inkml:trace>
  <inkml:trace contextRef="#ctx0" brushRef="#br0" timeOffset="183480.629">7959 11111 0,'0'0'46,"0"37"-14,12 35 15,-4-4-32,-4-8 1,-4 22 15,0-20-15,-8-13 15,8-49 47,-4 68-78,-4-36 16,4-27-1</inkml:trace>
  <inkml:trace contextRef="#ctx0" brushRef="#br0" timeOffset="184362.376">8446 11571 0,'100'-32'15,"-1"23"1,8 9 15,21 2 1,-78 0-17,8-2 32,12-32-16,-62 27-15</inkml:trace>
  <inkml:trace contextRef="#ctx0" brushRef="#br0" timeOffset="184748.579">8752 11185 0,'0'0'47,"0"61"0,-20 41-16,11-58-15,-11 19-1,7 2 1,1 7-1,12 28 17,-8-60-1,16-5-15</inkml:trace>
  <inkml:trace contextRef="#ctx0" brushRef="#br0" timeOffset="185750.342">9670 11423 0,'0'0'31,"-25"55"1,0 8-1,5-16 0,16 4-15,4-12-1,66 19 17,-17-46-17,-16-3 1,34-27-1,-22-8 17,21-69 15,-49 58-32,-30-28 1,-7 11 15,-5 5-15,-25 3-1,13 29 1,-54-1 15,46 25 16,-1 18-47,13 15 47,41-17-31</inkml:trace>
  <inkml:trace contextRef="#ctx0" brushRef="#br0" timeOffset="186555.63">10075 11711 0,'0'0'47,"0"0"15,0 58-31,0-14 47</inkml:trace>
  <inkml:trace contextRef="#ctx0" brushRef="#br0" timeOffset="187017.932">10464 11339 0,'0'0'47,"0"72"-16,0 14-15,0-19-1,-8 5 1,-5 38 15,5-38 0,-5-26-31,13-46 47,-8 54-15</inkml:trace>
  <inkml:trace contextRef="#ctx0" brushRef="#br0" timeOffset="187574.709">11266 11669 0,'0'0'46,"-37"35"-14,-1 7-32,-28 32 15,12-25 1,38-14 31,-5-23-32</inkml:trace>
  <inkml:trace contextRef="#ctx0" brushRef="#br0" timeOffset="187866.32">10960 11590 0,'37'19'47,"37"41"-16,1 31-31,-25-31 16,3 12-1,-11-18 1,3-1 0,5-27-1,-9-15 1</inkml:trace>
  <inkml:trace contextRef="#ctx0" brushRef="#br0" timeOffset="188613.272">11572 11274 0,'53'-24'47,"9"22"-32,-8 28 16,33 67 1,-62-58-32,-17 27 15,-24-10 17,-30-18-17,-70 43 16,79-49-15,-4-9 15,33 18-15,45 14 0,8-23-1,25 21 16,-24-12 1,-34-2-32,-24 11 15,-34 6 32,-20-22-31,13-12-1,15-43 32,59-26-31</inkml:trace>
  <inkml:trace contextRef="#ctx0" brushRef="#br0" timeOffset="189137.825">12084 11595 0,'-8'44'47,"8"14"-16,12 2-15,13-20-1,17-24 1,24-16 15,-29-32 0,0-22-15,-4-37 15,-45 45-15,-5-17 15,-28 31 0,-1 20 1</inkml:trace>
  <inkml:trace contextRef="#ctx0" brushRef="#br0" timeOffset="189717.879">12572 11599 0,'0'0'47,"-16"35"-16,16-35 16,-17 40-32,9 9-15,29-17 16,65-11 31,-44-14-31,28-42-1,-37 3 1,0-15 15,-33-23-15,-12 14-1,-26 8 1,-7 1 15,-5 24 0,-3 0 1</inkml:trace>
  <inkml:trace contextRef="#ctx0" brushRef="#br0" timeOffset="190323.628">13085 11595 0,'95'-33'32,"-29"33"-17,-4 7 17,-8 5-17,16-1 1,-20 20 15</inkml:trace>
  <inkml:trace contextRef="#ctx0" brushRef="#br0" timeOffset="190684.25">13085 11832 0,'0'0'47,"37"-16"-32,13 11 1,94 14 15,-90-6-15,37 1 0,-33 1-1,4-17 1,-4-9-1</inkml:trace>
  <inkml:trace contextRef="#ctx0" brushRef="#br0" timeOffset="191329.274">13870 11423 0,'33'-17'31,"71"43"0,-55-8-15,-20 71 15,-33-50-15,-4-11 15,-33 23-15,-13-20-1,8-1 17,17 5-17,42 35 1,24-38 0,37 29 15,-36-1 0,-51-18 0,-16-19-15,-33-7 31,17-25-32,24-30 1</inkml:trace>
  <inkml:trace contextRef="#ctx0" brushRef="#br0" timeOffset="191666.984">14557 11497 0,'-17'95'31,"-4"1"-15,-24 11-1,20 16 1,-12 28 0,-9 26-1,22-70 1</inkml:trace>
  <inkml:trace contextRef="#ctx0" brushRef="#br0" timeOffset="204678.76">3725 14139 0,'0'0'46,"-12"46"-30,-9 40 0,13-7 15,-5-18-15,-16 27-1,17-41 1,-13 34-1,0 3 17,1 30-32,11-52 31,-12 38-15,21-60-1,42-68 16</inkml:trace>
  <inkml:trace contextRef="#ctx0" brushRef="#br0" timeOffset="205215.171">4081 14706 0,'0'0'47,"78"9"-31,9-16-1,8-11 1,-8 13 0,0-6-1,-9 4 1,-16 0 0,-8 11-1,-4-22 1,-42-36-1,-25-16 1,-16-2 0</inkml:trace>
  <inkml:trace contextRef="#ctx0" brushRef="#br0" timeOffset="205440.273">4569 14264 0,'0'0'47,"-29"93"-16,16-7 1,-7 26-32,-1 23 15,17 25 1,0 5-1,4-139 1</inkml:trace>
  <inkml:trace contextRef="#ctx0" brushRef="#br0" timeOffset="210277.47">5304 14576 0,'0'0'62,"-74"79"-46,49-51 0,-16 39-1,45 17 32,4-51-31,63-15-1,7-29 1,-24-20 0,0-6-1,-9 0 1,-33-40 0,-12 24-1,-53-5 1,7 4-1,-8 38 17,-3 13-1,24 10 0</inkml:trace>
  <inkml:trace contextRef="#ctx0" brushRef="#br0" timeOffset="210568.289">5610 14957 0,'0'0'47,"-8"49"-32,8 9 1,0-4 0,0-8-1,29-64 32</inkml:trace>
  <inkml:trace contextRef="#ctx0" brushRef="#br0" timeOffset="210928.529">6015 14646 0,'-28'93'46,"-6"-7"-30,6 16 0,-1-9-1,16-21 1,5-35 0,8 31 15,25-80-16</inkml:trace>
  <inkml:trace contextRef="#ctx0" brushRef="#br0" timeOffset="211371.226">6743 14771 0,'0'0'47,"-66"82"-31,12-20-1,-12 10 1,-25 21 15,58-51 0,-29 14 16,58-105-31,8-2-16</inkml:trace>
  <inkml:trace contextRef="#ctx0" brushRef="#br0" timeOffset="211670.991">6346 14771 0,'0'0'47,"33"63"-31,-4 23-1,17 12 1,7 6 0,5 1-1,4-19 1,9-23 0,7-38-1,-8-55 1,-65 26-1</inkml:trace>
  <inkml:trace contextRef="#ctx0" brushRef="#br0" timeOffset="212260.988">7694 14427 0,'-95'28'31,"8"4"-15,0 22 0,0 27 15,21 15-16,-4 15 1,8 17 0,25-5-1,12 3 1,13 7 0,20-3-1,12-19 1,14-15-1,3-47 1,-8 4 0,24-13 15,-53-40 0</inkml:trace>
  <inkml:trace contextRef="#ctx0" brushRef="#br0" timeOffset="-214381.617">8041 14785 0,'0'0'63,"-8"23"-63,-33 15 15,-34 96 16,17-45-15,17 6 0,20-69-1,-16 53 17,25-44 30,123-145-15,-94 87-47</inkml:trace>
  <inkml:trace contextRef="#ctx0" brushRef="#br0" timeOffset="-213798.824">8298 14976 0,'0'0'62,"0"86"-46,0-7-1,-21-7 1,13 19 15,12-15-15,16-27 0,22-21-1,98-25 16,-7-66 1,-84 12-1,-24 18-31,-17-9 31,-16-79 0,-33 75-15,8 6 0,-5 24-1,-57-7 17,42 34-1,28 3 0</inkml:trace>
  <inkml:trace contextRef="#ctx0" brushRef="#br0" timeOffset="-213304.77">9091 15115 0,'0'0'62,"54"14"-46,25-9-1,28 2 1,-8-2 0,-16 6-1,0-11 1,-21 0 0,4 0 15,-17-23-16,-36-5 1</inkml:trace>
  <inkml:trace contextRef="#ctx0" brushRef="#br0" timeOffset="-212983.352">9546 14813 0,'-17'63'31,"-16"90"0,21-15-15,4-22 0,-13 30-1,0-13 1,1-59 15</inkml:trace>
  <inkml:trace contextRef="#ctx0" brushRef="#br0" timeOffset="-209416.664">10340 15171 0,'0'0'63,"0"0"-17,0 0 1,-17 23-15,-12 5-17,-20 10 1,-13 6 15,4 16-15,25 5-1,16-2 1,17 2 31,46-28-32,16-48 1,20-10 0,9-28-1,-37 7 1,-13-11 0,1-40 15,-55 51-16,-32-33 17,-1 43-17,-16 6 1,9 19 15,11 21 16</inkml:trace>
  <inkml:trace contextRef="#ctx0" brushRef="#br0" timeOffset="-208372.294">10505 15473 0,'0'0'47,"0"47"-16,-12 11 0,8-18 0,24 2-15,51-68 0,-9-32-1,8-38 1,-21 15-1,-20 25 1,38-30 15,-67 86 32,24-32-16,5 4-32,-54 100 32,9 49-47,16-65 0,33-3 16,0-2 15,13 10 0,-18-19 16,6 6 0,-63 8-31,4-35-1,-29-21 1,-8-21 0,-12-67-1,28-3 1,30-30-1,40 7 1,-7 70 0,28-28 15,-11 56 0,77 9 16,5 11-31,-9 29-1,-3-24 1,-84-9 0</inkml:trace>
  <inkml:trace contextRef="#ctx0" brushRef="#br0" timeOffset="-207857.067">11952 15241 0,'0'0'62,"-41"81"-46,-1 1 0,-16-17 15,-16 7-15,24 0-16,9-32 31,12 13 0,9-11-15,20-42 31,8-91-32,-8 70-15</inkml:trace>
  <inkml:trace contextRef="#ctx0" brushRef="#br0" timeOffset="-207484.337">11605 15367 0,'0'0'63,"0"0"-16,-104-14-16,158 100-15,-29-21-1,41 25 1,4-4 0,-32-41-1,19 10 1,18-6 15,-42-28-15,37-32-1,-8-38 1,-16-47 0</inkml:trace>
  <inkml:trace contextRef="#ctx0" brushRef="#br0" timeOffset="-206919.238">12589 14827 0,'0'0'62,"-17"26"-46,1 13-1,-34 47 1,-8 12 0,17-7-1,12-3 1,-4 3 0,25 4-1,-5 3 1,5-22-1,8 22 17,25-21-32,-9-35 15,5 25 1,33 54 31,-34-79-32,26 16 1,-21-65 0</inkml:trace>
  <inkml:trace contextRef="#ctx0" brushRef="#br0" timeOffset="-204854.703">12928 15404 0,'0'0'47,"20"25"-31,22 6 15,24 8-16,-17-2 17,-7 28-17,-67 17-15,-37-12 16,-37-19 31,16-16-47,21-21 47,62-14 0,-33 13-16,141-20-16,-13 7 1,33 3 31,-79 1-31,26-13-1,-17-12-15,20-16 16,-12-19 15,-28 3-15,19-1-1,-28 17 17,0 16 14,-33 56 1,-17 28-31,38 9 0,33 16 30,-17-53-30,16-5 0,17-32-1,-28-21 1,15-42 15,-48 14-15,-5 4-1,-21-18 1,-37-5 0,29 35-1,-25 3 17,-37 6-1,38 26 0,20 26 0,148-12 1</inkml:trace>
  <inkml:trace contextRef="#ctx0" brushRef="#br0" timeOffset="-204531.929">14127 15487 0,'0'0'47,"78"5"-32,13 7 1,25 20 0,-5 3-1,-36-12 1,-5-4-1,-12-14 1,-12-17 0</inkml:trace>
  <inkml:trace contextRef="#ctx0" brushRef="#br0" timeOffset="-204252.148">14515 15236 0,'0'49'46,"-4"46"-30,0 8 15,-13 41-31,17 30 16,0-111-16</inkml:trace>
  <inkml:trace contextRef="#ctx0" brushRef="#br0" timeOffset="-201469.469">15206 15529 0,'0'0'46,"-29"35"1,-17 26-31,17-10 0,4 7-1,5 44 32,12-74-31,36-2-16,10-19 15,-1-33 1,33-62 31,-49 46-16,8-39-31,-38-31 31,5 63 1,-54 0-1,25 17-31,-29 25 0,-4 7 31,4 18 0,54-6 1</inkml:trace>
  <inkml:trace contextRef="#ctx0" brushRef="#br0" timeOffset="-200418.486">15330 15873 0,'0'0'63,"0"52"-48,0-6 17,0 10-1,29-19-15,-5-65 15,34-16 0,0-12 16,-12 10-47,3-10 47,-49 56-16,33-35-15,-4 114 31,-25-44-16,17 28-16,16-33 17,5-14-17,11-30 17,-32-35-17,-25-46 16,-9 46-15,-28-11 0,-8 18 15,20 14 0,-13-11 16,55 4-31</inkml:trace>
  <inkml:trace contextRef="#ctx0" brushRef="#br0" timeOffset="-200061.05">16041 15343 0,'0'0'47,"70"49"15,-78 23-46,-1 19 0,-11 18-1,-9 31 1,8 25 0,9 28-1,16-35 1,-12-81-1</inkml:trace>
  <inkml:trace contextRef="#ctx0" brushRef="#br0" timeOffset="-196662.46">10695 15167 0,'0'0'47,"-16"20"0,-9 13-32,0 23 17,4 25-1,38-20 0,12-29 0,12-20 16,-12-35-31,0-54 15,-25 44-15,-8-9-1,-4-4 1,-13-8 15,-8 24-15,-16 7 15,-9 23-31,4 9 16,-16 5 31</inkml:trace>
  <inkml:trace contextRef="#ctx0" brushRef="#br0" timeOffset="-194941.954">16868 15711 0,'0'0'47,"-13"21"0,-61 37-32,-5 11 1,5-3-1,-17 8 1,37-34 0,-20 41 15,28-46 16,54-89-47</inkml:trace>
  <inkml:trace contextRef="#ctx0" brushRef="#br0" timeOffset="-194554.529">16479 15599 0,'0'0'47,"0"37"-32,0 17 1,37 9 15,-16-12-15,49 70 15,-45-75-15,37 59-1,-25-33 1,-16-44-1</inkml:trace>
  <inkml:trace contextRef="#ctx0" brushRef="#br0" timeOffset="-190611.031">17132 15534 0,'0'0'62,"0"0"-31,50 14-15,-17 4 0,21 6-1,16 52 16,-50-43-15,-40 51 0,-30-14-1,-32-5 1,3-26 31,62-13-16,55 6 0,53-22 1,-50-8-17,0 33 16,-49 0-15,-91 60 15,53-55-15,-32 15 0,28-41 15,137-118 16,8 1-32,21 1 1,-21 16 0,-37 37-1,-13 12 1,-12 18 31,0 5-16,-16 77 16,12-16-16,16-24-15,34-7 15,-17-32-15,-21-5-1,-16-32 16,-13-1-15,-28 10 0,-13 14 15,-12 4-15,-46 10 15,37 39 31,13-7-46,120-34 0</inkml:trace>
  <inkml:trace contextRef="#ctx0" brushRef="#br0" timeOffset="-190100.915">18091 15646 0,'0'0'47,"8"55"-16,-8 4 0,0-25 0,0 20-15,29-24 0,13-14-1,16-25 16,-21-17-15,8-32 15,-28 17 1,-21-18-17,-33 20 1,-17 2 31,0 25-32,29-14 1,29-50 0</inkml:trace>
  <inkml:trace contextRef="#ctx0" brushRef="#br0" timeOffset="-189733.768">18678 15073 0,'0'0'47,"50"73"-31,-5-6-1,5 19 1,-5-2 0,9 25-1,-8 0 1,-13-9-1,-25 12 17,-49 7-32,-25-8 15,-42 10 1,-41-26 0</inkml:trace>
  <inkml:trace contextRef="#ctx0" brushRef="#br0" timeOffset="-182624.902">13250 16241 0,'0'0'47,"46"88"15,20-37-46,-33-25 15,0 4 16,-12 24-47,-30-8 0,-11 12 31,-30-23-15,5-23 15,45-12 16,-50 16-31,133 0 15,-21-16 0,45-18-15,-37 6-1,-16-23 1,-33 7-16</inkml:trace>
  <inkml:trace contextRef="#ctx0" brushRef="#br0" timeOffset="-182104.214">13945 16334 0,'0'0'62,"12"72"-46,25-26-16,1-1 16,-18-15-1,22 47 1,-34-19 0,-37-12 15,-4-4-16,-21-7 48,13 9-63,45 42 16,4-28-1,9-9 32,-21 21-31,-17-26-1,-74 14 1,-33-30 0,16-39-1</inkml:trace>
  <inkml:trace contextRef="#ctx0" brushRef="#br0" timeOffset="-179258.167">10249 16036 0,'0'0'47,"0"0"-1,0 0 1,-8 84 0,8-61-31,-21 12-1,8 26 17,-32 20-1,20-21-15,-4 15-1,-4 20 16,41-53 1,50-100-17</inkml:trace>
  <inkml:trace contextRef="#ctx0" brushRef="#br0" timeOffset="-178887.354">10447 16420 0,'0'0'47,"-25"58"-31,1 7-1,11-11 16,1-8-31,20-9 16</inkml:trace>
  <inkml:trace contextRef="#ctx0" brushRef="#br0" timeOffset="-177615.04">10919 16194 0,'0'0'47,"0"0"-1,-17 45 1,17-45 16,-17 27-48,-3 18 1,3-6 15,-3-4 16,-5 5-16,8-3 1,-8-7-1,1 17 0,-5 11 32,25-23-48</inkml:trace>
  <inkml:trace contextRef="#ctx0" brushRef="#br0" timeOffset="-176891.053">11216 16366 0,'0'0'63,"-33"40"-32,12-3-15,5 10 31,8 6-47,24 5 31,5 17-16,16-24 17,0 2-17,-12 12 17,-21-9-1,-20-7-16,-13-5 1,4-18 0,-49-1 15,16-29-15,-9-68-1,39-10 1,23-11-1,38 26 48</inkml:trace>
  <inkml:trace contextRef="#ctx0" brushRef="#br0" timeOffset="-176679.052">11158 16450 0,'0'0'47,"54"-18"0,49 25-31,26 37 15,-1 7-16,0-12 1,-83-41-16</inkml:trace>
  <inkml:trace contextRef="#ctx0" brushRef="#br0" timeOffset="-173136.968">6826 15859 0,'0'0'47,"-17"31"-15,-16 11-17,-12 2 1,-26 46-1,14-8 1,15-26 0,-16 2-1,50-12 1,-4 5 15,32-37-15,51-41-1,-9-71 17,12-7-17,-74 105-15</inkml:trace>
  <inkml:trace contextRef="#ctx0" brushRef="#br0" timeOffset="-172742.91">7132 15873 0,'0'0'47,"8"52"-31,-20-11-1,-22 20 16,6-12-31,-14 37 32,-32 14-17,32-23 1,-3 39 15,33-72-15,12-11-1,20 1 17,26-64-17,16-54 1,-42 59 0</inkml:trace>
  <inkml:trace contextRef="#ctx0" brushRef="#br0" timeOffset="-172437.018">7281 16366 0,'0'0'46,"-38"121"-14,9-23-1,25-63-15,17-26-1,11-20 16</inkml:trace>
  <inkml:trace contextRef="#ctx0" brushRef="#br0" timeOffset="-164206.084">7735 16078 0,'0'0'47,"-25"75"-31,1-3-1,-22 35 1,-16 27 0,-8 15-1,29-72 1,24-3 0,62-34 15</inkml:trace>
  <inkml:trace contextRef="#ctx0" brushRef="#br0" timeOffset="-163437.732">8190 16334 0,'0'0'47,"-29"51"-16,8 3-15,9-1-1,16 12 1,21 33-1,4-45 1,8 31 15,-12-24-15,-42-20 15,-57-17-15,-17-34-1,-45-52 1,40-5 15,22-27-15,74-26 0,29 7 15,21 30-16,3 36-15,14 3 16,-18 41 15,71 43 1,4 17-17,-12 14 1,28 18-1</inkml:trace>
  <inkml:trace contextRef="#ctx0" brushRef="#br0" timeOffset="-160381.537">3171 15641 0,'0'0'62,"0"0"-15,0 0 16,0 0-32,33-5 16,29-13-31,9 15 15,-18 15-16,18 18 17,-34 17-17,-33 4 1,-25 53 15,5-66-15,-50 41-1,-5-23 1,-24-15 15,-4-24-15,4-6 0,33-11-1,21 0 32,41 0 0,186 10-31,-17 11 15,-70 9 0,-37-21 0,9-27-31</inkml:trace>
  <inkml:trace contextRef="#ctx0" brushRef="#br0" timeOffset="-160103.5">3775 16129 0,'0'0'47,"-17"51"-31,-3 17-16,11-3 15,-7-12 32,20-15-31,54-76 15</inkml:trace>
  <inkml:trace contextRef="#ctx0" brushRef="#br0" timeOffset="-159735.406">4221 16055 0,'0'0'47,"-37"81"-47,25-37 32,-42 54-17,21-30 1,-17 15-1,17-22 17,33-12-17,66-75 1,-4-39 0,-53 58-1</inkml:trace>
  <inkml:trace contextRef="#ctx0" brushRef="#br0" timeOffset="-159353.911">4593 16111 0,'-24'42'47,"-43"69"-16,14-13-15,-9 6-1,4-8 1,12-15 15,21-39-31,13 5 31,29-54 1,24-40-17</inkml:trace>
  <inkml:trace contextRef="#ctx0" brushRef="#br0" timeOffset="-158803.417">4949 16236 0,'0'0'63,"-21"47"-48,1 9 1,15 13-1,14 57 1,20-31 0,28 19 15,-28-42-15,-24-18-1,-43 74 16,-15-68 1,-5-51-1,-8-6-15,-25-38-1,37-63 1,41-37-1,47-9 1</inkml:trace>
  <inkml:trace contextRef="#ctx0" brushRef="#br0" timeOffset="-158608.966">5048 16190 0,'33'-5'31,"54"-7"-15,74 33-1,34 40 17,-76-15-32</inkml:trace>
  <inkml:trace contextRef="#ctx0" brushRef="#br0" timeOffset="-139153.097">3915 13785 0,'79'10'47,"41"-15"-32,29-2 1,-5 9-1,67 28 32,-29-11-31,-12-17 0,-34-18-1,25-23 1,-8-29 15,-21-4-15,-41-16-16,-24-19 0,-39-28 15,-32 5 1,-37 16 0,-29-10-1,-79-13 1,-41 28-1,-5 28 1,-40 18 0,-17 32 15,-1 55-15,38 27-1,25 21 1,46 35-1,61 7 1,46 2 0,33-2-1,12 5 1,13 4 0,24 0-1,13-32 1,120 41-1,239 108 1,-285-175 15</inkml:trace>
  <inkml:trace contextRef="#ctx0" brushRef="#br0" timeOffset="-107921.846">3188 15236 0,'107'49'62,"-16"0"-46,-4-5-1,33-4-15,-50-19 16,-12-31 0,16-1 15,1-52-16,-13-7 17,-8-28-32,-13 8 15,4-40 1,-20 6 0,-4 8-1,-17 4 1,-4-29-1,-16 13 1,-5 14 0,-16 14-1,-46 9 17,-4 12-32,-4 21 31,0 39-16,-29 15 1,13 52 0,12 24-1,20 26 1,1 39 0,45 33-1,33 70 1,37 104-1,21-7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E8643-6C45-47C5-BA09-FD08BE924252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FFA75-47F6-43BF-9F2F-E982295F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5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50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0927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1270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16377" algn="l"/>
                <a:tab pos="832753" algn="l"/>
                <a:tab pos="1249130" algn="l"/>
                <a:tab pos="1665506" algn="l"/>
                <a:tab pos="2081883" algn="l"/>
                <a:tab pos="2498259" algn="l"/>
                <a:tab pos="2914636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 eaLnBrk="0">
              <a:tabLst>
                <a:tab pos="416377" algn="l"/>
                <a:tab pos="832753" algn="l"/>
                <a:tab pos="1249130" algn="l"/>
                <a:tab pos="1665506" algn="l"/>
                <a:tab pos="2081883" algn="l"/>
                <a:tab pos="2498259" algn="l"/>
                <a:tab pos="2914636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 eaLnBrk="0">
              <a:tabLst>
                <a:tab pos="416377" algn="l"/>
                <a:tab pos="832753" algn="l"/>
                <a:tab pos="1249130" algn="l"/>
                <a:tab pos="1665506" algn="l"/>
                <a:tab pos="2081883" algn="l"/>
                <a:tab pos="2498259" algn="l"/>
                <a:tab pos="2914636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 eaLnBrk="0">
              <a:tabLst>
                <a:tab pos="416377" algn="l"/>
                <a:tab pos="832753" algn="l"/>
                <a:tab pos="1249130" algn="l"/>
                <a:tab pos="1665506" algn="l"/>
                <a:tab pos="2081883" algn="l"/>
                <a:tab pos="2498259" algn="l"/>
                <a:tab pos="2914636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 eaLnBrk="0">
              <a:tabLst>
                <a:tab pos="416377" algn="l"/>
                <a:tab pos="832753" algn="l"/>
                <a:tab pos="1249130" algn="l"/>
                <a:tab pos="1665506" algn="l"/>
                <a:tab pos="2081883" algn="l"/>
                <a:tab pos="2498259" algn="l"/>
                <a:tab pos="2914636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330531" indent="-211866" defTabSz="41637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16377" algn="l"/>
                <a:tab pos="832753" algn="l"/>
                <a:tab pos="1249130" algn="l"/>
                <a:tab pos="1665506" algn="l"/>
                <a:tab pos="2081883" algn="l"/>
                <a:tab pos="2498259" algn="l"/>
                <a:tab pos="2914636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754264" indent="-211866" defTabSz="41637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16377" algn="l"/>
                <a:tab pos="832753" algn="l"/>
                <a:tab pos="1249130" algn="l"/>
                <a:tab pos="1665506" algn="l"/>
                <a:tab pos="2081883" algn="l"/>
                <a:tab pos="2498259" algn="l"/>
                <a:tab pos="2914636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177997" indent="-211866" defTabSz="41637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16377" algn="l"/>
                <a:tab pos="832753" algn="l"/>
                <a:tab pos="1249130" algn="l"/>
                <a:tab pos="1665506" algn="l"/>
                <a:tab pos="2081883" algn="l"/>
                <a:tab pos="2498259" algn="l"/>
                <a:tab pos="2914636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601730" indent="-211866" defTabSz="41637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16377" algn="l"/>
                <a:tab pos="832753" algn="l"/>
                <a:tab pos="1249130" algn="l"/>
                <a:tab pos="1665506" algn="l"/>
                <a:tab pos="2081883" algn="l"/>
                <a:tab pos="2498259" algn="l"/>
                <a:tab pos="2914636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eaLnBrk="1"/>
            <a:fld id="{27BF9900-8580-154C-835F-30709161DFA5}" type="slidenum">
              <a:rPr lang="en-US">
                <a:solidFill>
                  <a:srgbClr val="000000"/>
                </a:solidFill>
                <a:latin typeface="Times New Roman" charset="0"/>
                <a:cs typeface="Segoe UI" charset="0"/>
              </a:rPr>
              <a:pPr eaLnBrk="1"/>
              <a:t>13</a:t>
            </a:fld>
            <a:endParaRPr lang="en-US">
              <a:solidFill>
                <a:srgbClr val="000000"/>
              </a:solidFill>
              <a:latin typeface="Times New Roman" charset="0"/>
              <a:cs typeface="Segoe UI" charset="0"/>
            </a:endParaRPr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799013" cy="359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213" y="4560392"/>
            <a:ext cx="5852774" cy="4320896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457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302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620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0818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771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195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325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345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20139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5896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82593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95737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03775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2104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3794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1562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2316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77811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317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75699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80642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1000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4637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579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2974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4027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2217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122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0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8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0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3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5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5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8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6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2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huangkejie@zj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customXml" Target="../ink/ink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emf"/><Relationship Id="rId4" Type="http://schemas.openxmlformats.org/officeDocument/2006/relationships/customXml" Target="../ink/ink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emf"/><Relationship Id="rId4" Type="http://schemas.openxmlformats.org/officeDocument/2006/relationships/customXml" Target="../ink/ink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emf"/><Relationship Id="rId4" Type="http://schemas.openxmlformats.org/officeDocument/2006/relationships/customXml" Target="../ink/ink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计算机组成与系统结构</a:t>
            </a:r>
            <a:br>
              <a:rPr lang="en-US" altLang="zh-CN" dirty="0"/>
            </a:br>
            <a:r>
              <a:rPr lang="en-US" altLang="zh-CN" dirty="0"/>
              <a:t>Computer Organization &amp; System Architecture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850724"/>
            <a:ext cx="5598309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Huang Kejie (</a:t>
            </a:r>
            <a:r>
              <a:rPr lang="zh-CN" altLang="en-US" dirty="0"/>
              <a:t>黄科杰</a:t>
            </a:r>
            <a:r>
              <a:rPr lang="en-US" altLang="zh-CN" dirty="0"/>
              <a:t>) </a:t>
            </a:r>
            <a:r>
              <a:rPr lang="zh-CN" altLang="en-US" dirty="0"/>
              <a:t>百人计划研究员</a:t>
            </a:r>
            <a:endParaRPr lang="en-US" altLang="zh-CN" dirty="0"/>
          </a:p>
          <a:p>
            <a:r>
              <a:rPr lang="en-US" altLang="zh-CN" dirty="0"/>
              <a:t>Office: </a:t>
            </a:r>
            <a:r>
              <a:rPr lang="zh-CN" altLang="en-US" dirty="0"/>
              <a:t>玉泉校区老生仪楼</a:t>
            </a:r>
            <a:r>
              <a:rPr lang="en-US" altLang="zh-CN" dirty="0"/>
              <a:t>304</a:t>
            </a:r>
          </a:p>
          <a:p>
            <a:r>
              <a:rPr lang="en-US" dirty="0"/>
              <a:t>Email address: </a:t>
            </a:r>
            <a:r>
              <a:rPr lang="en-US" dirty="0">
                <a:hlinkClick r:id="rId2"/>
              </a:rPr>
              <a:t>huangkejie@zju.edu.cn</a:t>
            </a:r>
            <a:endParaRPr lang="en-US" dirty="0"/>
          </a:p>
          <a:p>
            <a:r>
              <a:rPr lang="en-US" dirty="0"/>
              <a:t>HP: 17706443800</a:t>
            </a:r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958" y="3646876"/>
            <a:ext cx="2002242" cy="200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58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Larger Caches (Miss Rate↓)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Good for reducing capacity misses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Drawback: potentially longer hit time, and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higher cost and power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Popular in off-chip caches</a:t>
            </a:r>
          </a:p>
        </p:txBody>
      </p:sp>
      <p:sp>
        <p:nvSpPr>
          <p:cNvPr id="6" name="object 9"/>
          <p:cNvSpPr/>
          <p:nvPr/>
        </p:nvSpPr>
        <p:spPr>
          <a:xfrm>
            <a:off x="1623060" y="2729382"/>
            <a:ext cx="5330189" cy="38695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231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Increasing Associativity?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Hit time as associativity increases?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Increases, with large step from direct-mapped to &gt;=2 ways, as now need to mux correct way to processor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Smaller increases in hit time for further increases in associativity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Miss rate as associativity increases?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Goes down due to reduced conflict misses, but most gain is from 1-&gt;2-&gt;4-way with limited benefit from higher </a:t>
            </a:r>
            <a:r>
              <a:rPr lang="en-US" altLang="en-US" sz="2000" dirty="0" err="1">
                <a:latin typeface="Arial" panose="020B0604020202020204" pitchFamily="34" charset="0"/>
              </a:rPr>
              <a:t>associativities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Miss penalty as associativity increases?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Unchanged, replacement policy runs in parallel with fetching missing line from memory</a:t>
            </a:r>
          </a:p>
        </p:txBody>
      </p:sp>
    </p:spTree>
    <p:extLst>
      <p:ext uri="{BB962C8B-B14F-4D97-AF65-F5344CB8AC3E}">
        <p14:creationId xmlns:p14="http://schemas.microsoft.com/office/powerpoint/2010/main" val="270342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Higher Associativity (Miss Rate↓)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480061" y="1380854"/>
            <a:ext cx="827023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n-way cache, we increase n with a higher associativity, the cache has a smaller  number of sets.</a:t>
            </a:r>
          </a:p>
        </p:txBody>
      </p:sp>
      <p:sp>
        <p:nvSpPr>
          <p:cNvPr id="9" name="object 10"/>
          <p:cNvSpPr/>
          <p:nvPr/>
        </p:nvSpPr>
        <p:spPr>
          <a:xfrm>
            <a:off x="153162" y="2733041"/>
            <a:ext cx="3924299" cy="28773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/>
          <p:cNvSpPr/>
          <p:nvPr/>
        </p:nvSpPr>
        <p:spPr>
          <a:xfrm>
            <a:off x="4616958" y="2724150"/>
            <a:ext cx="4223003" cy="28803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/>
          <p:cNvSpPr txBox="1"/>
          <p:nvPr/>
        </p:nvSpPr>
        <p:spPr>
          <a:xfrm>
            <a:off x="1023669" y="5613482"/>
            <a:ext cx="24136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5" dirty="0">
                <a:latin typeface="Times New Roman"/>
                <a:cs typeface="Times New Roman"/>
              </a:rPr>
              <a:t>Total </a:t>
            </a:r>
            <a:r>
              <a:rPr sz="3200" dirty="0">
                <a:latin typeface="Times New Roman"/>
                <a:cs typeface="Times New Roman"/>
              </a:rPr>
              <a:t>miss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rate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4"/>
          <p:cNvSpPr txBox="1"/>
          <p:nvPr/>
        </p:nvSpPr>
        <p:spPr>
          <a:xfrm>
            <a:off x="4623991" y="5640399"/>
            <a:ext cx="39878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Distribution of miss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rate</a:t>
            </a:r>
          </a:p>
        </p:txBody>
      </p:sp>
    </p:spTree>
    <p:extLst>
      <p:ext uri="{BB962C8B-B14F-4D97-AF65-F5344CB8AC3E}">
        <p14:creationId xmlns:p14="http://schemas.microsoft.com/office/powerpoint/2010/main" val="37428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reeform 2"/>
          <p:cNvSpPr>
            <a:spLocks noChangeArrowheads="1"/>
          </p:cNvSpPr>
          <p:nvPr/>
        </p:nvSpPr>
        <p:spPr bwMode="auto">
          <a:xfrm>
            <a:off x="406400" y="365125"/>
            <a:ext cx="36513" cy="36513"/>
          </a:xfrm>
          <a:custGeom>
            <a:avLst/>
            <a:gdLst>
              <a:gd name="T0" fmla="*/ 0 w 102"/>
              <a:gd name="T1" fmla="*/ 0 h 102"/>
              <a:gd name="T2" fmla="*/ 2147483647 w 102"/>
              <a:gd name="T3" fmla="*/ 0 h 102"/>
              <a:gd name="T4" fmla="*/ 2147483647 w 102"/>
              <a:gd name="T5" fmla="*/ 2147483647 h 102"/>
              <a:gd name="T6" fmla="*/ 0 w 102"/>
              <a:gd name="T7" fmla="*/ 2147483647 h 102"/>
              <a:gd name="T8" fmla="*/ 0 w 102"/>
              <a:gd name="T9" fmla="*/ 0 h 1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2"/>
              <a:gd name="T16" fmla="*/ 0 h 102"/>
              <a:gd name="T17" fmla="*/ 102 w 102"/>
              <a:gd name="T18" fmla="*/ 102 h 1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2" h="102">
                <a:moveTo>
                  <a:pt x="0" y="0"/>
                </a:moveTo>
                <a:lnTo>
                  <a:pt x="101" y="0"/>
                </a:lnTo>
                <a:lnTo>
                  <a:pt x="101" y="101"/>
                </a:lnTo>
                <a:lnTo>
                  <a:pt x="0" y="1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1"/>
          <p:cNvSpPr>
            <a:spLocks noChangeArrowheads="1"/>
          </p:cNvSpPr>
          <p:nvPr/>
        </p:nvSpPr>
        <p:spPr bwMode="auto">
          <a:xfrm>
            <a:off x="152400" y="2057400"/>
            <a:ext cx="39624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Figure B.9 Total miss rate (top) and distribution of miss rate (bottom) for each size cache according to the three C's for the data in Figure B.8. </a:t>
            </a:r>
            <a:r>
              <a:rPr lang="en-US" dirty="0">
                <a:solidFill>
                  <a:schemeClr val="tx1"/>
                </a:solidFill>
              </a:rPr>
              <a:t>The top diagram shows the actual data cache miss rates, while the bottom diagram shows the percentage in each category. (</a:t>
            </a:r>
            <a:r>
              <a:rPr lang="en-US" i="1" dirty="0">
                <a:solidFill>
                  <a:schemeClr val="tx1"/>
                </a:solidFill>
              </a:rPr>
              <a:t>Space allows</a:t>
            </a:r>
            <a:r>
              <a:rPr lang="en-US" dirty="0">
                <a:solidFill>
                  <a:schemeClr val="tx1"/>
                </a:solidFill>
              </a:rPr>
              <a:t> the graphs to show one extra cache size than can fit in Figure B.8.)</a:t>
            </a:r>
          </a:p>
        </p:txBody>
      </p:sp>
      <p:pic>
        <p:nvPicPr>
          <p:cNvPr id="12292" name="Picture 2" descr="Y:\WOMAT\Production\Artfinal\0000000038\MKCAD\978-0-12-811905-1\0003170710\XMLLowres\bm09-978012811905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52399"/>
            <a:ext cx="4876800" cy="657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-152400" y="6497638"/>
            <a:ext cx="7343775" cy="3603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54779" rIns="90000" bIns="4500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100" dirty="0">
                <a:solidFill>
                  <a:srgbClr val="000000"/>
                </a:solidFill>
              </a:rPr>
              <a:t>© 2018 Elsevier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832187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Higher Associativity (</a:t>
            </a:r>
            <a:r>
              <a:rPr lang="en-US" altLang="zh-CN" dirty="0" err="1">
                <a:solidFill>
                  <a:srgbClr val="CC0000"/>
                </a:solidFill>
                <a:latin typeface="Arial" panose="020B0604020202020204" pitchFamily="34" charset="0"/>
              </a:rPr>
              <a:t>cont</a:t>
            </a: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’)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480061" y="1380854"/>
            <a:ext cx="8270239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Two general rules of thumb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Eight-way set associative is for practical purposes as effective in reducing misses  for these sized caches as fully associative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2:1 cache rule of thumb. A direct-mapped cache of size N has about the same  miss rate as a two-way set associate cache of size N/2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32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Peer Instruction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3342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For a cache of fixed capacity and block size, what is the impact of increasing associativity on AMAT: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Increases hit time, decreases miss rate</a:t>
            </a:r>
          </a:p>
          <a:p>
            <a:pPr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Decreases hit time, decreases miss rate</a:t>
            </a:r>
          </a:p>
          <a:p>
            <a:pPr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Increases hit time, increases miss rate</a:t>
            </a:r>
          </a:p>
          <a:p>
            <a:pPr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Decreases hit time, increases miss rate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1343474" y="2415458"/>
            <a:ext cx="6143176" cy="46594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81327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Average Memory Access Time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Higher associativity can reduce cache miss rates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1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Note that an 8-way set associative cache is essentially a fully-associative cache!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1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But, Greater associativity can cause increased hit time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4" y="3121025"/>
            <a:ext cx="8001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585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Increasing Block Size?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Hit time as block size increases?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Hit time unchanged, but might be slight hit-time reduction as number of tags is reduced, so faster to access memory holding tags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Miss rate as block size increases?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Goes down at first due to spatial locality, then increases due to increased conflict misses due to fewer blocks in cache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Miss penalty as block size increases?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Rises with longer block size, but with fixed constant initial latency that is amortized over whole block</a:t>
            </a:r>
          </a:p>
        </p:txBody>
      </p:sp>
    </p:spTree>
    <p:extLst>
      <p:ext uri="{BB962C8B-B14F-4D97-AF65-F5344CB8AC3E}">
        <p14:creationId xmlns:p14="http://schemas.microsoft.com/office/powerpoint/2010/main" val="1758499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Recap: Line Size and Spatial Locality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800725" y="1818630"/>
            <a:ext cx="1222375" cy="2841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Word3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133600" y="1818630"/>
            <a:ext cx="1222375" cy="2841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Word0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355975" y="1818630"/>
            <a:ext cx="1222375" cy="2841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Word1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78350" y="1818630"/>
            <a:ext cx="1222375" cy="2841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Word2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28600" y="4303067"/>
            <a:ext cx="8518525" cy="179705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Larger line size has distinct hardware advantages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sz="1800" dirty="0">
                <a:solidFill>
                  <a:srgbClr val="56127A"/>
                </a:solidFill>
                <a:latin typeface="Calibri"/>
                <a:cs typeface="Calibri"/>
              </a:rPr>
              <a:t> less tag overhead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sz="1800" dirty="0">
                <a:solidFill>
                  <a:srgbClr val="56127A"/>
                </a:solidFill>
                <a:latin typeface="Calibri"/>
                <a:cs typeface="Calibri"/>
              </a:rPr>
              <a:t> exploit fast burst transfers from DRAM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sz="1800" dirty="0">
                <a:solidFill>
                  <a:srgbClr val="56127A"/>
                </a:solidFill>
                <a:latin typeface="Calibri"/>
                <a:cs typeface="Calibri"/>
              </a:rPr>
              <a:t> exploit fast burst transfers over wide busses</a:t>
            </a:r>
            <a:br>
              <a:rPr lang="en-US" sz="1800" dirty="0">
                <a:solidFill>
                  <a:srgbClr val="00AE00"/>
                </a:solidFill>
                <a:latin typeface="Calibri"/>
                <a:cs typeface="Calibri"/>
              </a:rPr>
            </a:br>
            <a:endParaRPr lang="en-US" sz="1800" dirty="0">
              <a:solidFill>
                <a:srgbClr val="00AE00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What are the disadvantages of increasing line size?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752600" y="2588567"/>
            <a:ext cx="4584700" cy="4953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Line Address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71788" y="3749030"/>
            <a:ext cx="3954225" cy="3718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lang="en-US" sz="2000" baseline="30000" dirty="0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= line size </a:t>
            </a:r>
            <a:r>
              <a:rPr lang="en-US" sz="2000" i="1" dirty="0" err="1">
                <a:solidFill>
                  <a:srgbClr val="000000"/>
                </a:solidFill>
                <a:latin typeface="Calibri"/>
                <a:cs typeface="Calibri"/>
              </a:rPr>
              <a:t>a.k.a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line size (in bytes)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20675" y="2613967"/>
            <a:ext cx="1431925" cy="6488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Split CPU address</a:t>
            </a:r>
          </a:p>
        </p:txBody>
      </p:sp>
      <p:sp>
        <p:nvSpPr>
          <p:cNvPr id="14" name="AutoShape 13"/>
          <p:cNvSpPr>
            <a:spLocks/>
          </p:cNvSpPr>
          <p:nvPr/>
        </p:nvSpPr>
        <p:spPr bwMode="auto">
          <a:xfrm rot="16200000">
            <a:off x="7077869" y="2427436"/>
            <a:ext cx="271462" cy="1778000"/>
          </a:xfrm>
          <a:prstGeom prst="leftBrace">
            <a:avLst>
              <a:gd name="adj1" fmla="val 5068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6884193" y="3364855"/>
            <a:ext cx="75723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b bits</a:t>
            </a:r>
          </a:p>
        </p:txBody>
      </p:sp>
      <p:sp>
        <p:nvSpPr>
          <p:cNvPr id="16" name="AutoShape 15"/>
          <p:cNvSpPr>
            <a:spLocks/>
          </p:cNvSpPr>
          <p:nvPr/>
        </p:nvSpPr>
        <p:spPr bwMode="auto">
          <a:xfrm rot="16200000">
            <a:off x="3882232" y="1054248"/>
            <a:ext cx="271462" cy="4556125"/>
          </a:xfrm>
          <a:prstGeom prst="leftBrace">
            <a:avLst>
              <a:gd name="adj1" fmla="val 139864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431988" y="3380730"/>
            <a:ext cx="109574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32-b bits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8013" y="1828155"/>
            <a:ext cx="1222375" cy="2841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Tag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90512" y="1260066"/>
            <a:ext cx="857567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A line is unit of transfer between the cache and memory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7032625" y="1674167"/>
            <a:ext cx="202247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4 word line, b=2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1331148" y="6015335"/>
            <a:ext cx="70643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i="1" dirty="0">
                <a:solidFill>
                  <a:srgbClr val="FC0128"/>
                </a:solidFill>
                <a:latin typeface="Calibri"/>
                <a:cs typeface="Calibri"/>
              </a:rPr>
              <a:t>Fewer lines =&gt; more conflicts.  Can waste bandwidth.</a:t>
            </a: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6324600" y="2588567"/>
            <a:ext cx="1752600" cy="4953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Offset</a:t>
            </a:r>
          </a:p>
        </p:txBody>
      </p:sp>
    </p:spTree>
    <p:extLst>
      <p:ext uri="{BB962C8B-B14F-4D97-AF65-F5344CB8AC3E}">
        <p14:creationId xmlns:p14="http://schemas.microsoft.com/office/powerpoint/2010/main" val="235078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Larger Block Size (Miss Rate↓)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1971" y="4676504"/>
            <a:ext cx="827023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Reduce compulsory misses -&gt; Principle of spatial  locality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At the same time, may increase miss penalty,  increase conflict misses</a:t>
            </a:r>
          </a:p>
        </p:txBody>
      </p:sp>
      <p:sp>
        <p:nvSpPr>
          <p:cNvPr id="6" name="object 9"/>
          <p:cNvSpPr/>
          <p:nvPr/>
        </p:nvSpPr>
        <p:spPr>
          <a:xfrm>
            <a:off x="1437893" y="1461168"/>
            <a:ext cx="5594603" cy="30144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555120" y="3490200"/>
              <a:ext cx="8077320" cy="253440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5760" y="3480840"/>
                <a:ext cx="8096040" cy="255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48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369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Sources of Cache Misses (3 C’s)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</a:rPr>
              <a:t>Compulsory</a:t>
            </a:r>
            <a:r>
              <a:rPr lang="en-US" altLang="en-US" sz="2400" dirty="0">
                <a:latin typeface="Arial" panose="020B0604020202020204" pitchFamily="34" charset="0"/>
              </a:rPr>
              <a:t> (cold start, first reference):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1</a:t>
            </a:r>
            <a:r>
              <a:rPr lang="en-US" altLang="en-US" sz="2000" baseline="30000" dirty="0">
                <a:latin typeface="Arial" panose="020B0604020202020204" pitchFamily="34" charset="0"/>
              </a:rPr>
              <a:t>st</a:t>
            </a:r>
            <a:r>
              <a:rPr lang="en-US" altLang="en-US" sz="2000" dirty="0">
                <a:latin typeface="Arial" panose="020B0604020202020204" pitchFamily="34" charset="0"/>
              </a:rPr>
              <a:t> access to a block, not a lot you can do about it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If running billions of instructions, compulsory misses are insignificant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misses that would occur even with infinite cache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endParaRPr lang="en-US" altLang="en-US" sz="18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</a:rPr>
              <a:t>Capacity</a:t>
            </a:r>
            <a:r>
              <a:rPr lang="en-US" altLang="en-US" sz="2400" dirty="0">
                <a:latin typeface="Arial" panose="020B0604020202020204" pitchFamily="34" charset="0"/>
              </a:rPr>
              <a:t>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cache is too small to hold all data needed by the program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Misses that would not occur with infinite cache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misses that would occur even under perfect replacement policy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Conflict</a:t>
            </a:r>
            <a:r>
              <a:rPr lang="en-US" altLang="en-US" sz="2400" dirty="0">
                <a:latin typeface="Arial" panose="020B0604020202020204" pitchFamily="34" charset="0"/>
              </a:rPr>
              <a:t> (collision):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zh-CN" sz="2000" dirty="0">
                <a:latin typeface="Arial" panose="020B0604020202020204" pitchFamily="34" charset="0"/>
              </a:rPr>
              <a:t>M</a:t>
            </a:r>
            <a:r>
              <a:rPr lang="en-US" altLang="en-US" sz="2000" dirty="0">
                <a:latin typeface="Arial" panose="020B0604020202020204" pitchFamily="34" charset="0"/>
              </a:rPr>
              <a:t>isses that occur because of collisions due to line-placement strategy (multiple memory locations mapped to same cache set)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Misses that would not occur with ideal fully associative cache</a:t>
            </a:r>
          </a:p>
        </p:txBody>
      </p:sp>
    </p:spTree>
    <p:extLst>
      <p:ext uri="{BB962C8B-B14F-4D97-AF65-F5344CB8AC3E}">
        <p14:creationId xmlns:p14="http://schemas.microsoft.com/office/powerpoint/2010/main" val="805027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Peer Instruction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481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Impact of Larger Blocks on </a:t>
            </a:r>
            <a:r>
              <a:rPr lang="en-US" altLang="en-US" sz="2400" b="1" dirty="0">
                <a:latin typeface="Arial" panose="020B0604020202020204" pitchFamily="34" charset="0"/>
              </a:rPr>
              <a:t>AMAT</a:t>
            </a:r>
            <a:r>
              <a:rPr lang="en-US" altLang="en-US" sz="2400" dirty="0">
                <a:latin typeface="Arial" panose="020B0604020202020204" pitchFamily="34" charset="0"/>
              </a:rPr>
              <a:t>: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For fixed total cache capacity and associativity, what is effect of larger blocks on each component of AMAT: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Decrease</a:t>
            </a:r>
          </a:p>
          <a:p>
            <a:pPr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Unchanged</a:t>
            </a:r>
          </a:p>
          <a:p>
            <a:pPr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Increase</a:t>
            </a:r>
          </a:p>
          <a:p>
            <a:pPr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Hit Time? 		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 Unchanged (but slight increase possible)</a:t>
            </a:r>
          </a:p>
          <a:p>
            <a:pPr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Miss Rate? 		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A: Decrease (spatial locality; conflict???)</a:t>
            </a:r>
          </a:p>
          <a:p>
            <a:pPr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Miss Penalty?		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 Increase (longer time to load block)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3875340" y="6100331"/>
            <a:ext cx="3834448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Allocation? It depends!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881218" y="4432753"/>
            <a:ext cx="3927678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Shorter tags +, mux at edge -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525600" y="3436560"/>
              <a:ext cx="3667320" cy="261900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6240" y="3427200"/>
                <a:ext cx="3686040" cy="263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1872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Peer Instruction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5127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Impact of Larger Blocks on </a:t>
            </a:r>
            <a:r>
              <a:rPr lang="en-US" altLang="en-US" sz="2400" b="1" dirty="0">
                <a:latin typeface="Arial" panose="020B0604020202020204" pitchFamily="34" charset="0"/>
              </a:rPr>
              <a:t>Misses</a:t>
            </a:r>
            <a:r>
              <a:rPr lang="en-US" altLang="en-US" sz="2400" dirty="0">
                <a:latin typeface="Arial" panose="020B0604020202020204" pitchFamily="34" charset="0"/>
              </a:rPr>
              <a:t>: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For fixed total cache capacity and associativity, what is effect of larger blocks on each component of miss: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Decrease</a:t>
            </a:r>
          </a:p>
          <a:p>
            <a:pPr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Unchanged</a:t>
            </a:r>
          </a:p>
          <a:p>
            <a:pPr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Increase</a:t>
            </a:r>
          </a:p>
          <a:p>
            <a:pPr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Compulsory? 		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A: Decrease (if good Spatial Locality)</a:t>
            </a:r>
          </a:p>
          <a:p>
            <a:pPr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Capacity?       		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 Increase (smaller blocks fit better)</a:t>
            </a:r>
          </a:p>
          <a:p>
            <a:pPr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Conflict?        		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 Increase (more ways better!)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3285935" y="5982416"/>
            <a:ext cx="3706079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effect for large caches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436320" y="2761920"/>
              <a:ext cx="8030880" cy="375660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960" y="2752560"/>
                <a:ext cx="8049600" cy="377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9724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Increasing #Entries?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Hit time as #entries increases?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Increases, since reading tags and data from larger memory structures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Miss rate as #entries increases?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Goes down due to reduced capacity and conflict misses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Architects rule of thumb: miss rate drops ~2x for every ~4x increase in capacity (only a gross approximation)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Miss penalty as #entries increases?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Unchanged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539458" y="5220065"/>
            <a:ext cx="8147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At some point, increase in hit time for a larger cache may overcome the improvement in hit rate, yielding a decrease in performance</a:t>
            </a:r>
          </a:p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120600" y="1286640"/>
              <a:ext cx="4296960" cy="317736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240" y="1277280"/>
                <a:ext cx="4315680" cy="319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94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30262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Giving Priority to Read misses (Penalty ↓)</a:t>
            </a:r>
          </a:p>
          <a:p>
            <a:pPr>
              <a:spcBef>
                <a:spcPct val="0"/>
              </a:spcBef>
              <a:buNone/>
            </a:pP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767543" y="5958687"/>
            <a:ext cx="82702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To serve reads before writes have been completed!</a:t>
            </a:r>
          </a:p>
        </p:txBody>
      </p:sp>
      <p:sp>
        <p:nvSpPr>
          <p:cNvPr id="7" name="object 6"/>
          <p:cNvSpPr/>
          <p:nvPr/>
        </p:nvSpPr>
        <p:spPr>
          <a:xfrm>
            <a:off x="5446777" y="3547109"/>
            <a:ext cx="100965" cy="1099185"/>
          </a:xfrm>
          <a:custGeom>
            <a:avLst/>
            <a:gdLst/>
            <a:ahLst/>
            <a:cxnLst/>
            <a:rect l="l" t="t" r="r" b="b"/>
            <a:pathLst>
              <a:path w="100964" h="1099185">
                <a:moveTo>
                  <a:pt x="0" y="0"/>
                </a:moveTo>
                <a:lnTo>
                  <a:pt x="100584" y="0"/>
                </a:lnTo>
                <a:lnTo>
                  <a:pt x="100584" y="1098803"/>
                </a:lnTo>
                <a:lnTo>
                  <a:pt x="0" y="1098803"/>
                </a:lnTo>
                <a:lnTo>
                  <a:pt x="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5446777" y="3547109"/>
            <a:ext cx="100965" cy="1099185"/>
          </a:xfrm>
          <a:custGeom>
            <a:avLst/>
            <a:gdLst/>
            <a:ahLst/>
            <a:cxnLst/>
            <a:rect l="l" t="t" r="r" b="b"/>
            <a:pathLst>
              <a:path w="100964" h="1099185">
                <a:moveTo>
                  <a:pt x="0" y="0"/>
                </a:moveTo>
                <a:lnTo>
                  <a:pt x="100584" y="0"/>
                </a:lnTo>
                <a:lnTo>
                  <a:pt x="100584" y="1098803"/>
                </a:lnTo>
                <a:lnTo>
                  <a:pt x="0" y="109880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792540"/>
              </p:ext>
            </p:extLst>
          </p:nvPr>
        </p:nvGraphicFramePr>
        <p:xfrm>
          <a:off x="279803" y="2577755"/>
          <a:ext cx="1607820" cy="2966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7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bject 11"/>
          <p:cNvSpPr/>
          <p:nvPr/>
        </p:nvSpPr>
        <p:spPr>
          <a:xfrm>
            <a:off x="2542477" y="2934576"/>
            <a:ext cx="969644" cy="370840"/>
          </a:xfrm>
          <a:custGeom>
            <a:avLst/>
            <a:gdLst/>
            <a:ahLst/>
            <a:cxnLst/>
            <a:rect l="l" t="t" r="r" b="b"/>
            <a:pathLst>
              <a:path w="969645" h="370839">
                <a:moveTo>
                  <a:pt x="0" y="0"/>
                </a:moveTo>
                <a:lnTo>
                  <a:pt x="969518" y="0"/>
                </a:lnTo>
                <a:lnTo>
                  <a:pt x="969518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/>
          <p:cNvSpPr/>
          <p:nvPr/>
        </p:nvSpPr>
        <p:spPr>
          <a:xfrm>
            <a:off x="2542477" y="3305416"/>
            <a:ext cx="969644" cy="370840"/>
          </a:xfrm>
          <a:custGeom>
            <a:avLst/>
            <a:gdLst/>
            <a:ahLst/>
            <a:cxnLst/>
            <a:rect l="l" t="t" r="r" b="b"/>
            <a:pathLst>
              <a:path w="969645" h="370839">
                <a:moveTo>
                  <a:pt x="0" y="0"/>
                </a:moveTo>
                <a:lnTo>
                  <a:pt x="969518" y="0"/>
                </a:lnTo>
                <a:lnTo>
                  <a:pt x="969518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/>
          <p:cNvSpPr/>
          <p:nvPr/>
        </p:nvSpPr>
        <p:spPr>
          <a:xfrm>
            <a:off x="2536121" y="3299061"/>
            <a:ext cx="982344" cy="12700"/>
          </a:xfrm>
          <a:custGeom>
            <a:avLst/>
            <a:gdLst/>
            <a:ahLst/>
            <a:cxnLst/>
            <a:rect l="l" t="t" r="r" b="b"/>
            <a:pathLst>
              <a:path w="982345" h="12700">
                <a:moveTo>
                  <a:pt x="0" y="12700"/>
                </a:moveTo>
                <a:lnTo>
                  <a:pt x="982218" y="12700"/>
                </a:lnTo>
                <a:lnTo>
                  <a:pt x="982218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4"/>
          <p:cNvSpPr/>
          <p:nvPr/>
        </p:nvSpPr>
        <p:spPr>
          <a:xfrm>
            <a:off x="2542471" y="2928221"/>
            <a:ext cx="0" cy="754380"/>
          </a:xfrm>
          <a:custGeom>
            <a:avLst/>
            <a:gdLst/>
            <a:ahLst/>
            <a:cxnLst/>
            <a:rect l="l" t="t" r="r" b="b"/>
            <a:pathLst>
              <a:path h="754379">
                <a:moveTo>
                  <a:pt x="0" y="0"/>
                </a:moveTo>
                <a:lnTo>
                  <a:pt x="0" y="7543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5"/>
          <p:cNvSpPr/>
          <p:nvPr/>
        </p:nvSpPr>
        <p:spPr>
          <a:xfrm>
            <a:off x="3511984" y="2928221"/>
            <a:ext cx="0" cy="754380"/>
          </a:xfrm>
          <a:custGeom>
            <a:avLst/>
            <a:gdLst/>
            <a:ahLst/>
            <a:cxnLst/>
            <a:rect l="l" t="t" r="r" b="b"/>
            <a:pathLst>
              <a:path h="754379">
                <a:moveTo>
                  <a:pt x="0" y="0"/>
                </a:moveTo>
                <a:lnTo>
                  <a:pt x="0" y="7543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6"/>
          <p:cNvSpPr/>
          <p:nvPr/>
        </p:nvSpPr>
        <p:spPr>
          <a:xfrm>
            <a:off x="2536121" y="2934571"/>
            <a:ext cx="982344" cy="0"/>
          </a:xfrm>
          <a:custGeom>
            <a:avLst/>
            <a:gdLst/>
            <a:ahLst/>
            <a:cxnLst/>
            <a:rect l="l" t="t" r="r" b="b"/>
            <a:pathLst>
              <a:path w="982345">
                <a:moveTo>
                  <a:pt x="0" y="0"/>
                </a:moveTo>
                <a:lnTo>
                  <a:pt x="98221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7"/>
          <p:cNvSpPr/>
          <p:nvPr/>
        </p:nvSpPr>
        <p:spPr>
          <a:xfrm>
            <a:off x="2536121" y="3676251"/>
            <a:ext cx="982344" cy="0"/>
          </a:xfrm>
          <a:custGeom>
            <a:avLst/>
            <a:gdLst/>
            <a:ahLst/>
            <a:cxnLst/>
            <a:rect l="l" t="t" r="r" b="b"/>
            <a:pathLst>
              <a:path w="982345">
                <a:moveTo>
                  <a:pt x="0" y="0"/>
                </a:moveTo>
                <a:lnTo>
                  <a:pt x="98221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8"/>
          <p:cNvSpPr txBox="1"/>
          <p:nvPr/>
        </p:nvSpPr>
        <p:spPr>
          <a:xfrm>
            <a:off x="580918" y="1945003"/>
            <a:ext cx="767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70C0"/>
                </a:solidFill>
                <a:latin typeface="Georgia"/>
                <a:cs typeface="Georgia"/>
              </a:rPr>
              <a:t>c</a:t>
            </a:r>
            <a:r>
              <a:rPr sz="2000" b="1" spc="-10" dirty="0">
                <a:solidFill>
                  <a:srgbClr val="0070C0"/>
                </a:solidFill>
                <a:latin typeface="Georgia"/>
                <a:cs typeface="Georgia"/>
              </a:rPr>
              <a:t>a</a:t>
            </a:r>
            <a:r>
              <a:rPr sz="2000" b="1" dirty="0">
                <a:solidFill>
                  <a:srgbClr val="0070C0"/>
                </a:solidFill>
                <a:latin typeface="Georgia"/>
                <a:cs typeface="Georgia"/>
              </a:rPr>
              <a:t>c</a:t>
            </a:r>
            <a:r>
              <a:rPr sz="2000" b="1" spc="5" dirty="0">
                <a:solidFill>
                  <a:srgbClr val="0070C0"/>
                </a:solidFill>
                <a:latin typeface="Georgia"/>
                <a:cs typeface="Georgia"/>
              </a:rPr>
              <a:t>h</a:t>
            </a:r>
            <a:r>
              <a:rPr sz="2000" b="1" dirty="0">
                <a:solidFill>
                  <a:srgbClr val="0070C0"/>
                </a:solidFill>
                <a:latin typeface="Georgia"/>
                <a:cs typeface="Georgia"/>
              </a:rPr>
              <a:t>e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8" name="object 19"/>
          <p:cNvSpPr txBox="1"/>
          <p:nvPr/>
        </p:nvSpPr>
        <p:spPr>
          <a:xfrm>
            <a:off x="2223767" y="1904537"/>
            <a:ext cx="1592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70C0"/>
                </a:solidFill>
                <a:latin typeface="Georgia"/>
                <a:cs typeface="Georgia"/>
              </a:rPr>
              <a:t>write</a:t>
            </a:r>
            <a:r>
              <a:rPr sz="2000" b="1" spc="-50" dirty="0">
                <a:solidFill>
                  <a:srgbClr val="0070C0"/>
                </a:solidFill>
                <a:latin typeface="Georgia"/>
                <a:cs typeface="Georgia"/>
              </a:rPr>
              <a:t> </a:t>
            </a:r>
            <a:r>
              <a:rPr sz="2000" b="1" spc="-5" dirty="0">
                <a:solidFill>
                  <a:srgbClr val="0070C0"/>
                </a:solidFill>
                <a:latin typeface="Georgia"/>
                <a:cs typeface="Georgia"/>
              </a:rPr>
              <a:t>buffer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9" name="object 22"/>
          <p:cNvSpPr/>
          <p:nvPr/>
        </p:nvSpPr>
        <p:spPr>
          <a:xfrm>
            <a:off x="5590794" y="1859279"/>
            <a:ext cx="0" cy="3719195"/>
          </a:xfrm>
          <a:custGeom>
            <a:avLst/>
            <a:gdLst/>
            <a:ahLst/>
            <a:cxnLst/>
            <a:rect l="l" t="t" r="r" b="b"/>
            <a:pathLst>
              <a:path h="3719195">
                <a:moveTo>
                  <a:pt x="0" y="0"/>
                </a:moveTo>
                <a:lnTo>
                  <a:pt x="0" y="3718953"/>
                </a:lnTo>
              </a:path>
            </a:pathLst>
          </a:custGeom>
          <a:ln w="38100">
            <a:solidFill>
              <a:srgbClr val="0000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3"/>
          <p:cNvSpPr/>
          <p:nvPr/>
        </p:nvSpPr>
        <p:spPr>
          <a:xfrm>
            <a:off x="5495551" y="5502038"/>
            <a:ext cx="190500" cy="19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4"/>
          <p:cNvSpPr/>
          <p:nvPr/>
        </p:nvSpPr>
        <p:spPr>
          <a:xfrm>
            <a:off x="5183129" y="2250948"/>
            <a:ext cx="408940" cy="0"/>
          </a:xfrm>
          <a:custGeom>
            <a:avLst/>
            <a:gdLst/>
            <a:ahLst/>
            <a:cxnLst/>
            <a:rect l="l" t="t" r="r" b="b"/>
            <a:pathLst>
              <a:path w="408939">
                <a:moveTo>
                  <a:pt x="40880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5"/>
          <p:cNvSpPr/>
          <p:nvPr/>
        </p:nvSpPr>
        <p:spPr>
          <a:xfrm>
            <a:off x="5087869" y="2155692"/>
            <a:ext cx="114935" cy="190500"/>
          </a:xfrm>
          <a:custGeom>
            <a:avLst/>
            <a:gdLst/>
            <a:ahLst/>
            <a:cxnLst/>
            <a:rect l="l" t="t" r="r" b="b"/>
            <a:pathLst>
              <a:path w="114935" h="190500">
                <a:moveTo>
                  <a:pt x="114300" y="0"/>
                </a:moveTo>
                <a:lnTo>
                  <a:pt x="0" y="95250"/>
                </a:lnTo>
                <a:lnTo>
                  <a:pt x="114312" y="1905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6"/>
          <p:cNvSpPr txBox="1"/>
          <p:nvPr/>
        </p:nvSpPr>
        <p:spPr>
          <a:xfrm>
            <a:off x="5770504" y="5144604"/>
            <a:ext cx="314960" cy="5353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40"/>
              </a:lnSpc>
            </a:pPr>
            <a:r>
              <a:rPr sz="2000" dirty="0">
                <a:latin typeface="Georgia"/>
                <a:cs typeface="Georgia"/>
              </a:rPr>
              <a:t>ti</a:t>
            </a:r>
            <a:r>
              <a:rPr sz="2000" spc="-5" dirty="0">
                <a:latin typeface="Georgia"/>
                <a:cs typeface="Georgia"/>
              </a:rPr>
              <a:t>me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4" name="object 27"/>
          <p:cNvSpPr/>
          <p:nvPr/>
        </p:nvSpPr>
        <p:spPr>
          <a:xfrm>
            <a:off x="5183129" y="2740151"/>
            <a:ext cx="408940" cy="0"/>
          </a:xfrm>
          <a:custGeom>
            <a:avLst/>
            <a:gdLst/>
            <a:ahLst/>
            <a:cxnLst/>
            <a:rect l="l" t="t" r="r" b="b"/>
            <a:pathLst>
              <a:path w="408939">
                <a:moveTo>
                  <a:pt x="40880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8"/>
          <p:cNvSpPr/>
          <p:nvPr/>
        </p:nvSpPr>
        <p:spPr>
          <a:xfrm>
            <a:off x="5087869" y="2644896"/>
            <a:ext cx="114935" cy="190500"/>
          </a:xfrm>
          <a:custGeom>
            <a:avLst/>
            <a:gdLst/>
            <a:ahLst/>
            <a:cxnLst/>
            <a:rect l="l" t="t" r="r" b="b"/>
            <a:pathLst>
              <a:path w="114935" h="190500">
                <a:moveTo>
                  <a:pt x="114300" y="0"/>
                </a:moveTo>
                <a:lnTo>
                  <a:pt x="0" y="95250"/>
                </a:lnTo>
                <a:lnTo>
                  <a:pt x="114312" y="1905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9"/>
          <p:cNvSpPr/>
          <p:nvPr/>
        </p:nvSpPr>
        <p:spPr>
          <a:xfrm>
            <a:off x="5183129" y="3099816"/>
            <a:ext cx="408940" cy="0"/>
          </a:xfrm>
          <a:custGeom>
            <a:avLst/>
            <a:gdLst/>
            <a:ahLst/>
            <a:cxnLst/>
            <a:rect l="l" t="t" r="r" b="b"/>
            <a:pathLst>
              <a:path w="408939">
                <a:moveTo>
                  <a:pt x="40880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30"/>
          <p:cNvSpPr/>
          <p:nvPr/>
        </p:nvSpPr>
        <p:spPr>
          <a:xfrm>
            <a:off x="5087869" y="3004562"/>
            <a:ext cx="114935" cy="190500"/>
          </a:xfrm>
          <a:custGeom>
            <a:avLst/>
            <a:gdLst/>
            <a:ahLst/>
            <a:cxnLst/>
            <a:rect l="l" t="t" r="r" b="b"/>
            <a:pathLst>
              <a:path w="114935" h="190500">
                <a:moveTo>
                  <a:pt x="114300" y="0"/>
                </a:moveTo>
                <a:lnTo>
                  <a:pt x="0" y="95250"/>
                </a:lnTo>
                <a:lnTo>
                  <a:pt x="114312" y="1905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1"/>
          <p:cNvSpPr/>
          <p:nvPr/>
        </p:nvSpPr>
        <p:spPr>
          <a:xfrm>
            <a:off x="5014723" y="3531108"/>
            <a:ext cx="481330" cy="0"/>
          </a:xfrm>
          <a:custGeom>
            <a:avLst/>
            <a:gdLst/>
            <a:ahLst/>
            <a:cxnLst/>
            <a:rect l="l" t="t" r="r" b="b"/>
            <a:pathLst>
              <a:path w="481329">
                <a:moveTo>
                  <a:pt x="0" y="0"/>
                </a:moveTo>
                <a:lnTo>
                  <a:pt x="481139" y="0"/>
                </a:lnTo>
              </a:path>
            </a:pathLst>
          </a:custGeom>
          <a:ln w="381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2"/>
          <p:cNvSpPr/>
          <p:nvPr/>
        </p:nvSpPr>
        <p:spPr>
          <a:xfrm>
            <a:off x="5476801" y="3435852"/>
            <a:ext cx="114935" cy="190500"/>
          </a:xfrm>
          <a:custGeom>
            <a:avLst/>
            <a:gdLst/>
            <a:ahLst/>
            <a:cxnLst/>
            <a:rect l="l" t="t" r="r" b="b"/>
            <a:pathLst>
              <a:path w="114935" h="190500">
                <a:moveTo>
                  <a:pt x="12" y="0"/>
                </a:moveTo>
                <a:lnTo>
                  <a:pt x="0" y="190500"/>
                </a:lnTo>
                <a:lnTo>
                  <a:pt x="114312" y="95250"/>
                </a:lnTo>
                <a:lnTo>
                  <a:pt x="12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3"/>
          <p:cNvSpPr/>
          <p:nvPr/>
        </p:nvSpPr>
        <p:spPr>
          <a:xfrm>
            <a:off x="5183129" y="4646676"/>
            <a:ext cx="408940" cy="0"/>
          </a:xfrm>
          <a:custGeom>
            <a:avLst/>
            <a:gdLst/>
            <a:ahLst/>
            <a:cxnLst/>
            <a:rect l="l" t="t" r="r" b="b"/>
            <a:pathLst>
              <a:path w="408939">
                <a:moveTo>
                  <a:pt x="40880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4"/>
          <p:cNvSpPr/>
          <p:nvPr/>
        </p:nvSpPr>
        <p:spPr>
          <a:xfrm>
            <a:off x="5087869" y="4551422"/>
            <a:ext cx="114935" cy="190500"/>
          </a:xfrm>
          <a:custGeom>
            <a:avLst/>
            <a:gdLst/>
            <a:ahLst/>
            <a:cxnLst/>
            <a:rect l="l" t="t" r="r" b="b"/>
            <a:pathLst>
              <a:path w="114935" h="190500">
                <a:moveTo>
                  <a:pt x="114300" y="0"/>
                </a:moveTo>
                <a:lnTo>
                  <a:pt x="0" y="95250"/>
                </a:lnTo>
                <a:lnTo>
                  <a:pt x="114312" y="1905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5"/>
          <p:cNvSpPr/>
          <p:nvPr/>
        </p:nvSpPr>
        <p:spPr>
          <a:xfrm>
            <a:off x="5183129" y="5151120"/>
            <a:ext cx="408940" cy="0"/>
          </a:xfrm>
          <a:custGeom>
            <a:avLst/>
            <a:gdLst/>
            <a:ahLst/>
            <a:cxnLst/>
            <a:rect l="l" t="t" r="r" b="b"/>
            <a:pathLst>
              <a:path w="408939">
                <a:moveTo>
                  <a:pt x="40880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6"/>
          <p:cNvSpPr/>
          <p:nvPr/>
        </p:nvSpPr>
        <p:spPr>
          <a:xfrm>
            <a:off x="5087869" y="5055866"/>
            <a:ext cx="114935" cy="190500"/>
          </a:xfrm>
          <a:custGeom>
            <a:avLst/>
            <a:gdLst/>
            <a:ahLst/>
            <a:cxnLst/>
            <a:rect l="l" t="t" r="r" b="b"/>
            <a:pathLst>
              <a:path w="114935" h="190500">
                <a:moveTo>
                  <a:pt x="114300" y="0"/>
                </a:moveTo>
                <a:lnTo>
                  <a:pt x="0" y="95250"/>
                </a:lnTo>
                <a:lnTo>
                  <a:pt x="114312" y="1905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7"/>
          <p:cNvSpPr txBox="1"/>
          <p:nvPr/>
        </p:nvSpPr>
        <p:spPr>
          <a:xfrm>
            <a:off x="4300048" y="3354886"/>
            <a:ext cx="6026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70C0"/>
                </a:solidFill>
                <a:latin typeface="Georgia"/>
                <a:cs typeface="Georgia"/>
              </a:rPr>
              <a:t>w</a:t>
            </a:r>
            <a:r>
              <a:rPr sz="2000" spc="-10" dirty="0">
                <a:solidFill>
                  <a:srgbClr val="0070C0"/>
                </a:solidFill>
                <a:latin typeface="Georgia"/>
                <a:cs typeface="Georgia"/>
              </a:rPr>
              <a:t>r</a:t>
            </a:r>
            <a:r>
              <a:rPr sz="2000" dirty="0">
                <a:solidFill>
                  <a:srgbClr val="0070C0"/>
                </a:solidFill>
                <a:latin typeface="Georgia"/>
                <a:cs typeface="Georgia"/>
              </a:rPr>
              <a:t>ite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5" name="object 38"/>
          <p:cNvSpPr txBox="1"/>
          <p:nvPr/>
        </p:nvSpPr>
        <p:spPr>
          <a:xfrm>
            <a:off x="4388617" y="4486428"/>
            <a:ext cx="5270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Georgia"/>
                <a:cs typeface="Georgia"/>
              </a:rPr>
              <a:t>r</a:t>
            </a:r>
            <a:r>
              <a:rPr sz="2000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dirty="0">
                <a:latin typeface="Georgia"/>
                <a:cs typeface="Georgia"/>
              </a:rPr>
              <a:t>d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6" name="object 39"/>
          <p:cNvSpPr/>
          <p:nvPr/>
        </p:nvSpPr>
        <p:spPr>
          <a:xfrm>
            <a:off x="4078224" y="1622301"/>
            <a:ext cx="2232660" cy="4249420"/>
          </a:xfrm>
          <a:custGeom>
            <a:avLst/>
            <a:gdLst/>
            <a:ahLst/>
            <a:cxnLst/>
            <a:rect l="l" t="t" r="r" b="b"/>
            <a:pathLst>
              <a:path w="2232659" h="4249420">
                <a:moveTo>
                  <a:pt x="0" y="131432"/>
                </a:moveTo>
                <a:lnTo>
                  <a:pt x="10329" y="80270"/>
                </a:lnTo>
                <a:lnTo>
                  <a:pt x="38498" y="38493"/>
                </a:lnTo>
                <a:lnTo>
                  <a:pt x="80276" y="10327"/>
                </a:lnTo>
                <a:lnTo>
                  <a:pt x="131432" y="0"/>
                </a:lnTo>
                <a:lnTo>
                  <a:pt x="2101227" y="0"/>
                </a:lnTo>
                <a:lnTo>
                  <a:pt x="2152383" y="10327"/>
                </a:lnTo>
                <a:lnTo>
                  <a:pt x="2194161" y="38493"/>
                </a:lnTo>
                <a:lnTo>
                  <a:pt x="2222330" y="80270"/>
                </a:lnTo>
                <a:lnTo>
                  <a:pt x="2232660" y="131432"/>
                </a:lnTo>
                <a:lnTo>
                  <a:pt x="2232660" y="4117466"/>
                </a:lnTo>
                <a:lnTo>
                  <a:pt x="2222330" y="4168630"/>
                </a:lnTo>
                <a:lnTo>
                  <a:pt x="2194161" y="4210411"/>
                </a:lnTo>
                <a:lnTo>
                  <a:pt x="2152383" y="4238582"/>
                </a:lnTo>
                <a:lnTo>
                  <a:pt x="2101227" y="4248912"/>
                </a:lnTo>
                <a:lnTo>
                  <a:pt x="131432" y="4248912"/>
                </a:lnTo>
                <a:lnTo>
                  <a:pt x="80276" y="4238582"/>
                </a:lnTo>
                <a:lnTo>
                  <a:pt x="38498" y="4210411"/>
                </a:lnTo>
                <a:lnTo>
                  <a:pt x="10329" y="4168630"/>
                </a:lnTo>
                <a:lnTo>
                  <a:pt x="0" y="4117466"/>
                </a:lnTo>
                <a:lnTo>
                  <a:pt x="0" y="13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40"/>
          <p:cNvSpPr/>
          <p:nvPr/>
        </p:nvSpPr>
        <p:spPr>
          <a:xfrm>
            <a:off x="6454140" y="1607061"/>
            <a:ext cx="2232660" cy="4249420"/>
          </a:xfrm>
          <a:custGeom>
            <a:avLst/>
            <a:gdLst/>
            <a:ahLst/>
            <a:cxnLst/>
            <a:rect l="l" t="t" r="r" b="b"/>
            <a:pathLst>
              <a:path w="2232659" h="4249420">
                <a:moveTo>
                  <a:pt x="0" y="131432"/>
                </a:moveTo>
                <a:lnTo>
                  <a:pt x="10329" y="80270"/>
                </a:lnTo>
                <a:lnTo>
                  <a:pt x="38498" y="38493"/>
                </a:lnTo>
                <a:lnTo>
                  <a:pt x="80276" y="10327"/>
                </a:lnTo>
                <a:lnTo>
                  <a:pt x="131432" y="0"/>
                </a:lnTo>
                <a:lnTo>
                  <a:pt x="2101227" y="0"/>
                </a:lnTo>
                <a:lnTo>
                  <a:pt x="2152383" y="10327"/>
                </a:lnTo>
                <a:lnTo>
                  <a:pt x="2194161" y="38493"/>
                </a:lnTo>
                <a:lnTo>
                  <a:pt x="2222330" y="80270"/>
                </a:lnTo>
                <a:lnTo>
                  <a:pt x="2232660" y="131432"/>
                </a:lnTo>
                <a:lnTo>
                  <a:pt x="2232660" y="4117466"/>
                </a:lnTo>
                <a:lnTo>
                  <a:pt x="2222330" y="4168630"/>
                </a:lnTo>
                <a:lnTo>
                  <a:pt x="2194161" y="4210411"/>
                </a:lnTo>
                <a:lnTo>
                  <a:pt x="2152383" y="4238582"/>
                </a:lnTo>
                <a:lnTo>
                  <a:pt x="2101227" y="4248912"/>
                </a:lnTo>
                <a:lnTo>
                  <a:pt x="131432" y="4248912"/>
                </a:lnTo>
                <a:lnTo>
                  <a:pt x="80276" y="4238582"/>
                </a:lnTo>
                <a:lnTo>
                  <a:pt x="38498" y="4210411"/>
                </a:lnTo>
                <a:lnTo>
                  <a:pt x="10329" y="4168630"/>
                </a:lnTo>
                <a:lnTo>
                  <a:pt x="0" y="4117466"/>
                </a:lnTo>
                <a:lnTo>
                  <a:pt x="0" y="13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41"/>
          <p:cNvSpPr/>
          <p:nvPr/>
        </p:nvSpPr>
        <p:spPr>
          <a:xfrm>
            <a:off x="7963663" y="1859279"/>
            <a:ext cx="0" cy="3719195"/>
          </a:xfrm>
          <a:custGeom>
            <a:avLst/>
            <a:gdLst/>
            <a:ahLst/>
            <a:cxnLst/>
            <a:rect l="l" t="t" r="r" b="b"/>
            <a:pathLst>
              <a:path h="3719195">
                <a:moveTo>
                  <a:pt x="0" y="0"/>
                </a:moveTo>
                <a:lnTo>
                  <a:pt x="0" y="3718953"/>
                </a:lnTo>
              </a:path>
            </a:pathLst>
          </a:custGeom>
          <a:ln w="38100">
            <a:solidFill>
              <a:srgbClr val="0000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2"/>
          <p:cNvSpPr/>
          <p:nvPr/>
        </p:nvSpPr>
        <p:spPr>
          <a:xfrm>
            <a:off x="7868419" y="5502038"/>
            <a:ext cx="190500" cy="19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3"/>
          <p:cNvSpPr/>
          <p:nvPr/>
        </p:nvSpPr>
        <p:spPr>
          <a:xfrm>
            <a:off x="7554474" y="2250948"/>
            <a:ext cx="408940" cy="0"/>
          </a:xfrm>
          <a:custGeom>
            <a:avLst/>
            <a:gdLst/>
            <a:ahLst/>
            <a:cxnLst/>
            <a:rect l="l" t="t" r="r" b="b"/>
            <a:pathLst>
              <a:path w="408940">
                <a:moveTo>
                  <a:pt x="40880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4"/>
          <p:cNvSpPr/>
          <p:nvPr/>
        </p:nvSpPr>
        <p:spPr>
          <a:xfrm>
            <a:off x="7459214" y="2155692"/>
            <a:ext cx="114935" cy="190500"/>
          </a:xfrm>
          <a:custGeom>
            <a:avLst/>
            <a:gdLst/>
            <a:ahLst/>
            <a:cxnLst/>
            <a:rect l="l" t="t" r="r" b="b"/>
            <a:pathLst>
              <a:path w="114934" h="190500">
                <a:moveTo>
                  <a:pt x="114300" y="0"/>
                </a:moveTo>
                <a:lnTo>
                  <a:pt x="0" y="95250"/>
                </a:lnTo>
                <a:lnTo>
                  <a:pt x="114312" y="1905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5"/>
          <p:cNvSpPr txBox="1"/>
          <p:nvPr/>
        </p:nvSpPr>
        <p:spPr>
          <a:xfrm>
            <a:off x="8142609" y="5144604"/>
            <a:ext cx="314960" cy="5353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40"/>
              </a:lnSpc>
            </a:pPr>
            <a:r>
              <a:rPr sz="2000" dirty="0">
                <a:latin typeface="Georgia"/>
                <a:cs typeface="Georgia"/>
              </a:rPr>
              <a:t>ti</a:t>
            </a:r>
            <a:r>
              <a:rPr sz="2000" spc="-5" dirty="0">
                <a:latin typeface="Georgia"/>
                <a:cs typeface="Georgia"/>
              </a:rPr>
              <a:t>me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3" name="object 46"/>
          <p:cNvSpPr/>
          <p:nvPr/>
        </p:nvSpPr>
        <p:spPr>
          <a:xfrm>
            <a:off x="7554474" y="2740151"/>
            <a:ext cx="408940" cy="0"/>
          </a:xfrm>
          <a:custGeom>
            <a:avLst/>
            <a:gdLst/>
            <a:ahLst/>
            <a:cxnLst/>
            <a:rect l="l" t="t" r="r" b="b"/>
            <a:pathLst>
              <a:path w="408940">
                <a:moveTo>
                  <a:pt x="40880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7"/>
          <p:cNvSpPr/>
          <p:nvPr/>
        </p:nvSpPr>
        <p:spPr>
          <a:xfrm>
            <a:off x="7459214" y="2644896"/>
            <a:ext cx="114935" cy="190500"/>
          </a:xfrm>
          <a:custGeom>
            <a:avLst/>
            <a:gdLst/>
            <a:ahLst/>
            <a:cxnLst/>
            <a:rect l="l" t="t" r="r" b="b"/>
            <a:pathLst>
              <a:path w="114934" h="190500">
                <a:moveTo>
                  <a:pt x="114300" y="0"/>
                </a:moveTo>
                <a:lnTo>
                  <a:pt x="0" y="95250"/>
                </a:lnTo>
                <a:lnTo>
                  <a:pt x="114312" y="1905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8"/>
          <p:cNvSpPr/>
          <p:nvPr/>
        </p:nvSpPr>
        <p:spPr>
          <a:xfrm>
            <a:off x="7554474" y="3099816"/>
            <a:ext cx="408940" cy="0"/>
          </a:xfrm>
          <a:custGeom>
            <a:avLst/>
            <a:gdLst/>
            <a:ahLst/>
            <a:cxnLst/>
            <a:rect l="l" t="t" r="r" b="b"/>
            <a:pathLst>
              <a:path w="408940">
                <a:moveTo>
                  <a:pt x="40880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9"/>
          <p:cNvSpPr/>
          <p:nvPr/>
        </p:nvSpPr>
        <p:spPr>
          <a:xfrm>
            <a:off x="7459214" y="3004562"/>
            <a:ext cx="114935" cy="190500"/>
          </a:xfrm>
          <a:custGeom>
            <a:avLst/>
            <a:gdLst/>
            <a:ahLst/>
            <a:cxnLst/>
            <a:rect l="l" t="t" r="r" b="b"/>
            <a:pathLst>
              <a:path w="114934" h="190500">
                <a:moveTo>
                  <a:pt x="114300" y="0"/>
                </a:moveTo>
                <a:lnTo>
                  <a:pt x="0" y="95250"/>
                </a:lnTo>
                <a:lnTo>
                  <a:pt x="114312" y="1905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50"/>
          <p:cNvSpPr/>
          <p:nvPr/>
        </p:nvSpPr>
        <p:spPr>
          <a:xfrm>
            <a:off x="7387590" y="3531108"/>
            <a:ext cx="481330" cy="0"/>
          </a:xfrm>
          <a:custGeom>
            <a:avLst/>
            <a:gdLst/>
            <a:ahLst/>
            <a:cxnLst/>
            <a:rect l="l" t="t" r="r" b="b"/>
            <a:pathLst>
              <a:path w="481329">
                <a:moveTo>
                  <a:pt x="0" y="0"/>
                </a:moveTo>
                <a:lnTo>
                  <a:pt x="481139" y="0"/>
                </a:lnTo>
              </a:path>
            </a:pathLst>
          </a:custGeom>
          <a:ln w="381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51"/>
          <p:cNvSpPr/>
          <p:nvPr/>
        </p:nvSpPr>
        <p:spPr>
          <a:xfrm>
            <a:off x="7849667" y="3435852"/>
            <a:ext cx="114935" cy="190500"/>
          </a:xfrm>
          <a:custGeom>
            <a:avLst/>
            <a:gdLst/>
            <a:ahLst/>
            <a:cxnLst/>
            <a:rect l="l" t="t" r="r" b="b"/>
            <a:pathLst>
              <a:path w="114934" h="190500">
                <a:moveTo>
                  <a:pt x="12" y="0"/>
                </a:moveTo>
                <a:lnTo>
                  <a:pt x="0" y="190500"/>
                </a:lnTo>
                <a:lnTo>
                  <a:pt x="114312" y="95250"/>
                </a:lnTo>
                <a:lnTo>
                  <a:pt x="12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52"/>
          <p:cNvSpPr/>
          <p:nvPr/>
        </p:nvSpPr>
        <p:spPr>
          <a:xfrm>
            <a:off x="7546855" y="3913632"/>
            <a:ext cx="408940" cy="0"/>
          </a:xfrm>
          <a:custGeom>
            <a:avLst/>
            <a:gdLst/>
            <a:ahLst/>
            <a:cxnLst/>
            <a:rect l="l" t="t" r="r" b="b"/>
            <a:pathLst>
              <a:path w="408940">
                <a:moveTo>
                  <a:pt x="40880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3"/>
          <p:cNvSpPr/>
          <p:nvPr/>
        </p:nvSpPr>
        <p:spPr>
          <a:xfrm>
            <a:off x="7451595" y="3818378"/>
            <a:ext cx="114935" cy="190500"/>
          </a:xfrm>
          <a:custGeom>
            <a:avLst/>
            <a:gdLst/>
            <a:ahLst/>
            <a:cxnLst/>
            <a:rect l="l" t="t" r="r" b="b"/>
            <a:pathLst>
              <a:path w="114934" h="190500">
                <a:moveTo>
                  <a:pt x="114300" y="0"/>
                </a:moveTo>
                <a:lnTo>
                  <a:pt x="0" y="95250"/>
                </a:lnTo>
                <a:lnTo>
                  <a:pt x="114312" y="1905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4"/>
          <p:cNvSpPr/>
          <p:nvPr/>
        </p:nvSpPr>
        <p:spPr>
          <a:xfrm>
            <a:off x="7546855" y="4418076"/>
            <a:ext cx="408940" cy="0"/>
          </a:xfrm>
          <a:custGeom>
            <a:avLst/>
            <a:gdLst/>
            <a:ahLst/>
            <a:cxnLst/>
            <a:rect l="l" t="t" r="r" b="b"/>
            <a:pathLst>
              <a:path w="408940">
                <a:moveTo>
                  <a:pt x="40880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5"/>
          <p:cNvSpPr/>
          <p:nvPr/>
        </p:nvSpPr>
        <p:spPr>
          <a:xfrm>
            <a:off x="7451595" y="4322822"/>
            <a:ext cx="114935" cy="190500"/>
          </a:xfrm>
          <a:custGeom>
            <a:avLst/>
            <a:gdLst/>
            <a:ahLst/>
            <a:cxnLst/>
            <a:rect l="l" t="t" r="r" b="b"/>
            <a:pathLst>
              <a:path w="114934" h="190500">
                <a:moveTo>
                  <a:pt x="114300" y="0"/>
                </a:moveTo>
                <a:lnTo>
                  <a:pt x="0" y="95250"/>
                </a:lnTo>
                <a:lnTo>
                  <a:pt x="114312" y="1905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6"/>
          <p:cNvSpPr txBox="1"/>
          <p:nvPr/>
        </p:nvSpPr>
        <p:spPr>
          <a:xfrm>
            <a:off x="6752067" y="3753191"/>
            <a:ext cx="5270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Georgia"/>
                <a:cs typeface="Georgia"/>
              </a:rPr>
              <a:t>r</a:t>
            </a:r>
            <a:r>
              <a:rPr sz="2000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dirty="0">
                <a:latin typeface="Georgia"/>
                <a:cs typeface="Georgia"/>
              </a:rPr>
              <a:t>d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4" name="object 57"/>
          <p:cNvSpPr txBox="1"/>
          <p:nvPr/>
        </p:nvSpPr>
        <p:spPr>
          <a:xfrm>
            <a:off x="4622292" y="3896105"/>
            <a:ext cx="660400" cy="401320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3746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95"/>
              </a:spcBef>
            </a:pPr>
            <a:r>
              <a:rPr sz="2000" spc="-5" dirty="0">
                <a:solidFill>
                  <a:srgbClr val="FFFFFF"/>
                </a:solidFill>
                <a:latin typeface="Georgia"/>
                <a:cs typeface="Georgia"/>
              </a:rPr>
              <a:t>stall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5" name="object 58"/>
          <p:cNvSpPr txBox="1"/>
          <p:nvPr/>
        </p:nvSpPr>
        <p:spPr>
          <a:xfrm>
            <a:off x="4269746" y="1298210"/>
            <a:ext cx="4003675" cy="10331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26030" algn="l"/>
              </a:tabLst>
            </a:pPr>
            <a:r>
              <a:rPr sz="2000" b="1" spc="-5" dirty="0">
                <a:solidFill>
                  <a:srgbClr val="7F6000"/>
                </a:solidFill>
                <a:latin typeface="Georgia"/>
                <a:cs typeface="Georgia"/>
              </a:rPr>
              <a:t>without</a:t>
            </a:r>
            <a:r>
              <a:rPr sz="2000" b="1" spc="10" dirty="0">
                <a:solidFill>
                  <a:srgbClr val="7F6000"/>
                </a:solidFill>
                <a:latin typeface="Georgia"/>
                <a:cs typeface="Georgia"/>
              </a:rPr>
              <a:t> </a:t>
            </a:r>
            <a:r>
              <a:rPr sz="2000" b="1" dirty="0">
                <a:solidFill>
                  <a:srgbClr val="7F6000"/>
                </a:solidFill>
                <a:latin typeface="Georgia"/>
                <a:cs typeface="Georgia"/>
              </a:rPr>
              <a:t>buffer	</a:t>
            </a:r>
            <a:r>
              <a:rPr sz="3000" b="1" spc="-7" baseline="2777" dirty="0">
                <a:solidFill>
                  <a:srgbClr val="7F6000"/>
                </a:solidFill>
                <a:latin typeface="Georgia"/>
                <a:cs typeface="Georgia"/>
              </a:rPr>
              <a:t>with</a:t>
            </a:r>
            <a:r>
              <a:rPr sz="3000" b="1" spc="-89" baseline="2777" dirty="0">
                <a:solidFill>
                  <a:srgbClr val="7F6000"/>
                </a:solidFill>
                <a:latin typeface="Georgia"/>
                <a:cs typeface="Georgia"/>
              </a:rPr>
              <a:t> </a:t>
            </a:r>
            <a:r>
              <a:rPr sz="3000" b="1" baseline="2777" dirty="0">
                <a:solidFill>
                  <a:srgbClr val="7F6000"/>
                </a:solidFill>
                <a:latin typeface="Georgia"/>
                <a:cs typeface="Georgia"/>
              </a:rPr>
              <a:t>buffer</a:t>
            </a:r>
            <a:endParaRPr sz="3000" baseline="2777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imes New Roman"/>
              <a:cs typeface="Times New Roman"/>
            </a:endParaRPr>
          </a:p>
          <a:p>
            <a:pPr marL="97155">
              <a:lnSpc>
                <a:spcPct val="100000"/>
              </a:lnSpc>
              <a:tabLst>
                <a:tab pos="2469515" algn="l"/>
              </a:tabLst>
            </a:pPr>
            <a:r>
              <a:rPr sz="2000" spc="-5" dirty="0">
                <a:latin typeface="Georgia"/>
                <a:cs typeface="Georgia"/>
              </a:rPr>
              <a:t>read	read</a:t>
            </a:r>
            <a:endParaRPr sz="2000">
              <a:latin typeface="Georgia"/>
              <a:cs typeface="Georgi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4133160" y="3356280"/>
              <a:ext cx="1402200" cy="80640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23800" y="3346920"/>
                <a:ext cx="1420920" cy="82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9959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44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Avoiding Address Translations (Hit  Time↓)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For each memory access, we need to check  whether the data is in cache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To do the checking, we need to do two tasks,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Locating the possible data in cache ( by using the  index)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Comparing the tags</a:t>
            </a:r>
          </a:p>
        </p:txBody>
      </p:sp>
      <p:sp>
        <p:nvSpPr>
          <p:cNvPr id="6" name="object 8"/>
          <p:cNvSpPr/>
          <p:nvPr/>
        </p:nvSpPr>
        <p:spPr>
          <a:xfrm>
            <a:off x="1918716" y="4328160"/>
            <a:ext cx="641985" cy="0"/>
          </a:xfrm>
          <a:custGeom>
            <a:avLst/>
            <a:gdLst/>
            <a:ahLst/>
            <a:cxnLst/>
            <a:rect l="l" t="t" r="r" b="b"/>
            <a:pathLst>
              <a:path w="641985">
                <a:moveTo>
                  <a:pt x="0" y="0"/>
                </a:moveTo>
                <a:lnTo>
                  <a:pt x="641604" y="0"/>
                </a:lnTo>
              </a:path>
            </a:pathLst>
          </a:custGeom>
          <a:ln w="25908">
            <a:solidFill>
              <a:srgbClr val="7F6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/>
          <p:cNvSpPr/>
          <p:nvPr/>
        </p:nvSpPr>
        <p:spPr>
          <a:xfrm>
            <a:off x="2508504" y="4263387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0" y="0"/>
                </a:moveTo>
                <a:lnTo>
                  <a:pt x="51816" y="64770"/>
                </a:lnTo>
                <a:lnTo>
                  <a:pt x="0" y="129540"/>
                </a:lnTo>
                <a:lnTo>
                  <a:pt x="129540" y="64770"/>
                </a:lnTo>
                <a:lnTo>
                  <a:pt x="0" y="0"/>
                </a:lnTo>
                <a:close/>
              </a:path>
            </a:pathLst>
          </a:custGeom>
          <a:solidFill>
            <a:srgbClr val="7F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/>
          <p:cNvSpPr/>
          <p:nvPr/>
        </p:nvSpPr>
        <p:spPr>
          <a:xfrm>
            <a:off x="3721607" y="4328160"/>
            <a:ext cx="658495" cy="0"/>
          </a:xfrm>
          <a:custGeom>
            <a:avLst/>
            <a:gdLst/>
            <a:ahLst/>
            <a:cxnLst/>
            <a:rect l="l" t="t" r="r" b="b"/>
            <a:pathLst>
              <a:path w="658495">
                <a:moveTo>
                  <a:pt x="0" y="0"/>
                </a:moveTo>
                <a:lnTo>
                  <a:pt x="658368" y="0"/>
                </a:lnTo>
              </a:path>
            </a:pathLst>
          </a:custGeom>
          <a:ln w="25908">
            <a:solidFill>
              <a:srgbClr val="7F6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1"/>
          <p:cNvSpPr/>
          <p:nvPr/>
        </p:nvSpPr>
        <p:spPr>
          <a:xfrm>
            <a:off x="4328160" y="4263387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0" y="0"/>
                </a:moveTo>
                <a:lnTo>
                  <a:pt x="51815" y="64770"/>
                </a:lnTo>
                <a:lnTo>
                  <a:pt x="0" y="129540"/>
                </a:lnTo>
                <a:lnTo>
                  <a:pt x="129539" y="64770"/>
                </a:lnTo>
                <a:lnTo>
                  <a:pt x="0" y="0"/>
                </a:lnTo>
                <a:close/>
              </a:path>
            </a:pathLst>
          </a:custGeom>
          <a:solidFill>
            <a:srgbClr val="7F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/>
          <p:cNvSpPr/>
          <p:nvPr/>
        </p:nvSpPr>
        <p:spPr>
          <a:xfrm>
            <a:off x="5558028" y="4302251"/>
            <a:ext cx="786765" cy="0"/>
          </a:xfrm>
          <a:custGeom>
            <a:avLst/>
            <a:gdLst/>
            <a:ahLst/>
            <a:cxnLst/>
            <a:rect l="l" t="t" r="r" b="b"/>
            <a:pathLst>
              <a:path w="786765">
                <a:moveTo>
                  <a:pt x="0" y="0"/>
                </a:moveTo>
                <a:lnTo>
                  <a:pt x="786384" y="0"/>
                </a:lnTo>
              </a:path>
            </a:pathLst>
          </a:custGeom>
          <a:ln w="25908">
            <a:solidFill>
              <a:srgbClr val="7F6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/>
          <p:cNvSpPr/>
          <p:nvPr/>
        </p:nvSpPr>
        <p:spPr>
          <a:xfrm>
            <a:off x="6292595" y="4237479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40" h="129539">
                <a:moveTo>
                  <a:pt x="0" y="0"/>
                </a:moveTo>
                <a:lnTo>
                  <a:pt x="51815" y="64770"/>
                </a:lnTo>
                <a:lnTo>
                  <a:pt x="0" y="129540"/>
                </a:lnTo>
                <a:lnTo>
                  <a:pt x="129539" y="64770"/>
                </a:lnTo>
                <a:lnTo>
                  <a:pt x="0" y="0"/>
                </a:lnTo>
                <a:close/>
              </a:path>
            </a:pathLst>
          </a:custGeom>
          <a:solidFill>
            <a:srgbClr val="7F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4"/>
          <p:cNvSpPr/>
          <p:nvPr/>
        </p:nvSpPr>
        <p:spPr>
          <a:xfrm>
            <a:off x="6283451" y="4949951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>
                <a:moveTo>
                  <a:pt x="150875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7F6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/>
          <p:cNvSpPr/>
          <p:nvPr/>
        </p:nvSpPr>
        <p:spPr>
          <a:xfrm>
            <a:off x="6205728" y="4885179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40" h="129539">
                <a:moveTo>
                  <a:pt x="129540" y="0"/>
                </a:moveTo>
                <a:lnTo>
                  <a:pt x="0" y="64770"/>
                </a:lnTo>
                <a:lnTo>
                  <a:pt x="129540" y="129540"/>
                </a:lnTo>
                <a:lnTo>
                  <a:pt x="77724" y="64770"/>
                </a:lnTo>
                <a:lnTo>
                  <a:pt x="129540" y="0"/>
                </a:lnTo>
                <a:close/>
              </a:path>
            </a:pathLst>
          </a:custGeom>
          <a:solidFill>
            <a:srgbClr val="7F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6"/>
          <p:cNvSpPr/>
          <p:nvPr/>
        </p:nvSpPr>
        <p:spPr>
          <a:xfrm>
            <a:off x="6219443" y="4962143"/>
            <a:ext cx="0" cy="494030"/>
          </a:xfrm>
          <a:custGeom>
            <a:avLst/>
            <a:gdLst/>
            <a:ahLst/>
            <a:cxnLst/>
            <a:rect l="l" t="t" r="r" b="b"/>
            <a:pathLst>
              <a:path h="494029">
                <a:moveTo>
                  <a:pt x="0" y="0"/>
                </a:moveTo>
                <a:lnTo>
                  <a:pt x="0" y="493776"/>
                </a:lnTo>
              </a:path>
            </a:pathLst>
          </a:custGeom>
          <a:ln w="25908">
            <a:solidFill>
              <a:srgbClr val="7F6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7"/>
          <p:cNvSpPr/>
          <p:nvPr/>
        </p:nvSpPr>
        <p:spPr>
          <a:xfrm>
            <a:off x="6154677" y="5404104"/>
            <a:ext cx="129540" cy="129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8"/>
          <p:cNvSpPr/>
          <p:nvPr/>
        </p:nvSpPr>
        <p:spPr>
          <a:xfrm>
            <a:off x="2296667" y="5547359"/>
            <a:ext cx="3935095" cy="0"/>
          </a:xfrm>
          <a:custGeom>
            <a:avLst/>
            <a:gdLst/>
            <a:ahLst/>
            <a:cxnLst/>
            <a:rect l="l" t="t" r="r" b="b"/>
            <a:pathLst>
              <a:path w="3935095">
                <a:moveTo>
                  <a:pt x="3934967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7F6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9"/>
          <p:cNvSpPr/>
          <p:nvPr/>
        </p:nvSpPr>
        <p:spPr>
          <a:xfrm>
            <a:off x="2218944" y="5482587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40">
                <a:moveTo>
                  <a:pt x="129540" y="0"/>
                </a:moveTo>
                <a:lnTo>
                  <a:pt x="0" y="64770"/>
                </a:lnTo>
                <a:lnTo>
                  <a:pt x="129540" y="129540"/>
                </a:lnTo>
                <a:lnTo>
                  <a:pt x="77724" y="64770"/>
                </a:lnTo>
                <a:lnTo>
                  <a:pt x="129540" y="0"/>
                </a:lnTo>
                <a:close/>
              </a:path>
            </a:pathLst>
          </a:custGeom>
          <a:solidFill>
            <a:srgbClr val="7F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0"/>
          <p:cNvSpPr/>
          <p:nvPr/>
        </p:nvSpPr>
        <p:spPr>
          <a:xfrm>
            <a:off x="2231135" y="5077968"/>
            <a:ext cx="0" cy="481965"/>
          </a:xfrm>
          <a:custGeom>
            <a:avLst/>
            <a:gdLst/>
            <a:ahLst/>
            <a:cxnLst/>
            <a:rect l="l" t="t" r="r" b="b"/>
            <a:pathLst>
              <a:path h="481965">
                <a:moveTo>
                  <a:pt x="0" y="481584"/>
                </a:moveTo>
                <a:lnTo>
                  <a:pt x="0" y="0"/>
                </a:lnTo>
              </a:path>
            </a:pathLst>
          </a:custGeom>
          <a:ln w="25908">
            <a:solidFill>
              <a:srgbClr val="7F6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1"/>
          <p:cNvSpPr/>
          <p:nvPr/>
        </p:nvSpPr>
        <p:spPr>
          <a:xfrm>
            <a:off x="1918716" y="4949186"/>
            <a:ext cx="377193" cy="1805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2"/>
          <p:cNvSpPr/>
          <p:nvPr/>
        </p:nvSpPr>
        <p:spPr>
          <a:xfrm>
            <a:off x="5800343" y="5039868"/>
            <a:ext cx="0" cy="520065"/>
          </a:xfrm>
          <a:custGeom>
            <a:avLst/>
            <a:gdLst/>
            <a:ahLst/>
            <a:cxnLst/>
            <a:rect l="l" t="t" r="r" b="b"/>
            <a:pathLst>
              <a:path h="520065">
                <a:moveTo>
                  <a:pt x="0" y="519684"/>
                </a:moveTo>
                <a:lnTo>
                  <a:pt x="0" y="0"/>
                </a:lnTo>
              </a:path>
            </a:pathLst>
          </a:custGeom>
          <a:ln w="25908">
            <a:solidFill>
              <a:srgbClr val="7F6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3"/>
          <p:cNvSpPr/>
          <p:nvPr/>
        </p:nvSpPr>
        <p:spPr>
          <a:xfrm>
            <a:off x="5533643" y="4911086"/>
            <a:ext cx="331473" cy="1805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4"/>
          <p:cNvSpPr/>
          <p:nvPr/>
        </p:nvSpPr>
        <p:spPr>
          <a:xfrm>
            <a:off x="4277868" y="4949951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188975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7F6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5"/>
          <p:cNvSpPr/>
          <p:nvPr/>
        </p:nvSpPr>
        <p:spPr>
          <a:xfrm>
            <a:off x="4200143" y="4885179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129540" y="0"/>
                </a:moveTo>
                <a:lnTo>
                  <a:pt x="0" y="64770"/>
                </a:lnTo>
                <a:lnTo>
                  <a:pt x="129540" y="129540"/>
                </a:lnTo>
                <a:lnTo>
                  <a:pt x="77724" y="64770"/>
                </a:lnTo>
                <a:lnTo>
                  <a:pt x="129540" y="0"/>
                </a:lnTo>
                <a:close/>
              </a:path>
            </a:pathLst>
          </a:custGeom>
          <a:solidFill>
            <a:srgbClr val="7F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6"/>
          <p:cNvSpPr/>
          <p:nvPr/>
        </p:nvSpPr>
        <p:spPr>
          <a:xfrm>
            <a:off x="4212336" y="4962143"/>
            <a:ext cx="0" cy="494030"/>
          </a:xfrm>
          <a:custGeom>
            <a:avLst/>
            <a:gdLst/>
            <a:ahLst/>
            <a:cxnLst/>
            <a:rect l="l" t="t" r="r" b="b"/>
            <a:pathLst>
              <a:path h="494029">
                <a:moveTo>
                  <a:pt x="0" y="0"/>
                </a:moveTo>
                <a:lnTo>
                  <a:pt x="0" y="493776"/>
                </a:lnTo>
              </a:path>
            </a:pathLst>
          </a:custGeom>
          <a:ln w="25908">
            <a:solidFill>
              <a:srgbClr val="7F6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7"/>
          <p:cNvSpPr/>
          <p:nvPr/>
        </p:nvSpPr>
        <p:spPr>
          <a:xfrm>
            <a:off x="4147569" y="5404104"/>
            <a:ext cx="129540" cy="129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8"/>
          <p:cNvSpPr txBox="1"/>
          <p:nvPr/>
        </p:nvSpPr>
        <p:spPr>
          <a:xfrm>
            <a:off x="2013966" y="3972305"/>
            <a:ext cx="480059" cy="288290"/>
          </a:xfrm>
          <a:prstGeom prst="rect">
            <a:avLst/>
          </a:prstGeom>
          <a:solidFill>
            <a:srgbClr val="B1FFD4"/>
          </a:solidFill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980"/>
              </a:lnSpc>
            </a:pPr>
            <a:r>
              <a:rPr sz="1800" b="1" spc="-10" dirty="0">
                <a:latin typeface="Georgia"/>
                <a:cs typeface="Georgia"/>
              </a:rPr>
              <a:t>VA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7" name="object 29"/>
          <p:cNvSpPr txBox="1"/>
          <p:nvPr/>
        </p:nvSpPr>
        <p:spPr>
          <a:xfrm>
            <a:off x="3804666" y="3961637"/>
            <a:ext cx="464820" cy="287020"/>
          </a:xfrm>
          <a:prstGeom prst="rect">
            <a:avLst/>
          </a:prstGeom>
          <a:solidFill>
            <a:srgbClr val="B1FFD4"/>
          </a:solidFill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970"/>
              </a:lnSpc>
            </a:pPr>
            <a:r>
              <a:rPr sz="1800" b="1" spc="-10" dirty="0">
                <a:latin typeface="Georgia"/>
                <a:cs typeface="Georgia"/>
              </a:rPr>
              <a:t>PA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8" name="object 30"/>
          <p:cNvSpPr txBox="1"/>
          <p:nvPr/>
        </p:nvSpPr>
        <p:spPr>
          <a:xfrm>
            <a:off x="5646373" y="3941694"/>
            <a:ext cx="572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Georgia"/>
                <a:cs typeface="Georgia"/>
              </a:rPr>
              <a:t>mi</a:t>
            </a:r>
            <a:r>
              <a:rPr sz="1800" b="1" dirty="0">
                <a:solidFill>
                  <a:srgbClr val="C00000"/>
                </a:solidFill>
                <a:latin typeface="Georgia"/>
                <a:cs typeface="Georgia"/>
              </a:rPr>
              <a:t>ss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9" name="object 31"/>
          <p:cNvSpPr txBox="1"/>
          <p:nvPr/>
        </p:nvSpPr>
        <p:spPr>
          <a:xfrm>
            <a:off x="3842947" y="4987311"/>
            <a:ext cx="352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D2D8A"/>
                </a:solidFill>
                <a:latin typeface="Georgia"/>
                <a:cs typeface="Georgia"/>
              </a:rPr>
              <a:t>h</a:t>
            </a:r>
            <a:r>
              <a:rPr sz="1800" b="1" spc="-5" dirty="0">
                <a:solidFill>
                  <a:srgbClr val="2D2D8A"/>
                </a:solidFill>
                <a:latin typeface="Georgia"/>
                <a:cs typeface="Georgia"/>
              </a:rPr>
              <a:t>it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0" name="object 32"/>
          <p:cNvSpPr txBox="1"/>
          <p:nvPr/>
        </p:nvSpPr>
        <p:spPr>
          <a:xfrm>
            <a:off x="3017473" y="5232142"/>
            <a:ext cx="539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0000A4"/>
                </a:solidFill>
                <a:latin typeface="Georgia"/>
                <a:cs typeface="Georgia"/>
              </a:rPr>
              <a:t>da</a:t>
            </a:r>
            <a:r>
              <a:rPr sz="1800" b="1" dirty="0">
                <a:solidFill>
                  <a:srgbClr val="0000A4"/>
                </a:solidFill>
                <a:latin typeface="Georgia"/>
                <a:cs typeface="Georgia"/>
              </a:rPr>
              <a:t>ta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1" name="object 33"/>
          <p:cNvSpPr txBox="1"/>
          <p:nvPr/>
        </p:nvSpPr>
        <p:spPr>
          <a:xfrm>
            <a:off x="2638044" y="4187951"/>
            <a:ext cx="1066800" cy="902335"/>
          </a:xfrm>
          <a:prstGeom prst="rect">
            <a:avLst/>
          </a:prstGeom>
          <a:solidFill>
            <a:srgbClr val="F2F2F2"/>
          </a:solidFill>
          <a:ln w="25907">
            <a:solidFill>
              <a:srgbClr val="000000"/>
            </a:solidFill>
          </a:ln>
        </p:spPr>
        <p:txBody>
          <a:bodyPr vert="horz" wrap="square" lIns="0" tIns="168275" rIns="0" bIns="0" rtlCol="0">
            <a:spAutoFit/>
          </a:bodyPr>
          <a:lstStyle/>
          <a:p>
            <a:pPr marL="187325" marR="141605" indent="-43180">
              <a:lnSpc>
                <a:spcPct val="100000"/>
              </a:lnSpc>
              <a:spcBef>
                <a:spcPts val="1325"/>
              </a:spcBef>
            </a:pPr>
            <a:r>
              <a:rPr sz="1800" b="1" spc="-5" dirty="0">
                <a:latin typeface="Georgia"/>
                <a:cs typeface="Georgia"/>
              </a:rPr>
              <a:t>Tr</a:t>
            </a:r>
            <a:r>
              <a:rPr sz="1800" b="1" spc="-10" dirty="0">
                <a:latin typeface="Georgia"/>
                <a:cs typeface="Georgia"/>
              </a:rPr>
              <a:t>an</a:t>
            </a:r>
            <a:r>
              <a:rPr sz="1800" b="1" dirty="0">
                <a:latin typeface="Georgia"/>
                <a:cs typeface="Georgia"/>
              </a:rPr>
              <a:t>s-  </a:t>
            </a:r>
            <a:r>
              <a:rPr sz="1800" b="1" spc="-5" dirty="0">
                <a:latin typeface="Georgia"/>
                <a:cs typeface="Georgia"/>
              </a:rPr>
              <a:t>lation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2" name="object 34"/>
          <p:cNvSpPr txBox="1"/>
          <p:nvPr/>
        </p:nvSpPr>
        <p:spPr>
          <a:xfrm>
            <a:off x="4466843" y="4187951"/>
            <a:ext cx="1066800" cy="902335"/>
          </a:xfrm>
          <a:prstGeom prst="rect">
            <a:avLst/>
          </a:prstGeom>
          <a:solidFill>
            <a:srgbClr val="F2F2F2"/>
          </a:solidFill>
          <a:ln w="25907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77800">
              <a:lnSpc>
                <a:spcPct val="100000"/>
              </a:lnSpc>
            </a:pPr>
            <a:r>
              <a:rPr sz="1800" b="1" spc="-5" dirty="0">
                <a:latin typeface="Georgia"/>
                <a:cs typeface="Georgia"/>
              </a:rPr>
              <a:t>Cache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3" name="object 35"/>
          <p:cNvSpPr txBox="1"/>
          <p:nvPr/>
        </p:nvSpPr>
        <p:spPr>
          <a:xfrm>
            <a:off x="6434328" y="4200143"/>
            <a:ext cx="1066800" cy="902335"/>
          </a:xfrm>
          <a:prstGeom prst="rect">
            <a:avLst/>
          </a:prstGeom>
          <a:solidFill>
            <a:srgbClr val="F2F2F2"/>
          </a:solidFill>
          <a:ln w="25907">
            <a:solidFill>
              <a:srgbClr val="000000"/>
            </a:solidFill>
          </a:ln>
        </p:spPr>
        <p:txBody>
          <a:bodyPr vert="horz" wrap="square" lIns="0" tIns="168275" rIns="0" bIns="0" rtlCol="0">
            <a:spAutoFit/>
          </a:bodyPr>
          <a:lstStyle/>
          <a:p>
            <a:pPr marL="38735" marR="30480" indent="188595">
              <a:lnSpc>
                <a:spcPct val="100000"/>
              </a:lnSpc>
              <a:spcBef>
                <a:spcPts val="1325"/>
              </a:spcBef>
            </a:pPr>
            <a:r>
              <a:rPr sz="1800" b="1" spc="-5" dirty="0">
                <a:latin typeface="Georgia"/>
                <a:cs typeface="Georgia"/>
              </a:rPr>
              <a:t>Main  </a:t>
            </a:r>
            <a:r>
              <a:rPr sz="1800" b="1" dirty="0">
                <a:latin typeface="Georgia"/>
                <a:cs typeface="Georgia"/>
              </a:rPr>
              <a:t>Me</a:t>
            </a:r>
            <a:r>
              <a:rPr sz="1800" b="1" spc="-5" dirty="0">
                <a:latin typeface="Georgia"/>
                <a:cs typeface="Georgia"/>
              </a:rPr>
              <a:t>mo</a:t>
            </a:r>
            <a:r>
              <a:rPr sz="1800" b="1" dirty="0">
                <a:latin typeface="Georgia"/>
                <a:cs typeface="Georgia"/>
              </a:rPr>
              <a:t>ry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4" name="object 36"/>
          <p:cNvSpPr txBox="1"/>
          <p:nvPr/>
        </p:nvSpPr>
        <p:spPr>
          <a:xfrm>
            <a:off x="851915" y="4187951"/>
            <a:ext cx="1066800" cy="902335"/>
          </a:xfrm>
          <a:prstGeom prst="rect">
            <a:avLst/>
          </a:prstGeom>
          <a:solidFill>
            <a:srgbClr val="F2F2F2"/>
          </a:solidFill>
          <a:ln w="25908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274320">
              <a:lnSpc>
                <a:spcPct val="100000"/>
              </a:lnSpc>
            </a:pPr>
            <a:r>
              <a:rPr sz="1800" b="1" spc="-5" dirty="0">
                <a:latin typeface="Georgia"/>
                <a:cs typeface="Georgia"/>
              </a:rPr>
              <a:t>CPU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08403" y="6025895"/>
            <a:ext cx="32253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spc="-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 with Virtual</a:t>
            </a:r>
            <a:r>
              <a:rPr lang="en-US" altLang="zh-CN" sz="2000" spc="6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墨迹 2"/>
              <p14:cNvContentPartPr/>
              <p14:nvPr/>
            </p14:nvContentPartPr>
            <p14:xfrm>
              <a:off x="5536440" y="4833720"/>
              <a:ext cx="854640" cy="45756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27080" y="4824360"/>
                <a:ext cx="873360" cy="47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0920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How to Reduce Miss Penalty?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Could there be locality on misses from a cache?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Use multiple cache levels!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With Moore’s Law, more room on die for bigger L1$ and for second-level L2$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And in some cases even an L3$!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Mainframes have ~1GB L4 cache off-chip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6" name="object 8"/>
          <p:cNvSpPr/>
          <p:nvPr/>
        </p:nvSpPr>
        <p:spPr>
          <a:xfrm>
            <a:off x="1450102" y="4132678"/>
            <a:ext cx="5715359" cy="1942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/>
          <p:cNvSpPr/>
          <p:nvPr/>
        </p:nvSpPr>
        <p:spPr>
          <a:xfrm>
            <a:off x="3380231" y="3826766"/>
            <a:ext cx="1009015" cy="2628900"/>
          </a:xfrm>
          <a:custGeom>
            <a:avLst/>
            <a:gdLst/>
            <a:ahLst/>
            <a:cxnLst/>
            <a:rect l="l" t="t" r="r" b="b"/>
            <a:pathLst>
              <a:path w="1009014" h="2628900">
                <a:moveTo>
                  <a:pt x="0" y="168148"/>
                </a:moveTo>
                <a:lnTo>
                  <a:pt x="6006" y="123448"/>
                </a:lnTo>
                <a:lnTo>
                  <a:pt x="22957" y="83281"/>
                </a:lnTo>
                <a:lnTo>
                  <a:pt x="49250" y="49250"/>
                </a:lnTo>
                <a:lnTo>
                  <a:pt x="83281" y="22957"/>
                </a:lnTo>
                <a:lnTo>
                  <a:pt x="123448" y="6006"/>
                </a:lnTo>
                <a:lnTo>
                  <a:pt x="168148" y="0"/>
                </a:lnTo>
                <a:lnTo>
                  <a:pt x="840740" y="0"/>
                </a:lnTo>
                <a:lnTo>
                  <a:pt x="885439" y="6006"/>
                </a:lnTo>
                <a:lnTo>
                  <a:pt x="925606" y="22957"/>
                </a:lnTo>
                <a:lnTo>
                  <a:pt x="959637" y="49250"/>
                </a:lnTo>
                <a:lnTo>
                  <a:pt x="985930" y="83281"/>
                </a:lnTo>
                <a:lnTo>
                  <a:pt x="1002881" y="123448"/>
                </a:lnTo>
                <a:lnTo>
                  <a:pt x="1008888" y="168148"/>
                </a:lnTo>
                <a:lnTo>
                  <a:pt x="1008888" y="2460752"/>
                </a:lnTo>
                <a:lnTo>
                  <a:pt x="1002881" y="2505451"/>
                </a:lnTo>
                <a:lnTo>
                  <a:pt x="985930" y="2545618"/>
                </a:lnTo>
                <a:lnTo>
                  <a:pt x="959637" y="2579649"/>
                </a:lnTo>
                <a:lnTo>
                  <a:pt x="925606" y="2605942"/>
                </a:lnTo>
                <a:lnTo>
                  <a:pt x="885439" y="2622893"/>
                </a:lnTo>
                <a:lnTo>
                  <a:pt x="840740" y="2628900"/>
                </a:lnTo>
                <a:lnTo>
                  <a:pt x="168148" y="2628900"/>
                </a:lnTo>
                <a:lnTo>
                  <a:pt x="123448" y="2622893"/>
                </a:lnTo>
                <a:lnTo>
                  <a:pt x="83281" y="2605942"/>
                </a:lnTo>
                <a:lnTo>
                  <a:pt x="49250" y="2579649"/>
                </a:lnTo>
                <a:lnTo>
                  <a:pt x="22957" y="2545618"/>
                </a:lnTo>
                <a:lnTo>
                  <a:pt x="6006" y="2505451"/>
                </a:lnTo>
                <a:lnTo>
                  <a:pt x="0" y="2460752"/>
                </a:lnTo>
                <a:lnTo>
                  <a:pt x="0" y="168148"/>
                </a:lnTo>
                <a:close/>
              </a:path>
            </a:pathLst>
          </a:custGeom>
          <a:ln w="2895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2871000" y="6127920"/>
              <a:ext cx="2512440" cy="9252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61640" y="6118560"/>
                <a:ext cx="2531160" cy="11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4060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Local vs. Global Miss Rates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7201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</a:rPr>
              <a:t>Local miss rate</a:t>
            </a:r>
            <a:r>
              <a:rPr lang="en-US" altLang="en-US" sz="2400" dirty="0">
                <a:latin typeface="Arial" panose="020B0604020202020204" pitchFamily="34" charset="0"/>
              </a:rPr>
              <a:t>: fraction of references to a given level of a cache that miss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Local Miss rate L2$ = L2$ Misses / L1$ Misses                                 			    = L2$ Misses / total_L2_accesses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</a:rPr>
              <a:t>Global miss rate</a:t>
            </a:r>
            <a:r>
              <a:rPr lang="en-US" altLang="en-US" sz="2400" dirty="0">
                <a:latin typeface="Arial" panose="020B0604020202020204" pitchFamily="34" charset="0"/>
              </a:rPr>
              <a:t>: the fraction of references that miss in all levels of a multilevel cache and go all the way to memory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L2$ local miss rate &gt;&gt; than the global miss rate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Global Miss rate = L2$ Misses / Total Accesses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	= (L2$ Misses / L1$ Misses) × (L1$ Misses / Total Accesses)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	= Local Miss rate L2$ × Local Miss rate L1$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AMAT =  Time for a hit  +  Miss rate × Miss penalty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AMAT =  Time for a L1$ hit  + (local) Miss rate L1$ × </a:t>
            </a:r>
            <a:br>
              <a:rPr lang="en-US" altLang="en-US" sz="2400" dirty="0"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</a:rPr>
              <a:t>(Time for a L2$ hit + (local) Miss rate L2$ × L2$ Miss penalty)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15120" y="1445760"/>
              <a:ext cx="7599240" cy="537480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60" y="1436400"/>
                <a:ext cx="7617960" cy="539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3049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Multilevel Cache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AMAT</a:t>
            </a:r>
            <a:r>
              <a:rPr lang="en-US" spc="-70" dirty="0">
                <a:solidFill>
                  <a:srgbClr val="C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spc="-15" dirty="0">
                <a:solidFill>
                  <a:srgbClr val="C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Example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3818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514350">
              <a:lnSpc>
                <a:spcPct val="100000"/>
              </a:lnSpc>
              <a:spcBef>
                <a:spcPts val="1095"/>
              </a:spcBef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AMAT </a:t>
            </a:r>
            <a:r>
              <a:rPr lang="en-US" sz="2000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= </a:t>
            </a:r>
            <a:r>
              <a:rPr lang="en-US" sz="2000" spc="-10" dirty="0" err="1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T</a:t>
            </a:r>
            <a:r>
              <a:rPr lang="en-US" sz="2025" spc="-15" baseline="-18518" dirty="0" err="1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hit</a:t>
            </a:r>
            <a:r>
              <a:rPr lang="en-US" sz="2000" spc="-10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(L1) </a:t>
            </a:r>
            <a:r>
              <a:rPr lang="en-US" sz="2000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+ </a:t>
            </a:r>
            <a:r>
              <a:rPr lang="en-US" sz="2000" spc="-5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miss%(L1)×(</a:t>
            </a:r>
            <a:r>
              <a:rPr lang="en-US" sz="2000" spc="-5" dirty="0" err="1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T</a:t>
            </a:r>
            <a:r>
              <a:rPr lang="en-US" sz="2025" spc="-7" baseline="-18518" dirty="0" err="1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hit</a:t>
            </a:r>
            <a:r>
              <a:rPr lang="en-US" sz="2000" spc="-5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(L2) </a:t>
            </a:r>
            <a:r>
              <a:rPr lang="en-US" sz="2000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+ </a:t>
            </a:r>
            <a:r>
              <a:rPr lang="en-US" sz="2000" spc="-5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miss%(L2)×(</a:t>
            </a:r>
            <a:r>
              <a:rPr lang="en-US" sz="2000" spc="-5" dirty="0" err="1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T</a:t>
            </a:r>
            <a:r>
              <a:rPr lang="en-US" sz="2025" spc="-7" baseline="-18518" dirty="0" err="1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hit</a:t>
            </a:r>
            <a:r>
              <a:rPr lang="en-US" sz="2000" spc="-5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(L3) </a:t>
            </a:r>
            <a:r>
              <a:rPr lang="en-US" sz="2000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+ </a:t>
            </a:r>
            <a:r>
              <a:rPr lang="en-US" sz="2000" spc="-5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miss%(L3) </a:t>
            </a:r>
            <a:r>
              <a:rPr lang="en-US" sz="2000" spc="-10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×T(memory) </a:t>
            </a:r>
            <a:r>
              <a:rPr lang="en-US" sz="2000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)</a:t>
            </a:r>
            <a:r>
              <a:rPr lang="en-US" sz="2000" spc="254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)</a:t>
            </a:r>
          </a:p>
          <a:p>
            <a:pPr marL="400050" indent="-387350">
              <a:lnSpc>
                <a:spcPct val="100000"/>
              </a:lnSpc>
              <a:spcBef>
                <a:spcPts val="1105"/>
              </a:spcBef>
              <a:buClr>
                <a:srgbClr val="DC0900"/>
              </a:buClr>
              <a:buFont typeface="Arial" panose="020B0604020202020204" pitchFamily="34" charset="0"/>
              <a:buChar char="•"/>
              <a:tabLst>
                <a:tab pos="400050" algn="l"/>
                <a:tab pos="400685" algn="l"/>
              </a:tabLst>
            </a:pPr>
            <a:r>
              <a:rPr lang="en-US" sz="2200" spc="-5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Example:</a:t>
            </a:r>
            <a:endParaRPr lang="en-US" sz="2200" dirty="0">
              <a:latin typeface="Arial" panose="020B0604020202020204" pitchFamily="34" charset="0"/>
              <a:ea typeface="等线" panose="02010600030101010101" pitchFamily="2" charset="-122"/>
              <a:cs typeface="Arial Narrow"/>
              <a:sym typeface="Arial" panose="020B0604020202020204" pitchFamily="34" charset="0"/>
            </a:endParaRPr>
          </a:p>
          <a:p>
            <a:pPr marL="851535" lvl="1" indent="-337185">
              <a:lnSpc>
                <a:spcPct val="100000"/>
              </a:lnSpc>
              <a:spcBef>
                <a:spcPts val="310"/>
              </a:spcBef>
              <a:buFont typeface="Wingdings"/>
              <a:buChar char=""/>
              <a:tabLst>
                <a:tab pos="850900" algn="l"/>
                <a:tab pos="851535" algn="l"/>
              </a:tabLst>
            </a:pPr>
            <a:r>
              <a:rPr lang="en-US" sz="2000" spc="-15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miss </a:t>
            </a:r>
            <a:r>
              <a:rPr lang="en-US" sz="2000" spc="-5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rate </a:t>
            </a:r>
            <a:r>
              <a:rPr lang="en-US" sz="2000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L1=10%, </a:t>
            </a:r>
            <a:r>
              <a:rPr lang="en-US" sz="2000" spc="-10" dirty="0" err="1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T</a:t>
            </a:r>
            <a:r>
              <a:rPr lang="en-US" sz="2025" spc="-15" baseline="-18518" dirty="0" err="1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hit</a:t>
            </a:r>
            <a:r>
              <a:rPr lang="en-US" sz="2000" spc="-10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(L1) </a:t>
            </a:r>
            <a:r>
              <a:rPr lang="en-US" sz="2000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= 1</a:t>
            </a:r>
            <a:r>
              <a:rPr lang="en-US" sz="2000" spc="80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 </a:t>
            </a:r>
            <a:r>
              <a:rPr lang="en-US" sz="2000" spc="-20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cycle</a:t>
            </a:r>
            <a:endParaRPr lang="en-US" sz="2000" dirty="0">
              <a:latin typeface="Arial" panose="020B0604020202020204" pitchFamily="34" charset="0"/>
              <a:ea typeface="等线" panose="02010600030101010101" pitchFamily="2" charset="-122"/>
              <a:cs typeface="Arial Narrow"/>
              <a:sym typeface="Arial" panose="020B0604020202020204" pitchFamily="34" charset="0"/>
            </a:endParaRPr>
          </a:p>
          <a:p>
            <a:pPr marL="851535" lvl="1" indent="-337185">
              <a:lnSpc>
                <a:spcPct val="100000"/>
              </a:lnSpc>
              <a:spcBef>
                <a:spcPts val="305"/>
              </a:spcBef>
              <a:buFont typeface="Wingdings"/>
              <a:buChar char=""/>
              <a:tabLst>
                <a:tab pos="850900" algn="l"/>
                <a:tab pos="851535" algn="l"/>
                <a:tab pos="2637155" algn="l"/>
              </a:tabLst>
            </a:pPr>
            <a:r>
              <a:rPr lang="en-US" sz="2000" spc="-15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miss</a:t>
            </a:r>
            <a:r>
              <a:rPr lang="en-US" sz="2000" spc="70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 </a:t>
            </a:r>
            <a:r>
              <a:rPr lang="en-US" sz="2000" spc="-5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rate</a:t>
            </a:r>
            <a:r>
              <a:rPr lang="en-US" sz="2000" spc="-15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 </a:t>
            </a:r>
            <a:r>
              <a:rPr lang="en-US" sz="2000" spc="5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L2=5%,	</a:t>
            </a:r>
            <a:r>
              <a:rPr lang="en-US" sz="2000" spc="-10" dirty="0" err="1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T</a:t>
            </a:r>
            <a:r>
              <a:rPr lang="en-US" sz="2025" spc="-15" baseline="-18518" dirty="0" err="1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hit</a:t>
            </a:r>
            <a:r>
              <a:rPr lang="en-US" sz="2000" spc="-10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(L2) </a:t>
            </a:r>
            <a:r>
              <a:rPr lang="en-US" sz="2000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= </a:t>
            </a:r>
            <a:r>
              <a:rPr lang="en-US" sz="2000" spc="-10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10</a:t>
            </a:r>
            <a:r>
              <a:rPr lang="en-US" sz="2000" spc="5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 </a:t>
            </a:r>
            <a:r>
              <a:rPr lang="en-US" sz="2000" spc="-20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cycles</a:t>
            </a:r>
            <a:endParaRPr lang="en-US" sz="2000" dirty="0">
              <a:latin typeface="Arial" panose="020B0604020202020204" pitchFamily="34" charset="0"/>
              <a:ea typeface="等线" panose="02010600030101010101" pitchFamily="2" charset="-122"/>
              <a:cs typeface="Arial Narrow"/>
              <a:sym typeface="Arial" panose="020B0604020202020204" pitchFamily="34" charset="0"/>
            </a:endParaRPr>
          </a:p>
          <a:p>
            <a:pPr marL="851535" lvl="1" indent="-337185">
              <a:lnSpc>
                <a:spcPct val="100000"/>
              </a:lnSpc>
              <a:spcBef>
                <a:spcPts val="300"/>
              </a:spcBef>
              <a:buFont typeface="Wingdings"/>
              <a:buChar char=""/>
              <a:tabLst>
                <a:tab pos="850900" algn="l"/>
                <a:tab pos="851535" algn="l"/>
                <a:tab pos="2637155" algn="l"/>
              </a:tabLst>
            </a:pPr>
            <a:r>
              <a:rPr lang="en-US" sz="2000" spc="-15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miss</a:t>
            </a:r>
            <a:r>
              <a:rPr lang="en-US" sz="2000" spc="70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 </a:t>
            </a:r>
            <a:r>
              <a:rPr lang="en-US" sz="2000" spc="-5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rate</a:t>
            </a:r>
            <a:r>
              <a:rPr lang="en-US" sz="2000" spc="-15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 </a:t>
            </a:r>
            <a:r>
              <a:rPr lang="en-US" sz="2000" spc="5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L3=1%,	</a:t>
            </a:r>
            <a:r>
              <a:rPr lang="en-US" sz="2000" spc="-10" dirty="0" err="1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T</a:t>
            </a:r>
            <a:r>
              <a:rPr lang="en-US" sz="2025" spc="-15" baseline="-18518" dirty="0" err="1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hit</a:t>
            </a:r>
            <a:r>
              <a:rPr lang="en-US" sz="2000" spc="-10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(L3) </a:t>
            </a:r>
            <a:r>
              <a:rPr lang="en-US" sz="2000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= </a:t>
            </a:r>
            <a:r>
              <a:rPr lang="en-US" sz="2000" spc="-10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20</a:t>
            </a:r>
            <a:r>
              <a:rPr lang="en-US" sz="2000" spc="10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 </a:t>
            </a:r>
            <a:r>
              <a:rPr lang="en-US" sz="2000" spc="-20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cycles</a:t>
            </a:r>
            <a:endParaRPr lang="en-US" sz="2000" dirty="0">
              <a:latin typeface="Arial" panose="020B0604020202020204" pitchFamily="34" charset="0"/>
              <a:ea typeface="等线" panose="02010600030101010101" pitchFamily="2" charset="-122"/>
              <a:cs typeface="Arial Narrow"/>
              <a:sym typeface="Arial" panose="020B0604020202020204" pitchFamily="34" charset="0"/>
            </a:endParaRPr>
          </a:p>
          <a:p>
            <a:pPr marL="851535" lvl="1" indent="-337185">
              <a:lnSpc>
                <a:spcPct val="100000"/>
              </a:lnSpc>
              <a:spcBef>
                <a:spcPts val="254"/>
              </a:spcBef>
              <a:buFont typeface="Wingdings"/>
              <a:buChar char=""/>
              <a:tabLst>
                <a:tab pos="850900" algn="l"/>
                <a:tab pos="851535" algn="l"/>
              </a:tabLst>
            </a:pPr>
            <a:r>
              <a:rPr lang="en-US" sz="2000" spc="-10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T(memory) </a:t>
            </a:r>
            <a:r>
              <a:rPr lang="en-US" sz="2000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= </a:t>
            </a:r>
            <a:r>
              <a:rPr lang="en-US" sz="2000" spc="-10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300</a:t>
            </a:r>
            <a:r>
              <a:rPr lang="en-US" sz="2000" spc="100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 </a:t>
            </a:r>
            <a:r>
              <a:rPr lang="en-US" sz="2000" spc="-20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cycles</a:t>
            </a:r>
            <a:endParaRPr lang="en-US" sz="2000" dirty="0">
              <a:latin typeface="Arial" panose="020B0604020202020204" pitchFamily="34" charset="0"/>
              <a:ea typeface="等线" panose="02010600030101010101" pitchFamily="2" charset="-122"/>
              <a:cs typeface="Arial Narrow"/>
              <a:sym typeface="Arial" panose="020B0604020202020204" pitchFamily="34" charset="0"/>
            </a:endParaRPr>
          </a:p>
          <a:p>
            <a:pPr marL="400050" indent="-387350">
              <a:lnSpc>
                <a:spcPct val="100000"/>
              </a:lnSpc>
              <a:spcBef>
                <a:spcPts val="1150"/>
              </a:spcBef>
              <a:buClr>
                <a:srgbClr val="DC0900"/>
              </a:buClr>
              <a:buFont typeface="Arial" panose="020B0604020202020204" pitchFamily="34" charset="0"/>
              <a:buChar char="•"/>
              <a:tabLst>
                <a:tab pos="400050" algn="l"/>
                <a:tab pos="400685" algn="l"/>
              </a:tabLst>
            </a:pPr>
            <a:r>
              <a:rPr lang="en-US" sz="2200" spc="-5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AMAT </a:t>
            </a:r>
            <a:r>
              <a:rPr lang="en-US" sz="2200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=</a:t>
            </a:r>
            <a:r>
              <a:rPr lang="en-US" sz="2200" spc="-20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?</a:t>
            </a:r>
          </a:p>
          <a:p>
            <a:pPr marL="851535" lvl="1" indent="-337185">
              <a:lnSpc>
                <a:spcPct val="100000"/>
              </a:lnSpc>
              <a:spcBef>
                <a:spcPts val="315"/>
              </a:spcBef>
              <a:buFont typeface="Wingdings"/>
              <a:buChar char=""/>
              <a:tabLst>
                <a:tab pos="850900" algn="l"/>
                <a:tab pos="851535" algn="l"/>
              </a:tabLst>
            </a:pPr>
            <a:r>
              <a:rPr lang="en-US" sz="2000" spc="-10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2.115 (compare </a:t>
            </a:r>
            <a:r>
              <a:rPr lang="en-US" sz="2000" spc="-5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to </a:t>
            </a:r>
            <a:r>
              <a:rPr lang="en-US" sz="2000" spc="-10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31 </a:t>
            </a:r>
            <a:r>
              <a:rPr lang="en-US" sz="2000" spc="-5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with </a:t>
            </a:r>
            <a:r>
              <a:rPr lang="en-US" sz="2000" spc="-10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no</a:t>
            </a:r>
            <a:r>
              <a:rPr lang="en-US" sz="2000" spc="105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 </a:t>
            </a:r>
            <a:r>
              <a:rPr lang="en-US" sz="2000" spc="-15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multi-levels)</a:t>
            </a:r>
            <a:endParaRPr lang="en-US" sz="2000" dirty="0">
              <a:latin typeface="Arial" panose="020B0604020202020204" pitchFamily="34" charset="0"/>
              <a:ea typeface="等线" panose="02010600030101010101" pitchFamily="2" charset="-122"/>
              <a:cs typeface="Arial Narrow"/>
              <a:sym typeface="Arial" panose="020B0604020202020204" pitchFamily="34" charset="0"/>
            </a:endParaRPr>
          </a:p>
          <a:p>
            <a:pPr marL="851535" lvl="1" indent="-337185">
              <a:lnSpc>
                <a:spcPct val="100000"/>
              </a:lnSpc>
              <a:spcBef>
                <a:spcPts val="250"/>
              </a:spcBef>
              <a:buFont typeface="Wingdings"/>
              <a:buChar char=""/>
              <a:tabLst>
                <a:tab pos="850900" algn="l"/>
                <a:tab pos="851535" algn="l"/>
              </a:tabLst>
            </a:pPr>
            <a:r>
              <a:rPr lang="en-US" sz="2000" spc="-10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14.7×</a:t>
            </a:r>
            <a:r>
              <a:rPr lang="en-US" sz="2000" spc="30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 </a:t>
            </a:r>
            <a:r>
              <a:rPr lang="en-US" sz="2000" spc="-15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speed-up!</a:t>
            </a:r>
            <a:endParaRPr lang="en-US" sz="2000" dirty="0">
              <a:latin typeface="Arial" panose="020B0604020202020204" pitchFamily="34" charset="0"/>
              <a:ea typeface="等线" panose="02010600030101010101" pitchFamily="2" charset="-122"/>
              <a:cs typeface="Arial Narrow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1016640" y="1593000"/>
              <a:ext cx="6801840" cy="460728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7280" y="1583640"/>
                <a:ext cx="6820560" cy="46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3851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Multilevel Cache Considerations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Different design considerations for L1$ and L2$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L1$ focuses on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fast access</a:t>
            </a:r>
            <a:r>
              <a:rPr lang="en-US" altLang="en-US" sz="2000" dirty="0">
                <a:latin typeface="Arial" panose="020B0604020202020204" pitchFamily="34" charset="0"/>
              </a:rPr>
              <a:t>: minimize hit time to achieve shorter clock cycle, e.g., smaller $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L2$, L3$ focus on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low miss rate</a:t>
            </a:r>
            <a:r>
              <a:rPr lang="en-US" altLang="en-US" sz="2000" dirty="0">
                <a:latin typeface="Arial" panose="020B0604020202020204" pitchFamily="34" charset="0"/>
              </a:rPr>
              <a:t>: reduce penalty of long main memory access times: e.g., Larger $ with larger block sizes/higher levels of associativity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Miss penalty of L1$ is significantly reduced by presence of L2$, so can be smaller/faster even with higher miss rate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For the L2$, fast hit time is less important than low miss rate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L2$ hit time determines L1$’s miss penalty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L2$ local miss rate &gt;&gt; than the global miss rate</a:t>
            </a:r>
          </a:p>
        </p:txBody>
      </p:sp>
    </p:spTree>
    <p:extLst>
      <p:ext uri="{BB962C8B-B14F-4D97-AF65-F5344CB8AC3E}">
        <p14:creationId xmlns:p14="http://schemas.microsoft.com/office/powerpoint/2010/main" val="2171846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Multilevel Cache Considerations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1" descr="Screen Shot 2013-10-09 at 6.45.0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31" y="1249984"/>
            <a:ext cx="6827974" cy="51435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/>
          <p:cNvSpPr txBox="1"/>
          <p:nvPr/>
        </p:nvSpPr>
        <p:spPr>
          <a:xfrm>
            <a:off x="5852436" y="2923976"/>
            <a:ext cx="210185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L1 Cache: 32KB I$, 32KB D$</a:t>
            </a:r>
          </a:p>
          <a:p>
            <a:r>
              <a:rPr lang="en-US" sz="1350" dirty="0"/>
              <a:t>L2 Cache: 256 KB</a:t>
            </a:r>
          </a:p>
          <a:p>
            <a:r>
              <a:rPr lang="en-US" sz="1350" dirty="0"/>
              <a:t>L3 Cache: 4 MB</a:t>
            </a:r>
          </a:p>
        </p:txBody>
      </p:sp>
      <p:sp>
        <p:nvSpPr>
          <p:cNvPr id="10" name="Rectangle 2"/>
          <p:cNvSpPr/>
          <p:nvPr/>
        </p:nvSpPr>
        <p:spPr>
          <a:xfrm>
            <a:off x="5358064" y="1569186"/>
            <a:ext cx="324971" cy="336176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9"/>
          <p:cNvSpPr txBox="1"/>
          <p:nvPr/>
        </p:nvSpPr>
        <p:spPr>
          <a:xfrm>
            <a:off x="5604593" y="5031803"/>
            <a:ext cx="150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 Buster</a:t>
            </a:r>
          </a:p>
        </p:txBody>
      </p:sp>
    </p:spTree>
    <p:extLst>
      <p:ext uri="{BB962C8B-B14F-4D97-AF65-F5344CB8AC3E}">
        <p14:creationId xmlns:p14="http://schemas.microsoft.com/office/powerpoint/2010/main" val="271339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14543" y="65782"/>
            <a:ext cx="80369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How to Calculate 3C’s</a:t>
            </a:r>
            <a:b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</a:b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Using Cache Simulator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</a:rPr>
              <a:t>Compulsory:</a:t>
            </a:r>
            <a:r>
              <a:rPr lang="en-US" altLang="en-US" sz="2400" dirty="0">
                <a:latin typeface="Arial" panose="020B0604020202020204" pitchFamily="34" charset="0"/>
              </a:rPr>
              <a:t> set cache size to infinity and fully associative, and count number of misses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</a:rPr>
              <a:t>Capacity:</a:t>
            </a:r>
            <a:r>
              <a:rPr lang="en-US" altLang="en-US" sz="2400" dirty="0">
                <a:latin typeface="Arial" panose="020B0604020202020204" pitchFamily="34" charset="0"/>
              </a:rPr>
              <a:t> Change cache size from infinity, usually in powers of 2, and count misses for each reduction in size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16 MB, 8 MB, 4 MB, … 128 KB, 64 KB, 16 KB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</a:rPr>
              <a:t>Conflict:</a:t>
            </a:r>
            <a:r>
              <a:rPr lang="en-US" altLang="en-US" sz="2400" dirty="0">
                <a:latin typeface="Arial" panose="020B0604020202020204" pitchFamily="34" charset="0"/>
              </a:rPr>
              <a:t> Change from fully associative to n-way set associative while counting misses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Fully associative, 16-way, 8-way, 4-way, 2-way, 1-way</a:t>
            </a:r>
          </a:p>
        </p:txBody>
      </p:sp>
    </p:spTree>
    <p:extLst>
      <p:ext uri="{BB962C8B-B14F-4D97-AF65-F5344CB8AC3E}">
        <p14:creationId xmlns:p14="http://schemas.microsoft.com/office/powerpoint/2010/main" val="327047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Multilevel Cache Considerations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4" descr="f05-39-P37449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8487" y="1205172"/>
            <a:ext cx="7065069" cy="5567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8"/>
          <p:cNvSpPr/>
          <p:nvPr/>
        </p:nvSpPr>
        <p:spPr>
          <a:xfrm>
            <a:off x="896952" y="2234350"/>
            <a:ext cx="6933618" cy="45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9"/>
          <p:cNvSpPr/>
          <p:nvPr/>
        </p:nvSpPr>
        <p:spPr>
          <a:xfrm>
            <a:off x="896952" y="3883331"/>
            <a:ext cx="6974044" cy="454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0"/>
          <p:cNvSpPr/>
          <p:nvPr/>
        </p:nvSpPr>
        <p:spPr>
          <a:xfrm>
            <a:off x="900777" y="5539290"/>
            <a:ext cx="7003617" cy="4406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7"/>
          <p:cNvSpPr/>
          <p:nvPr/>
        </p:nvSpPr>
        <p:spPr>
          <a:xfrm>
            <a:off x="856527" y="1576288"/>
            <a:ext cx="7014469" cy="1841303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2536200" y="1801440"/>
              <a:ext cx="3305880" cy="29340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6840" y="1792080"/>
                <a:ext cx="3324600" cy="31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200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02477 L 3.05556E-6 0.266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26667 L 3.05556E-6 0.525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5572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CPI/Miss Rates/DRAM Access SpecInt2006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4" descr="f05-40-P37449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4741" y="1610721"/>
            <a:ext cx="8145711" cy="4874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7"/>
          <p:cNvSpPr txBox="1"/>
          <p:nvPr/>
        </p:nvSpPr>
        <p:spPr>
          <a:xfrm>
            <a:off x="6606706" y="1265642"/>
            <a:ext cx="2124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Instructions and Data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553411" y="1272167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 Only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024428" y="1265642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 Only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5378760" y="1997280"/>
              <a:ext cx="2457360" cy="170064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69400" y="1987920"/>
                <a:ext cx="2476080" cy="171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2350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7675" y="65782"/>
            <a:ext cx="703897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Skylark: Intel’s Recent Generation</a:t>
            </a:r>
            <a:b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</a:b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Laptop/Tablet Class CPUs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5" descr="Screen Shot 2016-10-19 at 09.30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027140"/>
            <a:ext cx="6858000" cy="3538578"/>
          </a:xfrm>
          <a:prstGeom prst="rect">
            <a:avLst/>
          </a:prstGeom>
        </p:spPr>
      </p:pic>
      <p:sp>
        <p:nvSpPr>
          <p:cNvPr id="7" name="Rectangle 7"/>
          <p:cNvSpPr/>
          <p:nvPr/>
        </p:nvSpPr>
        <p:spPr>
          <a:xfrm>
            <a:off x="5334000" y="2962275"/>
            <a:ext cx="1571625" cy="261937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8"/>
          <p:cNvSpPr/>
          <p:nvPr/>
        </p:nvSpPr>
        <p:spPr>
          <a:xfrm>
            <a:off x="2352675" y="4381500"/>
            <a:ext cx="2343150" cy="13335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9"/>
          <p:cNvSpPr/>
          <p:nvPr/>
        </p:nvSpPr>
        <p:spPr>
          <a:xfrm>
            <a:off x="2362200" y="3752850"/>
            <a:ext cx="2343150" cy="13335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5519"/>
            <a:ext cx="9139922" cy="33172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3" y="1491853"/>
            <a:ext cx="9105490" cy="450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0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3886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Effect of Cache Parameters on Performance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Larger cache size</a:t>
            </a:r>
          </a:p>
          <a:p>
            <a:pPr lvl="1">
              <a:spcBef>
                <a:spcPct val="0"/>
              </a:spcBef>
              <a:buClr>
                <a:srgbClr val="CC0000"/>
              </a:buClr>
              <a:buFont typeface="Arial" panose="020B0604020202020204" pitchFamily="34" charset="0"/>
              <a:buChar char="+"/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reduces capacity and conflict misses 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hit time will increase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Higher associativity</a:t>
            </a:r>
          </a:p>
          <a:p>
            <a:pPr lvl="1">
              <a:spcBef>
                <a:spcPct val="0"/>
              </a:spcBef>
              <a:buClr>
                <a:srgbClr val="CC0000"/>
              </a:buClr>
              <a:buFont typeface="Arial" panose="020B0604020202020204" pitchFamily="34" charset="0"/>
              <a:buChar char="+"/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reduces conflict misses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may increase hit time</a:t>
            </a:r>
            <a:br>
              <a:rPr lang="en-US" altLang="en-US" sz="2000" dirty="0">
                <a:latin typeface="Arial" panose="020B0604020202020204" pitchFamily="34" charset="0"/>
              </a:rPr>
            </a:b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Larger line size</a:t>
            </a:r>
          </a:p>
          <a:p>
            <a:pPr lvl="1">
              <a:spcBef>
                <a:spcPct val="0"/>
              </a:spcBef>
              <a:buClr>
                <a:srgbClr val="CC0000"/>
              </a:buClr>
              <a:buFont typeface="Arial" panose="020B0604020202020204" pitchFamily="34" charset="0"/>
              <a:buChar char="+"/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reduces compulsory and capacity (reload) misses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increases conflict misses and miss penalty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05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Primary Cache Parameters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Block size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How many bytes of data in each cache entry?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Associativity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How many ways in each set?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Direct-mapped =&gt; Associativity = 1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Set-associative =&gt; 1 &lt; Associativity &lt; #Entries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Fully associative =&gt; Associativity = #Entries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Capacity (bytes) = Total #Entries * Block size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#Entries = #Sets * Associativity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5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369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Cache Design Space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295616" y="2063144"/>
            <a:ext cx="5158962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Several interacting dimensions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Cache size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Block size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Associativity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Replacement policy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Write-through vs. write-back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Write allocation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Optimal choice is a compromise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Depends on access characteristics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Workload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Use (I-cache, D-cache)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Depends on technology / cost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Simplicity often wins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6000750" y="2218135"/>
            <a:ext cx="0" cy="981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6005513" y="2789635"/>
            <a:ext cx="962025" cy="409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6005513" y="3199210"/>
            <a:ext cx="561975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618685" y="2508648"/>
            <a:ext cx="1403430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Associativity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647135" y="1937148"/>
            <a:ext cx="1219085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Cache Size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32935" y="3594498"/>
            <a:ext cx="116297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Block Size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6119813" y="4480238"/>
            <a:ext cx="0" cy="866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591074" y="4424734"/>
            <a:ext cx="523382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Bad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424136" y="5123564"/>
            <a:ext cx="672460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6124575" y="5342250"/>
            <a:ext cx="1362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046647" y="5378323"/>
            <a:ext cx="603532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7261473" y="5377406"/>
            <a:ext cx="62757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</a:p>
        </p:txBody>
      </p:sp>
      <p:sp>
        <p:nvSpPr>
          <p:cNvPr id="18" name="Arc 16"/>
          <p:cNvSpPr>
            <a:spLocks/>
          </p:cNvSpPr>
          <p:nvPr/>
        </p:nvSpPr>
        <p:spPr bwMode="auto">
          <a:xfrm>
            <a:off x="6240065" y="4542150"/>
            <a:ext cx="1195388" cy="738188"/>
          </a:xfrm>
          <a:custGeom>
            <a:avLst/>
            <a:gdLst>
              <a:gd name="T0" fmla="*/ 2147483647 w 21600"/>
              <a:gd name="T1" fmla="*/ 2043660565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rc 17"/>
          <p:cNvSpPr>
            <a:spLocks/>
          </p:cNvSpPr>
          <p:nvPr/>
        </p:nvSpPr>
        <p:spPr bwMode="auto">
          <a:xfrm>
            <a:off x="6348413" y="4599300"/>
            <a:ext cx="1023938" cy="681038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160480319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056053" y="5046975"/>
            <a:ext cx="754919" cy="2519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Factor A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7194948" y="5074360"/>
            <a:ext cx="760626" cy="2519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Factor B</a:t>
            </a:r>
          </a:p>
        </p:txBody>
      </p: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6301979" y="4485000"/>
            <a:ext cx="1065610" cy="561975"/>
            <a:chOff x="3945" y="2736"/>
            <a:chExt cx="895" cy="472"/>
          </a:xfrm>
        </p:grpSpPr>
        <p:sp>
          <p:nvSpPr>
            <p:cNvPr id="23" name="Arc 21"/>
            <p:cNvSpPr>
              <a:spLocks/>
            </p:cNvSpPr>
            <p:nvPr/>
          </p:nvSpPr>
          <p:spPr bwMode="auto">
            <a:xfrm>
              <a:off x="3945" y="2736"/>
              <a:ext cx="448" cy="4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Arc 22"/>
            <p:cNvSpPr>
              <a:spLocks/>
            </p:cNvSpPr>
            <p:nvPr/>
          </p:nvSpPr>
          <p:spPr bwMode="auto">
            <a:xfrm>
              <a:off x="4392" y="2736"/>
              <a:ext cx="448" cy="4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TextBox 2"/>
          <p:cNvSpPr txBox="1"/>
          <p:nvPr/>
        </p:nvSpPr>
        <p:spPr>
          <a:xfrm>
            <a:off x="336683" y="1233772"/>
            <a:ext cx="8225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Computer architects expend considerable effort optimizing organization of cache hierarchy – big impact on performance and power!</a:t>
            </a: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912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369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Six Basic Cache Optimizations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bject 7"/>
          <p:cNvSpPr/>
          <p:nvPr/>
        </p:nvSpPr>
        <p:spPr>
          <a:xfrm>
            <a:off x="815336" y="1501901"/>
            <a:ext cx="2368550" cy="1460500"/>
          </a:xfrm>
          <a:custGeom>
            <a:avLst/>
            <a:gdLst/>
            <a:ahLst/>
            <a:cxnLst/>
            <a:rect l="l" t="t" r="r" b="b"/>
            <a:pathLst>
              <a:path w="2368550" h="1460500">
                <a:moveTo>
                  <a:pt x="116801" y="0"/>
                </a:moveTo>
                <a:lnTo>
                  <a:pt x="2251506" y="0"/>
                </a:lnTo>
                <a:lnTo>
                  <a:pt x="2296967" y="9179"/>
                </a:lnTo>
                <a:lnTo>
                  <a:pt x="2334090" y="34212"/>
                </a:lnTo>
                <a:lnTo>
                  <a:pt x="2359118" y="71339"/>
                </a:lnTo>
                <a:lnTo>
                  <a:pt x="2368296" y="116801"/>
                </a:lnTo>
                <a:lnTo>
                  <a:pt x="2368296" y="1459992"/>
                </a:lnTo>
                <a:lnTo>
                  <a:pt x="0" y="1459992"/>
                </a:lnTo>
                <a:lnTo>
                  <a:pt x="0" y="116801"/>
                </a:lnTo>
                <a:lnTo>
                  <a:pt x="9179" y="71339"/>
                </a:lnTo>
                <a:lnTo>
                  <a:pt x="34212" y="34212"/>
                </a:lnTo>
                <a:lnTo>
                  <a:pt x="71339" y="9179"/>
                </a:lnTo>
                <a:lnTo>
                  <a:pt x="116801" y="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3686" y="1540619"/>
            <a:ext cx="2113280" cy="9969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0" marR="354330" indent="-114300">
              <a:lnSpc>
                <a:spcPts val="1430"/>
              </a:lnSpc>
              <a:spcBef>
                <a:spcPts val="360"/>
              </a:spcBef>
              <a:buChar char="•"/>
              <a:tabLst>
                <a:tab pos="127000" algn="l"/>
              </a:tabLst>
            </a:pPr>
            <a:r>
              <a:rPr sz="1400" dirty="0">
                <a:latin typeface="Georgia"/>
                <a:cs typeface="Georgia"/>
              </a:rPr>
              <a:t>Reduces</a:t>
            </a:r>
            <a:r>
              <a:rPr sz="1400" spc="-75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compulsory  </a:t>
            </a:r>
            <a:r>
              <a:rPr sz="1400" dirty="0">
                <a:latin typeface="Georgia"/>
                <a:cs typeface="Georgia"/>
              </a:rPr>
              <a:t>misses</a:t>
            </a:r>
            <a:endParaRPr sz="1400">
              <a:latin typeface="Georgia"/>
              <a:cs typeface="Georgia"/>
            </a:endParaRPr>
          </a:p>
          <a:p>
            <a:pPr marL="127000" marR="5080" indent="-114300">
              <a:lnSpc>
                <a:spcPct val="85400"/>
              </a:lnSpc>
              <a:spcBef>
                <a:spcPts val="225"/>
              </a:spcBef>
              <a:buChar char="•"/>
              <a:tabLst>
                <a:tab pos="127000" algn="l"/>
              </a:tabLst>
            </a:pPr>
            <a:r>
              <a:rPr sz="1400" dirty="0">
                <a:latin typeface="Georgia"/>
                <a:cs typeface="Georgia"/>
              </a:rPr>
              <a:t>Increases </a:t>
            </a:r>
            <a:r>
              <a:rPr sz="1400" spc="-5" dirty="0">
                <a:latin typeface="Georgia"/>
                <a:cs typeface="Georgia"/>
              </a:rPr>
              <a:t>capacity </a:t>
            </a:r>
            <a:r>
              <a:rPr sz="1400" dirty="0">
                <a:latin typeface="Georgia"/>
                <a:cs typeface="Georgia"/>
              </a:rPr>
              <a:t>and  </a:t>
            </a:r>
            <a:r>
              <a:rPr sz="1400" spc="-5" dirty="0">
                <a:latin typeface="Georgia"/>
                <a:cs typeface="Georgia"/>
              </a:rPr>
              <a:t>conflict </a:t>
            </a:r>
            <a:r>
              <a:rPr sz="1400" dirty="0">
                <a:latin typeface="Georgia"/>
                <a:cs typeface="Georgia"/>
              </a:rPr>
              <a:t>misses,</a:t>
            </a:r>
            <a:r>
              <a:rPr sz="1400" spc="-7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increases  miss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penalty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6195" y="2771394"/>
            <a:ext cx="2386965" cy="1009015"/>
          </a:xfrm>
          <a:custGeom>
            <a:avLst/>
            <a:gdLst/>
            <a:ahLst/>
            <a:cxnLst/>
            <a:rect l="l" t="t" r="r" b="b"/>
            <a:pathLst>
              <a:path w="2386965" h="1009014">
                <a:moveTo>
                  <a:pt x="0" y="0"/>
                </a:moveTo>
                <a:lnTo>
                  <a:pt x="2386584" y="0"/>
                </a:lnTo>
                <a:lnTo>
                  <a:pt x="2386584" y="1008888"/>
                </a:lnTo>
                <a:lnTo>
                  <a:pt x="0" y="100888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6195" y="2771394"/>
            <a:ext cx="2386965" cy="1009015"/>
          </a:xfrm>
          <a:custGeom>
            <a:avLst/>
            <a:gdLst/>
            <a:ahLst/>
            <a:cxnLst/>
            <a:rect l="l" t="t" r="r" b="b"/>
            <a:pathLst>
              <a:path w="2386965" h="1009014">
                <a:moveTo>
                  <a:pt x="0" y="0"/>
                </a:moveTo>
                <a:lnTo>
                  <a:pt x="2386584" y="0"/>
                </a:lnTo>
                <a:lnTo>
                  <a:pt x="2386584" y="1008888"/>
                </a:lnTo>
                <a:lnTo>
                  <a:pt x="0" y="1008888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3242" y="2984009"/>
            <a:ext cx="2413000" cy="5334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80645" marR="833119">
              <a:lnSpc>
                <a:spcPts val="1839"/>
              </a:lnSpc>
              <a:spcBef>
                <a:spcPts val="425"/>
              </a:spcBef>
            </a:pPr>
            <a:r>
              <a:rPr sz="1800" b="1" spc="-5" dirty="0">
                <a:solidFill>
                  <a:srgbClr val="FFFFFF"/>
                </a:solidFill>
                <a:latin typeface="Georgia"/>
                <a:cs typeface="Georgia"/>
              </a:rPr>
              <a:t>Larger</a:t>
            </a:r>
            <a:r>
              <a:rPr sz="1800" b="1" spc="-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Georgia"/>
                <a:cs typeface="Georgia"/>
              </a:rPr>
              <a:t>block  size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55163" y="3060954"/>
            <a:ext cx="684530" cy="684530"/>
          </a:xfrm>
          <a:custGeom>
            <a:avLst/>
            <a:gdLst/>
            <a:ahLst/>
            <a:cxnLst/>
            <a:rect l="l" t="t" r="r" b="b"/>
            <a:pathLst>
              <a:path w="684529" h="684529">
                <a:moveTo>
                  <a:pt x="342138" y="0"/>
                </a:moveTo>
                <a:lnTo>
                  <a:pt x="295710" y="3123"/>
                </a:lnTo>
                <a:lnTo>
                  <a:pt x="251182" y="12221"/>
                </a:lnTo>
                <a:lnTo>
                  <a:pt x="208960" y="26886"/>
                </a:lnTo>
                <a:lnTo>
                  <a:pt x="169451" y="46710"/>
                </a:lnTo>
                <a:lnTo>
                  <a:pt x="133065" y="71287"/>
                </a:lnTo>
                <a:lnTo>
                  <a:pt x="100207" y="100207"/>
                </a:lnTo>
                <a:lnTo>
                  <a:pt x="71287" y="133065"/>
                </a:lnTo>
                <a:lnTo>
                  <a:pt x="46710" y="169451"/>
                </a:lnTo>
                <a:lnTo>
                  <a:pt x="26886" y="208960"/>
                </a:lnTo>
                <a:lnTo>
                  <a:pt x="12221" y="251182"/>
                </a:lnTo>
                <a:lnTo>
                  <a:pt x="3123" y="295710"/>
                </a:lnTo>
                <a:lnTo>
                  <a:pt x="0" y="342138"/>
                </a:lnTo>
                <a:lnTo>
                  <a:pt x="3123" y="388565"/>
                </a:lnTo>
                <a:lnTo>
                  <a:pt x="12221" y="433093"/>
                </a:lnTo>
                <a:lnTo>
                  <a:pt x="26886" y="475315"/>
                </a:lnTo>
                <a:lnTo>
                  <a:pt x="46710" y="514824"/>
                </a:lnTo>
                <a:lnTo>
                  <a:pt x="71287" y="551210"/>
                </a:lnTo>
                <a:lnTo>
                  <a:pt x="100207" y="584068"/>
                </a:lnTo>
                <a:lnTo>
                  <a:pt x="133065" y="612988"/>
                </a:lnTo>
                <a:lnTo>
                  <a:pt x="169451" y="637565"/>
                </a:lnTo>
                <a:lnTo>
                  <a:pt x="208960" y="657389"/>
                </a:lnTo>
                <a:lnTo>
                  <a:pt x="251182" y="672054"/>
                </a:lnTo>
                <a:lnTo>
                  <a:pt x="295710" y="681152"/>
                </a:lnTo>
                <a:lnTo>
                  <a:pt x="342138" y="684276"/>
                </a:lnTo>
                <a:lnTo>
                  <a:pt x="388565" y="681152"/>
                </a:lnTo>
                <a:lnTo>
                  <a:pt x="433093" y="672054"/>
                </a:lnTo>
                <a:lnTo>
                  <a:pt x="475315" y="657389"/>
                </a:lnTo>
                <a:lnTo>
                  <a:pt x="514824" y="637565"/>
                </a:lnTo>
                <a:lnTo>
                  <a:pt x="551210" y="612988"/>
                </a:lnTo>
                <a:lnTo>
                  <a:pt x="584068" y="584068"/>
                </a:lnTo>
                <a:lnTo>
                  <a:pt x="612988" y="551210"/>
                </a:lnTo>
                <a:lnTo>
                  <a:pt x="637565" y="514824"/>
                </a:lnTo>
                <a:lnTo>
                  <a:pt x="657389" y="475315"/>
                </a:lnTo>
                <a:lnTo>
                  <a:pt x="672054" y="433093"/>
                </a:lnTo>
                <a:lnTo>
                  <a:pt x="681152" y="388565"/>
                </a:lnTo>
                <a:lnTo>
                  <a:pt x="684276" y="342138"/>
                </a:lnTo>
                <a:lnTo>
                  <a:pt x="681152" y="295710"/>
                </a:lnTo>
                <a:lnTo>
                  <a:pt x="672054" y="251182"/>
                </a:lnTo>
                <a:lnTo>
                  <a:pt x="657389" y="208960"/>
                </a:lnTo>
                <a:lnTo>
                  <a:pt x="637565" y="169451"/>
                </a:lnTo>
                <a:lnTo>
                  <a:pt x="612988" y="133065"/>
                </a:lnTo>
                <a:lnTo>
                  <a:pt x="584068" y="100207"/>
                </a:lnTo>
                <a:lnTo>
                  <a:pt x="551210" y="71287"/>
                </a:lnTo>
                <a:lnTo>
                  <a:pt x="514824" y="46710"/>
                </a:lnTo>
                <a:lnTo>
                  <a:pt x="475315" y="26886"/>
                </a:lnTo>
                <a:lnTo>
                  <a:pt x="433093" y="12221"/>
                </a:lnTo>
                <a:lnTo>
                  <a:pt x="388565" y="3123"/>
                </a:lnTo>
                <a:lnTo>
                  <a:pt x="342138" y="0"/>
                </a:lnTo>
                <a:close/>
              </a:path>
            </a:pathLst>
          </a:custGeom>
          <a:solidFill>
            <a:srgbClr val="E8CBCB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55163" y="3060954"/>
            <a:ext cx="684530" cy="684530"/>
          </a:xfrm>
          <a:custGeom>
            <a:avLst/>
            <a:gdLst/>
            <a:ahLst/>
            <a:cxnLst/>
            <a:rect l="l" t="t" r="r" b="b"/>
            <a:pathLst>
              <a:path w="684529" h="684529">
                <a:moveTo>
                  <a:pt x="0" y="342138"/>
                </a:moveTo>
                <a:lnTo>
                  <a:pt x="3123" y="295710"/>
                </a:lnTo>
                <a:lnTo>
                  <a:pt x="12221" y="251182"/>
                </a:lnTo>
                <a:lnTo>
                  <a:pt x="26886" y="208960"/>
                </a:lnTo>
                <a:lnTo>
                  <a:pt x="46710" y="169451"/>
                </a:lnTo>
                <a:lnTo>
                  <a:pt x="71287" y="133065"/>
                </a:lnTo>
                <a:lnTo>
                  <a:pt x="100207" y="100207"/>
                </a:lnTo>
                <a:lnTo>
                  <a:pt x="133065" y="71287"/>
                </a:lnTo>
                <a:lnTo>
                  <a:pt x="169451" y="46710"/>
                </a:lnTo>
                <a:lnTo>
                  <a:pt x="208960" y="26886"/>
                </a:lnTo>
                <a:lnTo>
                  <a:pt x="251182" y="12221"/>
                </a:lnTo>
                <a:lnTo>
                  <a:pt x="295710" y="3123"/>
                </a:lnTo>
                <a:lnTo>
                  <a:pt x="342138" y="0"/>
                </a:lnTo>
                <a:lnTo>
                  <a:pt x="388565" y="3123"/>
                </a:lnTo>
                <a:lnTo>
                  <a:pt x="433093" y="12221"/>
                </a:lnTo>
                <a:lnTo>
                  <a:pt x="475315" y="26886"/>
                </a:lnTo>
                <a:lnTo>
                  <a:pt x="514824" y="46710"/>
                </a:lnTo>
                <a:lnTo>
                  <a:pt x="551210" y="71287"/>
                </a:lnTo>
                <a:lnTo>
                  <a:pt x="584068" y="100207"/>
                </a:lnTo>
                <a:lnTo>
                  <a:pt x="612988" y="133065"/>
                </a:lnTo>
                <a:lnTo>
                  <a:pt x="637565" y="169451"/>
                </a:lnTo>
                <a:lnTo>
                  <a:pt x="657389" y="208960"/>
                </a:lnTo>
                <a:lnTo>
                  <a:pt x="672054" y="251182"/>
                </a:lnTo>
                <a:lnTo>
                  <a:pt x="681152" y="295710"/>
                </a:lnTo>
                <a:lnTo>
                  <a:pt x="684276" y="342138"/>
                </a:lnTo>
                <a:lnTo>
                  <a:pt x="681152" y="388565"/>
                </a:lnTo>
                <a:lnTo>
                  <a:pt x="672054" y="433093"/>
                </a:lnTo>
                <a:lnTo>
                  <a:pt x="657389" y="475315"/>
                </a:lnTo>
                <a:lnTo>
                  <a:pt x="637565" y="514824"/>
                </a:lnTo>
                <a:lnTo>
                  <a:pt x="612988" y="551210"/>
                </a:lnTo>
                <a:lnTo>
                  <a:pt x="584068" y="584068"/>
                </a:lnTo>
                <a:lnTo>
                  <a:pt x="551210" y="612988"/>
                </a:lnTo>
                <a:lnTo>
                  <a:pt x="514824" y="637565"/>
                </a:lnTo>
                <a:lnTo>
                  <a:pt x="475315" y="657389"/>
                </a:lnTo>
                <a:lnTo>
                  <a:pt x="433093" y="672054"/>
                </a:lnTo>
                <a:lnTo>
                  <a:pt x="388565" y="681152"/>
                </a:lnTo>
                <a:lnTo>
                  <a:pt x="342138" y="684276"/>
                </a:lnTo>
                <a:lnTo>
                  <a:pt x="295710" y="681152"/>
                </a:lnTo>
                <a:lnTo>
                  <a:pt x="251182" y="672054"/>
                </a:lnTo>
                <a:lnTo>
                  <a:pt x="208960" y="657389"/>
                </a:lnTo>
                <a:lnTo>
                  <a:pt x="169451" y="637565"/>
                </a:lnTo>
                <a:lnTo>
                  <a:pt x="133065" y="612988"/>
                </a:lnTo>
                <a:lnTo>
                  <a:pt x="100207" y="584068"/>
                </a:lnTo>
                <a:lnTo>
                  <a:pt x="71287" y="551210"/>
                </a:lnTo>
                <a:lnTo>
                  <a:pt x="46710" y="514824"/>
                </a:lnTo>
                <a:lnTo>
                  <a:pt x="26886" y="475315"/>
                </a:lnTo>
                <a:lnTo>
                  <a:pt x="12221" y="433093"/>
                </a:lnTo>
                <a:lnTo>
                  <a:pt x="3123" y="388565"/>
                </a:lnTo>
                <a:lnTo>
                  <a:pt x="0" y="342138"/>
                </a:lnTo>
                <a:close/>
              </a:path>
            </a:pathLst>
          </a:custGeom>
          <a:ln w="25908">
            <a:solidFill>
              <a:srgbClr val="E8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71084" y="1501901"/>
            <a:ext cx="2369820" cy="1460500"/>
          </a:xfrm>
          <a:custGeom>
            <a:avLst/>
            <a:gdLst/>
            <a:ahLst/>
            <a:cxnLst/>
            <a:rect l="l" t="t" r="r" b="b"/>
            <a:pathLst>
              <a:path w="2369820" h="1460500">
                <a:moveTo>
                  <a:pt x="116801" y="0"/>
                </a:moveTo>
                <a:lnTo>
                  <a:pt x="2253030" y="0"/>
                </a:lnTo>
                <a:lnTo>
                  <a:pt x="2298491" y="9179"/>
                </a:lnTo>
                <a:lnTo>
                  <a:pt x="2335614" y="34212"/>
                </a:lnTo>
                <a:lnTo>
                  <a:pt x="2360642" y="71339"/>
                </a:lnTo>
                <a:lnTo>
                  <a:pt x="2369820" y="116801"/>
                </a:lnTo>
                <a:lnTo>
                  <a:pt x="2369820" y="1459992"/>
                </a:lnTo>
                <a:lnTo>
                  <a:pt x="0" y="1459992"/>
                </a:lnTo>
                <a:lnTo>
                  <a:pt x="0" y="116801"/>
                </a:lnTo>
                <a:lnTo>
                  <a:pt x="9179" y="71339"/>
                </a:lnTo>
                <a:lnTo>
                  <a:pt x="34212" y="34212"/>
                </a:lnTo>
                <a:lnTo>
                  <a:pt x="71339" y="9179"/>
                </a:lnTo>
                <a:lnTo>
                  <a:pt x="116801" y="0"/>
                </a:lnTo>
                <a:close/>
              </a:path>
            </a:pathLst>
          </a:custGeom>
          <a:ln w="25908">
            <a:solidFill>
              <a:srgbClr val="7F6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09834" y="1540619"/>
            <a:ext cx="1590675" cy="60261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0" marR="5080" indent="-114300">
              <a:lnSpc>
                <a:spcPts val="1430"/>
              </a:lnSpc>
              <a:spcBef>
                <a:spcPts val="360"/>
              </a:spcBef>
              <a:buChar char="•"/>
              <a:tabLst>
                <a:tab pos="127000" algn="l"/>
              </a:tabLst>
            </a:pPr>
            <a:r>
              <a:rPr sz="1400" dirty="0">
                <a:latin typeface="Georgia"/>
                <a:cs typeface="Georgia"/>
              </a:rPr>
              <a:t>Increases </a:t>
            </a:r>
            <a:r>
              <a:rPr sz="1400" spc="-5" dirty="0">
                <a:latin typeface="Georgia"/>
                <a:cs typeface="Georgia"/>
              </a:rPr>
              <a:t>hit</a:t>
            </a:r>
            <a:r>
              <a:rPr sz="1400" spc="-11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time,  increases power  </a:t>
            </a:r>
            <a:r>
              <a:rPr sz="1400" spc="-5" dirty="0">
                <a:latin typeface="Georgia"/>
                <a:cs typeface="Georgia"/>
              </a:rPr>
              <a:t>consumption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61943" y="2771394"/>
            <a:ext cx="2386965" cy="1009015"/>
          </a:xfrm>
          <a:custGeom>
            <a:avLst/>
            <a:gdLst/>
            <a:ahLst/>
            <a:cxnLst/>
            <a:rect l="l" t="t" r="r" b="b"/>
            <a:pathLst>
              <a:path w="2386965" h="1009014">
                <a:moveTo>
                  <a:pt x="0" y="0"/>
                </a:moveTo>
                <a:lnTo>
                  <a:pt x="2386583" y="0"/>
                </a:lnTo>
                <a:lnTo>
                  <a:pt x="2386583" y="1008888"/>
                </a:lnTo>
                <a:lnTo>
                  <a:pt x="0" y="1008888"/>
                </a:lnTo>
                <a:lnTo>
                  <a:pt x="0" y="0"/>
                </a:lnTo>
                <a:close/>
              </a:path>
            </a:pathLst>
          </a:custGeom>
          <a:solidFill>
            <a:srgbClr val="7F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61943" y="2771394"/>
            <a:ext cx="2386965" cy="1009015"/>
          </a:xfrm>
          <a:custGeom>
            <a:avLst/>
            <a:gdLst/>
            <a:ahLst/>
            <a:cxnLst/>
            <a:rect l="l" t="t" r="r" b="b"/>
            <a:pathLst>
              <a:path w="2386965" h="1009014">
                <a:moveTo>
                  <a:pt x="0" y="0"/>
                </a:moveTo>
                <a:lnTo>
                  <a:pt x="2386583" y="0"/>
                </a:lnTo>
                <a:lnTo>
                  <a:pt x="2386583" y="1008888"/>
                </a:lnTo>
                <a:lnTo>
                  <a:pt x="0" y="100888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7F6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48990" y="2806781"/>
            <a:ext cx="2413000" cy="8921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73660" marR="814705">
              <a:lnSpc>
                <a:spcPct val="85200"/>
              </a:lnSpc>
              <a:spcBef>
                <a:spcPts val="380"/>
              </a:spcBef>
            </a:pPr>
            <a:r>
              <a:rPr sz="1600" b="1" spc="-10" dirty="0">
                <a:solidFill>
                  <a:srgbClr val="FFFFFF"/>
                </a:solidFill>
                <a:latin typeface="Georgia"/>
                <a:cs typeface="Georgia"/>
              </a:rPr>
              <a:t>Larger </a:t>
            </a:r>
            <a:r>
              <a:rPr sz="1600" b="1" spc="-5" dirty="0">
                <a:solidFill>
                  <a:srgbClr val="FFFFFF"/>
                </a:solidFill>
                <a:latin typeface="Georgia"/>
                <a:cs typeface="Georgia"/>
              </a:rPr>
              <a:t>total  </a:t>
            </a:r>
            <a:r>
              <a:rPr sz="1600" b="1" spc="-10" dirty="0">
                <a:solidFill>
                  <a:srgbClr val="FFFFFF"/>
                </a:solidFill>
                <a:latin typeface="Georgia"/>
                <a:cs typeface="Georgia"/>
              </a:rPr>
              <a:t>cache capacity  </a:t>
            </a:r>
            <a:r>
              <a:rPr sz="1600" b="1" spc="-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1600" b="1" spc="-10" dirty="0">
                <a:solidFill>
                  <a:srgbClr val="FFFFFF"/>
                </a:solidFill>
                <a:latin typeface="Georgia"/>
                <a:cs typeface="Georgia"/>
              </a:rPr>
              <a:t>reduce miss  </a:t>
            </a:r>
            <a:r>
              <a:rPr sz="1600" b="1" spc="-5" dirty="0">
                <a:solidFill>
                  <a:srgbClr val="FFFFFF"/>
                </a:solidFill>
                <a:latin typeface="Georgia"/>
                <a:cs typeface="Georgia"/>
              </a:rPr>
              <a:t>rate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010911" y="3060954"/>
            <a:ext cx="684530" cy="684530"/>
          </a:xfrm>
          <a:custGeom>
            <a:avLst/>
            <a:gdLst/>
            <a:ahLst/>
            <a:cxnLst/>
            <a:rect l="l" t="t" r="r" b="b"/>
            <a:pathLst>
              <a:path w="684529" h="684529">
                <a:moveTo>
                  <a:pt x="342138" y="0"/>
                </a:moveTo>
                <a:lnTo>
                  <a:pt x="295710" y="3123"/>
                </a:lnTo>
                <a:lnTo>
                  <a:pt x="251182" y="12221"/>
                </a:lnTo>
                <a:lnTo>
                  <a:pt x="208960" y="26886"/>
                </a:lnTo>
                <a:lnTo>
                  <a:pt x="169451" y="46710"/>
                </a:lnTo>
                <a:lnTo>
                  <a:pt x="133065" y="71287"/>
                </a:lnTo>
                <a:lnTo>
                  <a:pt x="100207" y="100207"/>
                </a:lnTo>
                <a:lnTo>
                  <a:pt x="71287" y="133065"/>
                </a:lnTo>
                <a:lnTo>
                  <a:pt x="46710" y="169451"/>
                </a:lnTo>
                <a:lnTo>
                  <a:pt x="26886" y="208960"/>
                </a:lnTo>
                <a:lnTo>
                  <a:pt x="12221" y="251182"/>
                </a:lnTo>
                <a:lnTo>
                  <a:pt x="3123" y="295710"/>
                </a:lnTo>
                <a:lnTo>
                  <a:pt x="0" y="342138"/>
                </a:lnTo>
                <a:lnTo>
                  <a:pt x="3123" y="388565"/>
                </a:lnTo>
                <a:lnTo>
                  <a:pt x="12221" y="433093"/>
                </a:lnTo>
                <a:lnTo>
                  <a:pt x="26886" y="475315"/>
                </a:lnTo>
                <a:lnTo>
                  <a:pt x="46710" y="514824"/>
                </a:lnTo>
                <a:lnTo>
                  <a:pt x="71287" y="551210"/>
                </a:lnTo>
                <a:lnTo>
                  <a:pt x="100207" y="584068"/>
                </a:lnTo>
                <a:lnTo>
                  <a:pt x="133065" y="612988"/>
                </a:lnTo>
                <a:lnTo>
                  <a:pt x="169451" y="637565"/>
                </a:lnTo>
                <a:lnTo>
                  <a:pt x="208960" y="657389"/>
                </a:lnTo>
                <a:lnTo>
                  <a:pt x="251182" y="672054"/>
                </a:lnTo>
                <a:lnTo>
                  <a:pt x="295710" y="681152"/>
                </a:lnTo>
                <a:lnTo>
                  <a:pt x="342138" y="684276"/>
                </a:lnTo>
                <a:lnTo>
                  <a:pt x="388565" y="681152"/>
                </a:lnTo>
                <a:lnTo>
                  <a:pt x="433093" y="672054"/>
                </a:lnTo>
                <a:lnTo>
                  <a:pt x="475315" y="657389"/>
                </a:lnTo>
                <a:lnTo>
                  <a:pt x="514824" y="637565"/>
                </a:lnTo>
                <a:lnTo>
                  <a:pt x="551210" y="612988"/>
                </a:lnTo>
                <a:lnTo>
                  <a:pt x="584068" y="584068"/>
                </a:lnTo>
                <a:lnTo>
                  <a:pt x="612988" y="551210"/>
                </a:lnTo>
                <a:lnTo>
                  <a:pt x="637565" y="514824"/>
                </a:lnTo>
                <a:lnTo>
                  <a:pt x="657389" y="475315"/>
                </a:lnTo>
                <a:lnTo>
                  <a:pt x="672054" y="433093"/>
                </a:lnTo>
                <a:lnTo>
                  <a:pt x="681152" y="388565"/>
                </a:lnTo>
                <a:lnTo>
                  <a:pt x="684276" y="342138"/>
                </a:lnTo>
                <a:lnTo>
                  <a:pt x="681152" y="295710"/>
                </a:lnTo>
                <a:lnTo>
                  <a:pt x="672054" y="251182"/>
                </a:lnTo>
                <a:lnTo>
                  <a:pt x="657389" y="208960"/>
                </a:lnTo>
                <a:lnTo>
                  <a:pt x="637565" y="169451"/>
                </a:lnTo>
                <a:lnTo>
                  <a:pt x="612988" y="133065"/>
                </a:lnTo>
                <a:lnTo>
                  <a:pt x="584068" y="100207"/>
                </a:lnTo>
                <a:lnTo>
                  <a:pt x="551210" y="71287"/>
                </a:lnTo>
                <a:lnTo>
                  <a:pt x="514824" y="46710"/>
                </a:lnTo>
                <a:lnTo>
                  <a:pt x="475315" y="26886"/>
                </a:lnTo>
                <a:lnTo>
                  <a:pt x="433093" y="12221"/>
                </a:lnTo>
                <a:lnTo>
                  <a:pt x="388565" y="3123"/>
                </a:lnTo>
                <a:lnTo>
                  <a:pt x="342138" y="0"/>
                </a:lnTo>
                <a:close/>
              </a:path>
            </a:pathLst>
          </a:custGeom>
          <a:solidFill>
            <a:srgbClr val="D8D2CB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10911" y="3060954"/>
            <a:ext cx="684530" cy="684530"/>
          </a:xfrm>
          <a:custGeom>
            <a:avLst/>
            <a:gdLst/>
            <a:ahLst/>
            <a:cxnLst/>
            <a:rect l="l" t="t" r="r" b="b"/>
            <a:pathLst>
              <a:path w="684529" h="684529">
                <a:moveTo>
                  <a:pt x="0" y="342138"/>
                </a:moveTo>
                <a:lnTo>
                  <a:pt x="3123" y="295710"/>
                </a:lnTo>
                <a:lnTo>
                  <a:pt x="12221" y="251182"/>
                </a:lnTo>
                <a:lnTo>
                  <a:pt x="26886" y="208960"/>
                </a:lnTo>
                <a:lnTo>
                  <a:pt x="46710" y="169451"/>
                </a:lnTo>
                <a:lnTo>
                  <a:pt x="71287" y="133065"/>
                </a:lnTo>
                <a:lnTo>
                  <a:pt x="100207" y="100207"/>
                </a:lnTo>
                <a:lnTo>
                  <a:pt x="133065" y="71287"/>
                </a:lnTo>
                <a:lnTo>
                  <a:pt x="169451" y="46710"/>
                </a:lnTo>
                <a:lnTo>
                  <a:pt x="208960" y="26886"/>
                </a:lnTo>
                <a:lnTo>
                  <a:pt x="251182" y="12221"/>
                </a:lnTo>
                <a:lnTo>
                  <a:pt x="295710" y="3123"/>
                </a:lnTo>
                <a:lnTo>
                  <a:pt x="342138" y="0"/>
                </a:lnTo>
                <a:lnTo>
                  <a:pt x="388565" y="3123"/>
                </a:lnTo>
                <a:lnTo>
                  <a:pt x="433093" y="12221"/>
                </a:lnTo>
                <a:lnTo>
                  <a:pt x="475315" y="26886"/>
                </a:lnTo>
                <a:lnTo>
                  <a:pt x="514824" y="46710"/>
                </a:lnTo>
                <a:lnTo>
                  <a:pt x="551210" y="71287"/>
                </a:lnTo>
                <a:lnTo>
                  <a:pt x="584068" y="100207"/>
                </a:lnTo>
                <a:lnTo>
                  <a:pt x="612988" y="133065"/>
                </a:lnTo>
                <a:lnTo>
                  <a:pt x="637565" y="169451"/>
                </a:lnTo>
                <a:lnTo>
                  <a:pt x="657389" y="208960"/>
                </a:lnTo>
                <a:lnTo>
                  <a:pt x="672054" y="251182"/>
                </a:lnTo>
                <a:lnTo>
                  <a:pt x="681152" y="295710"/>
                </a:lnTo>
                <a:lnTo>
                  <a:pt x="684276" y="342138"/>
                </a:lnTo>
                <a:lnTo>
                  <a:pt x="681152" y="388565"/>
                </a:lnTo>
                <a:lnTo>
                  <a:pt x="672054" y="433093"/>
                </a:lnTo>
                <a:lnTo>
                  <a:pt x="657389" y="475315"/>
                </a:lnTo>
                <a:lnTo>
                  <a:pt x="637565" y="514824"/>
                </a:lnTo>
                <a:lnTo>
                  <a:pt x="612988" y="551210"/>
                </a:lnTo>
                <a:lnTo>
                  <a:pt x="584068" y="584068"/>
                </a:lnTo>
                <a:lnTo>
                  <a:pt x="551210" y="612988"/>
                </a:lnTo>
                <a:lnTo>
                  <a:pt x="514824" y="637565"/>
                </a:lnTo>
                <a:lnTo>
                  <a:pt x="475315" y="657389"/>
                </a:lnTo>
                <a:lnTo>
                  <a:pt x="433093" y="672054"/>
                </a:lnTo>
                <a:lnTo>
                  <a:pt x="388565" y="681152"/>
                </a:lnTo>
                <a:lnTo>
                  <a:pt x="342138" y="684276"/>
                </a:lnTo>
                <a:lnTo>
                  <a:pt x="295710" y="681152"/>
                </a:lnTo>
                <a:lnTo>
                  <a:pt x="251182" y="672054"/>
                </a:lnTo>
                <a:lnTo>
                  <a:pt x="208960" y="657389"/>
                </a:lnTo>
                <a:lnTo>
                  <a:pt x="169451" y="637565"/>
                </a:lnTo>
                <a:lnTo>
                  <a:pt x="133065" y="612988"/>
                </a:lnTo>
                <a:lnTo>
                  <a:pt x="100207" y="584068"/>
                </a:lnTo>
                <a:lnTo>
                  <a:pt x="71287" y="551210"/>
                </a:lnTo>
                <a:lnTo>
                  <a:pt x="46710" y="514824"/>
                </a:lnTo>
                <a:lnTo>
                  <a:pt x="26886" y="475315"/>
                </a:lnTo>
                <a:lnTo>
                  <a:pt x="12221" y="433093"/>
                </a:lnTo>
                <a:lnTo>
                  <a:pt x="3123" y="388565"/>
                </a:lnTo>
                <a:lnTo>
                  <a:pt x="0" y="342138"/>
                </a:lnTo>
                <a:close/>
              </a:path>
            </a:pathLst>
          </a:custGeom>
          <a:ln w="25908">
            <a:solidFill>
              <a:srgbClr val="D8D2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26832" y="1501901"/>
            <a:ext cx="2369820" cy="1460500"/>
          </a:xfrm>
          <a:custGeom>
            <a:avLst/>
            <a:gdLst/>
            <a:ahLst/>
            <a:cxnLst/>
            <a:rect l="l" t="t" r="r" b="b"/>
            <a:pathLst>
              <a:path w="2369820" h="1460500">
                <a:moveTo>
                  <a:pt x="116801" y="0"/>
                </a:moveTo>
                <a:lnTo>
                  <a:pt x="2253030" y="0"/>
                </a:lnTo>
                <a:lnTo>
                  <a:pt x="2298491" y="9179"/>
                </a:lnTo>
                <a:lnTo>
                  <a:pt x="2335614" y="34212"/>
                </a:lnTo>
                <a:lnTo>
                  <a:pt x="2360642" y="71339"/>
                </a:lnTo>
                <a:lnTo>
                  <a:pt x="2369820" y="116801"/>
                </a:lnTo>
                <a:lnTo>
                  <a:pt x="2369820" y="1459992"/>
                </a:lnTo>
                <a:lnTo>
                  <a:pt x="0" y="1459992"/>
                </a:lnTo>
                <a:lnTo>
                  <a:pt x="0" y="116801"/>
                </a:lnTo>
                <a:lnTo>
                  <a:pt x="9179" y="71339"/>
                </a:lnTo>
                <a:lnTo>
                  <a:pt x="34212" y="34212"/>
                </a:lnTo>
                <a:lnTo>
                  <a:pt x="71339" y="9179"/>
                </a:lnTo>
                <a:lnTo>
                  <a:pt x="116801" y="0"/>
                </a:lnTo>
                <a:close/>
              </a:path>
            </a:pathLst>
          </a:custGeom>
          <a:ln w="25908">
            <a:solidFill>
              <a:srgbClr val="4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965983" y="1540619"/>
            <a:ext cx="1997075" cy="815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" indent="-114300">
              <a:lnSpc>
                <a:spcPts val="1675"/>
              </a:lnSpc>
              <a:spcBef>
                <a:spcPts val="105"/>
              </a:spcBef>
              <a:buChar char="•"/>
              <a:tabLst>
                <a:tab pos="127000" algn="l"/>
              </a:tabLst>
            </a:pPr>
            <a:r>
              <a:rPr sz="1400" dirty="0">
                <a:latin typeface="Georgia"/>
                <a:cs typeface="Georgia"/>
              </a:rPr>
              <a:t>Reduces </a:t>
            </a:r>
            <a:r>
              <a:rPr sz="1400" spc="-5" dirty="0">
                <a:latin typeface="Georgia"/>
                <a:cs typeface="Georgia"/>
              </a:rPr>
              <a:t>conflict</a:t>
            </a:r>
            <a:r>
              <a:rPr sz="1400" spc="-8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misses</a:t>
            </a:r>
            <a:endParaRPr sz="1400">
              <a:latin typeface="Georgia"/>
              <a:cs typeface="Georgia"/>
            </a:endParaRPr>
          </a:p>
          <a:p>
            <a:pPr marL="127000" marR="410845" indent="-114300">
              <a:lnSpc>
                <a:spcPct val="85400"/>
              </a:lnSpc>
              <a:spcBef>
                <a:spcPts val="235"/>
              </a:spcBef>
              <a:buChar char="•"/>
              <a:tabLst>
                <a:tab pos="127000" algn="l"/>
              </a:tabLst>
            </a:pPr>
            <a:r>
              <a:rPr sz="1400" dirty="0">
                <a:latin typeface="Georgia"/>
                <a:cs typeface="Georgia"/>
              </a:rPr>
              <a:t>Increases </a:t>
            </a:r>
            <a:r>
              <a:rPr sz="1400" spc="-5" dirty="0">
                <a:latin typeface="Georgia"/>
                <a:cs typeface="Georgia"/>
              </a:rPr>
              <a:t>hit</a:t>
            </a:r>
            <a:r>
              <a:rPr sz="1400" spc="-11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time,  increases power  </a:t>
            </a:r>
            <a:r>
              <a:rPr sz="1400" spc="-5" dirty="0">
                <a:latin typeface="Georgia"/>
                <a:cs typeface="Georgia"/>
              </a:rPr>
              <a:t>consumption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19216" y="2771394"/>
            <a:ext cx="2386965" cy="1009015"/>
          </a:xfrm>
          <a:custGeom>
            <a:avLst/>
            <a:gdLst/>
            <a:ahLst/>
            <a:cxnLst/>
            <a:rect l="l" t="t" r="r" b="b"/>
            <a:pathLst>
              <a:path w="2386965" h="1009014">
                <a:moveTo>
                  <a:pt x="0" y="0"/>
                </a:moveTo>
                <a:lnTo>
                  <a:pt x="2386583" y="0"/>
                </a:lnTo>
                <a:lnTo>
                  <a:pt x="2386583" y="1008888"/>
                </a:lnTo>
                <a:lnTo>
                  <a:pt x="0" y="1008888"/>
                </a:lnTo>
                <a:lnTo>
                  <a:pt x="0" y="0"/>
                </a:lnTo>
                <a:close/>
              </a:path>
            </a:pathLst>
          </a:custGeom>
          <a:solidFill>
            <a:srgbClr val="4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19216" y="2771394"/>
            <a:ext cx="2386965" cy="1009015"/>
          </a:xfrm>
          <a:custGeom>
            <a:avLst/>
            <a:gdLst/>
            <a:ahLst/>
            <a:cxnLst/>
            <a:rect l="l" t="t" r="r" b="b"/>
            <a:pathLst>
              <a:path w="2386965" h="1009014">
                <a:moveTo>
                  <a:pt x="0" y="0"/>
                </a:moveTo>
                <a:lnTo>
                  <a:pt x="2386583" y="0"/>
                </a:lnTo>
                <a:lnTo>
                  <a:pt x="2386583" y="1008888"/>
                </a:lnTo>
                <a:lnTo>
                  <a:pt x="0" y="100888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4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906261" y="2984009"/>
            <a:ext cx="2413000" cy="5334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80010" marR="868680">
              <a:lnSpc>
                <a:spcPts val="1839"/>
              </a:lnSpc>
              <a:spcBef>
                <a:spcPts val="425"/>
              </a:spcBef>
            </a:pPr>
            <a:r>
              <a:rPr sz="1800" b="1" spc="-5" dirty="0">
                <a:solidFill>
                  <a:srgbClr val="FFFFFF"/>
                </a:solidFill>
                <a:latin typeface="Georgia"/>
                <a:cs typeface="Georgia"/>
              </a:rPr>
              <a:t>Higher  </a:t>
            </a:r>
            <a:r>
              <a:rPr sz="1800" b="1" spc="-1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Georgia"/>
                <a:cs typeface="Georgia"/>
              </a:rPr>
              <a:t>ss</a:t>
            </a:r>
            <a:r>
              <a:rPr sz="1800" b="1" spc="-10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sz="1800" b="1" spc="-5" dirty="0">
                <a:solidFill>
                  <a:srgbClr val="FFFFFF"/>
                </a:solidFill>
                <a:latin typeface="Georgia"/>
                <a:cs typeface="Georgia"/>
              </a:rPr>
              <a:t>cia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sz="1800" b="1" spc="-5" dirty="0">
                <a:solidFill>
                  <a:srgbClr val="FFFFFF"/>
                </a:solidFill>
                <a:latin typeface="Georgia"/>
                <a:cs typeface="Georgia"/>
              </a:rPr>
              <a:t>i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v</a:t>
            </a:r>
            <a:r>
              <a:rPr sz="1800" b="1" spc="-5" dirty="0">
                <a:solidFill>
                  <a:srgbClr val="FFFFFF"/>
                </a:solidFill>
                <a:latin typeface="Georgia"/>
                <a:cs typeface="Georgia"/>
              </a:rPr>
              <a:t>i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ty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566659" y="3060954"/>
            <a:ext cx="684530" cy="684530"/>
          </a:xfrm>
          <a:custGeom>
            <a:avLst/>
            <a:gdLst/>
            <a:ahLst/>
            <a:cxnLst/>
            <a:rect l="l" t="t" r="r" b="b"/>
            <a:pathLst>
              <a:path w="684529" h="684529">
                <a:moveTo>
                  <a:pt x="342138" y="0"/>
                </a:moveTo>
                <a:lnTo>
                  <a:pt x="295710" y="3123"/>
                </a:lnTo>
                <a:lnTo>
                  <a:pt x="251182" y="12221"/>
                </a:lnTo>
                <a:lnTo>
                  <a:pt x="208960" y="26886"/>
                </a:lnTo>
                <a:lnTo>
                  <a:pt x="169451" y="46710"/>
                </a:lnTo>
                <a:lnTo>
                  <a:pt x="133065" y="71287"/>
                </a:lnTo>
                <a:lnTo>
                  <a:pt x="100207" y="100207"/>
                </a:lnTo>
                <a:lnTo>
                  <a:pt x="71287" y="133065"/>
                </a:lnTo>
                <a:lnTo>
                  <a:pt x="46710" y="169451"/>
                </a:lnTo>
                <a:lnTo>
                  <a:pt x="26886" y="208960"/>
                </a:lnTo>
                <a:lnTo>
                  <a:pt x="12221" y="251182"/>
                </a:lnTo>
                <a:lnTo>
                  <a:pt x="3123" y="295710"/>
                </a:lnTo>
                <a:lnTo>
                  <a:pt x="0" y="342138"/>
                </a:lnTo>
                <a:lnTo>
                  <a:pt x="3123" y="388565"/>
                </a:lnTo>
                <a:lnTo>
                  <a:pt x="12221" y="433093"/>
                </a:lnTo>
                <a:lnTo>
                  <a:pt x="26886" y="475315"/>
                </a:lnTo>
                <a:lnTo>
                  <a:pt x="46710" y="514824"/>
                </a:lnTo>
                <a:lnTo>
                  <a:pt x="71287" y="551210"/>
                </a:lnTo>
                <a:lnTo>
                  <a:pt x="100207" y="584068"/>
                </a:lnTo>
                <a:lnTo>
                  <a:pt x="133065" y="612988"/>
                </a:lnTo>
                <a:lnTo>
                  <a:pt x="169451" y="637565"/>
                </a:lnTo>
                <a:lnTo>
                  <a:pt x="208960" y="657389"/>
                </a:lnTo>
                <a:lnTo>
                  <a:pt x="251182" y="672054"/>
                </a:lnTo>
                <a:lnTo>
                  <a:pt x="295710" y="681152"/>
                </a:lnTo>
                <a:lnTo>
                  <a:pt x="342138" y="684276"/>
                </a:lnTo>
                <a:lnTo>
                  <a:pt x="388565" y="681152"/>
                </a:lnTo>
                <a:lnTo>
                  <a:pt x="433093" y="672054"/>
                </a:lnTo>
                <a:lnTo>
                  <a:pt x="475315" y="657389"/>
                </a:lnTo>
                <a:lnTo>
                  <a:pt x="514824" y="637565"/>
                </a:lnTo>
                <a:lnTo>
                  <a:pt x="551210" y="612988"/>
                </a:lnTo>
                <a:lnTo>
                  <a:pt x="584068" y="584068"/>
                </a:lnTo>
                <a:lnTo>
                  <a:pt x="612988" y="551210"/>
                </a:lnTo>
                <a:lnTo>
                  <a:pt x="637565" y="514824"/>
                </a:lnTo>
                <a:lnTo>
                  <a:pt x="657389" y="475315"/>
                </a:lnTo>
                <a:lnTo>
                  <a:pt x="672054" y="433093"/>
                </a:lnTo>
                <a:lnTo>
                  <a:pt x="681152" y="388565"/>
                </a:lnTo>
                <a:lnTo>
                  <a:pt x="684276" y="342138"/>
                </a:lnTo>
                <a:lnTo>
                  <a:pt x="681152" y="295710"/>
                </a:lnTo>
                <a:lnTo>
                  <a:pt x="672054" y="251182"/>
                </a:lnTo>
                <a:lnTo>
                  <a:pt x="657389" y="208960"/>
                </a:lnTo>
                <a:lnTo>
                  <a:pt x="637565" y="169451"/>
                </a:lnTo>
                <a:lnTo>
                  <a:pt x="612988" y="133065"/>
                </a:lnTo>
                <a:lnTo>
                  <a:pt x="584068" y="100207"/>
                </a:lnTo>
                <a:lnTo>
                  <a:pt x="551210" y="71287"/>
                </a:lnTo>
                <a:lnTo>
                  <a:pt x="514824" y="46710"/>
                </a:lnTo>
                <a:lnTo>
                  <a:pt x="475315" y="26886"/>
                </a:lnTo>
                <a:lnTo>
                  <a:pt x="433093" y="12221"/>
                </a:lnTo>
                <a:lnTo>
                  <a:pt x="388565" y="3123"/>
                </a:lnTo>
                <a:lnTo>
                  <a:pt x="342138" y="0"/>
                </a:lnTo>
                <a:close/>
              </a:path>
            </a:pathLst>
          </a:custGeom>
          <a:solidFill>
            <a:srgbClr val="D0D3CB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66659" y="3060954"/>
            <a:ext cx="684530" cy="684530"/>
          </a:xfrm>
          <a:custGeom>
            <a:avLst/>
            <a:gdLst/>
            <a:ahLst/>
            <a:cxnLst/>
            <a:rect l="l" t="t" r="r" b="b"/>
            <a:pathLst>
              <a:path w="684529" h="684529">
                <a:moveTo>
                  <a:pt x="0" y="342138"/>
                </a:moveTo>
                <a:lnTo>
                  <a:pt x="3123" y="295710"/>
                </a:lnTo>
                <a:lnTo>
                  <a:pt x="12221" y="251182"/>
                </a:lnTo>
                <a:lnTo>
                  <a:pt x="26886" y="208960"/>
                </a:lnTo>
                <a:lnTo>
                  <a:pt x="46710" y="169451"/>
                </a:lnTo>
                <a:lnTo>
                  <a:pt x="71287" y="133065"/>
                </a:lnTo>
                <a:lnTo>
                  <a:pt x="100207" y="100207"/>
                </a:lnTo>
                <a:lnTo>
                  <a:pt x="133065" y="71287"/>
                </a:lnTo>
                <a:lnTo>
                  <a:pt x="169451" y="46710"/>
                </a:lnTo>
                <a:lnTo>
                  <a:pt x="208960" y="26886"/>
                </a:lnTo>
                <a:lnTo>
                  <a:pt x="251182" y="12221"/>
                </a:lnTo>
                <a:lnTo>
                  <a:pt x="295710" y="3123"/>
                </a:lnTo>
                <a:lnTo>
                  <a:pt x="342138" y="0"/>
                </a:lnTo>
                <a:lnTo>
                  <a:pt x="388565" y="3123"/>
                </a:lnTo>
                <a:lnTo>
                  <a:pt x="433093" y="12221"/>
                </a:lnTo>
                <a:lnTo>
                  <a:pt x="475315" y="26886"/>
                </a:lnTo>
                <a:lnTo>
                  <a:pt x="514824" y="46710"/>
                </a:lnTo>
                <a:lnTo>
                  <a:pt x="551210" y="71287"/>
                </a:lnTo>
                <a:lnTo>
                  <a:pt x="584068" y="100207"/>
                </a:lnTo>
                <a:lnTo>
                  <a:pt x="612988" y="133065"/>
                </a:lnTo>
                <a:lnTo>
                  <a:pt x="637565" y="169451"/>
                </a:lnTo>
                <a:lnTo>
                  <a:pt x="657389" y="208960"/>
                </a:lnTo>
                <a:lnTo>
                  <a:pt x="672054" y="251182"/>
                </a:lnTo>
                <a:lnTo>
                  <a:pt x="681152" y="295710"/>
                </a:lnTo>
                <a:lnTo>
                  <a:pt x="684276" y="342138"/>
                </a:lnTo>
                <a:lnTo>
                  <a:pt x="681152" y="388565"/>
                </a:lnTo>
                <a:lnTo>
                  <a:pt x="672054" y="433093"/>
                </a:lnTo>
                <a:lnTo>
                  <a:pt x="657389" y="475315"/>
                </a:lnTo>
                <a:lnTo>
                  <a:pt x="637565" y="514824"/>
                </a:lnTo>
                <a:lnTo>
                  <a:pt x="612988" y="551210"/>
                </a:lnTo>
                <a:lnTo>
                  <a:pt x="584068" y="584068"/>
                </a:lnTo>
                <a:lnTo>
                  <a:pt x="551210" y="612988"/>
                </a:lnTo>
                <a:lnTo>
                  <a:pt x="514824" y="637565"/>
                </a:lnTo>
                <a:lnTo>
                  <a:pt x="475315" y="657389"/>
                </a:lnTo>
                <a:lnTo>
                  <a:pt x="433093" y="672054"/>
                </a:lnTo>
                <a:lnTo>
                  <a:pt x="388565" y="681152"/>
                </a:lnTo>
                <a:lnTo>
                  <a:pt x="342138" y="684276"/>
                </a:lnTo>
                <a:lnTo>
                  <a:pt x="295710" y="681152"/>
                </a:lnTo>
                <a:lnTo>
                  <a:pt x="251182" y="672054"/>
                </a:lnTo>
                <a:lnTo>
                  <a:pt x="208960" y="657389"/>
                </a:lnTo>
                <a:lnTo>
                  <a:pt x="169451" y="637565"/>
                </a:lnTo>
                <a:lnTo>
                  <a:pt x="133065" y="612988"/>
                </a:lnTo>
                <a:lnTo>
                  <a:pt x="100207" y="584068"/>
                </a:lnTo>
                <a:lnTo>
                  <a:pt x="71287" y="551210"/>
                </a:lnTo>
                <a:lnTo>
                  <a:pt x="46710" y="514824"/>
                </a:lnTo>
                <a:lnTo>
                  <a:pt x="26886" y="475315"/>
                </a:lnTo>
                <a:lnTo>
                  <a:pt x="12221" y="433093"/>
                </a:lnTo>
                <a:lnTo>
                  <a:pt x="3123" y="388565"/>
                </a:lnTo>
                <a:lnTo>
                  <a:pt x="0" y="342138"/>
                </a:lnTo>
                <a:close/>
              </a:path>
            </a:pathLst>
          </a:custGeom>
          <a:ln w="25908">
            <a:solidFill>
              <a:srgbClr val="D0D3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5336" y="4118610"/>
            <a:ext cx="2368550" cy="1460500"/>
          </a:xfrm>
          <a:custGeom>
            <a:avLst/>
            <a:gdLst/>
            <a:ahLst/>
            <a:cxnLst/>
            <a:rect l="l" t="t" r="r" b="b"/>
            <a:pathLst>
              <a:path w="2368550" h="1460500">
                <a:moveTo>
                  <a:pt x="116801" y="0"/>
                </a:moveTo>
                <a:lnTo>
                  <a:pt x="2251506" y="0"/>
                </a:lnTo>
                <a:lnTo>
                  <a:pt x="2296967" y="9179"/>
                </a:lnTo>
                <a:lnTo>
                  <a:pt x="2334090" y="34212"/>
                </a:lnTo>
                <a:lnTo>
                  <a:pt x="2359118" y="71339"/>
                </a:lnTo>
                <a:lnTo>
                  <a:pt x="2368296" y="116801"/>
                </a:lnTo>
                <a:lnTo>
                  <a:pt x="2368296" y="1459991"/>
                </a:lnTo>
                <a:lnTo>
                  <a:pt x="0" y="1459991"/>
                </a:lnTo>
                <a:lnTo>
                  <a:pt x="0" y="116801"/>
                </a:lnTo>
                <a:lnTo>
                  <a:pt x="9179" y="71339"/>
                </a:lnTo>
                <a:lnTo>
                  <a:pt x="34212" y="34212"/>
                </a:lnTo>
                <a:lnTo>
                  <a:pt x="71339" y="9179"/>
                </a:lnTo>
                <a:lnTo>
                  <a:pt x="116801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53686" y="4157605"/>
            <a:ext cx="2075814" cy="42100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0" marR="5080" indent="-114300">
              <a:lnSpc>
                <a:spcPts val="1430"/>
              </a:lnSpc>
              <a:spcBef>
                <a:spcPts val="359"/>
              </a:spcBef>
              <a:buChar char="•"/>
              <a:tabLst>
                <a:tab pos="127000" algn="l"/>
              </a:tabLst>
            </a:pPr>
            <a:r>
              <a:rPr sz="1400" dirty="0">
                <a:latin typeface="Georgia"/>
                <a:cs typeface="Georgia"/>
              </a:rPr>
              <a:t>Reduces </a:t>
            </a:r>
            <a:r>
              <a:rPr sz="1400" spc="-5" dirty="0">
                <a:latin typeface="Georgia"/>
                <a:cs typeface="Georgia"/>
              </a:rPr>
              <a:t>overall</a:t>
            </a:r>
            <a:r>
              <a:rPr sz="1400" spc="-9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memory  access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time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06195" y="5388101"/>
            <a:ext cx="2386965" cy="1009015"/>
          </a:xfrm>
          <a:custGeom>
            <a:avLst/>
            <a:gdLst/>
            <a:ahLst/>
            <a:cxnLst/>
            <a:rect l="l" t="t" r="r" b="b"/>
            <a:pathLst>
              <a:path w="2386965" h="1009014">
                <a:moveTo>
                  <a:pt x="0" y="0"/>
                </a:moveTo>
                <a:lnTo>
                  <a:pt x="2386584" y="0"/>
                </a:lnTo>
                <a:lnTo>
                  <a:pt x="2386584" y="1008888"/>
                </a:lnTo>
                <a:lnTo>
                  <a:pt x="0" y="1008888"/>
                </a:lnTo>
                <a:lnTo>
                  <a:pt x="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06195" y="5388101"/>
            <a:ext cx="2386965" cy="100901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marL="67945" marR="919480">
              <a:lnSpc>
                <a:spcPts val="1839"/>
              </a:lnSpc>
              <a:spcBef>
                <a:spcPts val="1185"/>
              </a:spcBef>
            </a:pPr>
            <a:r>
              <a:rPr sz="1800" b="1" spc="-5" dirty="0">
                <a:solidFill>
                  <a:srgbClr val="FFFFFF"/>
                </a:solidFill>
                <a:latin typeface="Georgia"/>
                <a:cs typeface="Georgia"/>
              </a:rPr>
              <a:t>Higher  number of  cache</a:t>
            </a:r>
            <a:r>
              <a:rPr sz="1800" b="1" spc="-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Georgia"/>
                <a:cs typeface="Georgia"/>
              </a:rPr>
              <a:t>levels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455163" y="5677661"/>
            <a:ext cx="684530" cy="685800"/>
          </a:xfrm>
          <a:custGeom>
            <a:avLst/>
            <a:gdLst/>
            <a:ahLst/>
            <a:cxnLst/>
            <a:rect l="l" t="t" r="r" b="b"/>
            <a:pathLst>
              <a:path w="684529" h="685800">
                <a:moveTo>
                  <a:pt x="342138" y="0"/>
                </a:moveTo>
                <a:lnTo>
                  <a:pt x="295710" y="3130"/>
                </a:lnTo>
                <a:lnTo>
                  <a:pt x="251182" y="12248"/>
                </a:lnTo>
                <a:lnTo>
                  <a:pt x="208960" y="26946"/>
                </a:lnTo>
                <a:lnTo>
                  <a:pt x="169451" y="46815"/>
                </a:lnTo>
                <a:lnTo>
                  <a:pt x="133065" y="71446"/>
                </a:lnTo>
                <a:lnTo>
                  <a:pt x="100207" y="100431"/>
                </a:lnTo>
                <a:lnTo>
                  <a:pt x="71287" y="133362"/>
                </a:lnTo>
                <a:lnTo>
                  <a:pt x="46710" y="169830"/>
                </a:lnTo>
                <a:lnTo>
                  <a:pt x="26886" y="209426"/>
                </a:lnTo>
                <a:lnTo>
                  <a:pt x="12221" y="251742"/>
                </a:lnTo>
                <a:lnTo>
                  <a:pt x="3123" y="296369"/>
                </a:lnTo>
                <a:lnTo>
                  <a:pt x="0" y="342899"/>
                </a:lnTo>
                <a:lnTo>
                  <a:pt x="3123" y="389430"/>
                </a:lnTo>
                <a:lnTo>
                  <a:pt x="12221" y="434057"/>
                </a:lnTo>
                <a:lnTo>
                  <a:pt x="26886" y="476373"/>
                </a:lnTo>
                <a:lnTo>
                  <a:pt x="46710" y="515969"/>
                </a:lnTo>
                <a:lnTo>
                  <a:pt x="71287" y="552437"/>
                </a:lnTo>
                <a:lnTo>
                  <a:pt x="100207" y="585368"/>
                </a:lnTo>
                <a:lnTo>
                  <a:pt x="133065" y="614353"/>
                </a:lnTo>
                <a:lnTo>
                  <a:pt x="169451" y="638984"/>
                </a:lnTo>
                <a:lnTo>
                  <a:pt x="208960" y="658853"/>
                </a:lnTo>
                <a:lnTo>
                  <a:pt x="251182" y="673551"/>
                </a:lnTo>
                <a:lnTo>
                  <a:pt x="295710" y="682669"/>
                </a:lnTo>
                <a:lnTo>
                  <a:pt x="342138" y="685799"/>
                </a:lnTo>
                <a:lnTo>
                  <a:pt x="388565" y="682669"/>
                </a:lnTo>
                <a:lnTo>
                  <a:pt x="433093" y="673551"/>
                </a:lnTo>
                <a:lnTo>
                  <a:pt x="475315" y="658853"/>
                </a:lnTo>
                <a:lnTo>
                  <a:pt x="514824" y="638984"/>
                </a:lnTo>
                <a:lnTo>
                  <a:pt x="551210" y="614353"/>
                </a:lnTo>
                <a:lnTo>
                  <a:pt x="584068" y="585368"/>
                </a:lnTo>
                <a:lnTo>
                  <a:pt x="612988" y="552437"/>
                </a:lnTo>
                <a:lnTo>
                  <a:pt x="637565" y="515969"/>
                </a:lnTo>
                <a:lnTo>
                  <a:pt x="657389" y="476373"/>
                </a:lnTo>
                <a:lnTo>
                  <a:pt x="672054" y="434057"/>
                </a:lnTo>
                <a:lnTo>
                  <a:pt x="681152" y="389430"/>
                </a:lnTo>
                <a:lnTo>
                  <a:pt x="684276" y="342899"/>
                </a:lnTo>
                <a:lnTo>
                  <a:pt x="681152" y="296369"/>
                </a:lnTo>
                <a:lnTo>
                  <a:pt x="672054" y="251742"/>
                </a:lnTo>
                <a:lnTo>
                  <a:pt x="657389" y="209426"/>
                </a:lnTo>
                <a:lnTo>
                  <a:pt x="637565" y="169830"/>
                </a:lnTo>
                <a:lnTo>
                  <a:pt x="612988" y="133362"/>
                </a:lnTo>
                <a:lnTo>
                  <a:pt x="584068" y="100431"/>
                </a:lnTo>
                <a:lnTo>
                  <a:pt x="551210" y="71446"/>
                </a:lnTo>
                <a:lnTo>
                  <a:pt x="514824" y="46815"/>
                </a:lnTo>
                <a:lnTo>
                  <a:pt x="475315" y="26946"/>
                </a:lnTo>
                <a:lnTo>
                  <a:pt x="433093" y="12248"/>
                </a:lnTo>
                <a:lnTo>
                  <a:pt x="388565" y="3130"/>
                </a:lnTo>
                <a:lnTo>
                  <a:pt x="342138" y="0"/>
                </a:lnTo>
                <a:close/>
              </a:path>
            </a:pathLst>
          </a:custGeom>
          <a:solidFill>
            <a:srgbClr val="E4FFE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55163" y="5677661"/>
            <a:ext cx="684530" cy="685800"/>
          </a:xfrm>
          <a:custGeom>
            <a:avLst/>
            <a:gdLst/>
            <a:ahLst/>
            <a:cxnLst/>
            <a:rect l="l" t="t" r="r" b="b"/>
            <a:pathLst>
              <a:path w="684529" h="685800">
                <a:moveTo>
                  <a:pt x="0" y="342899"/>
                </a:moveTo>
                <a:lnTo>
                  <a:pt x="3123" y="296369"/>
                </a:lnTo>
                <a:lnTo>
                  <a:pt x="12221" y="251742"/>
                </a:lnTo>
                <a:lnTo>
                  <a:pt x="26886" y="209426"/>
                </a:lnTo>
                <a:lnTo>
                  <a:pt x="46710" y="169830"/>
                </a:lnTo>
                <a:lnTo>
                  <a:pt x="71287" y="133362"/>
                </a:lnTo>
                <a:lnTo>
                  <a:pt x="100207" y="100431"/>
                </a:lnTo>
                <a:lnTo>
                  <a:pt x="133065" y="71446"/>
                </a:lnTo>
                <a:lnTo>
                  <a:pt x="169451" y="46815"/>
                </a:lnTo>
                <a:lnTo>
                  <a:pt x="208960" y="26946"/>
                </a:lnTo>
                <a:lnTo>
                  <a:pt x="251182" y="12248"/>
                </a:lnTo>
                <a:lnTo>
                  <a:pt x="295710" y="3130"/>
                </a:lnTo>
                <a:lnTo>
                  <a:pt x="342138" y="0"/>
                </a:lnTo>
                <a:lnTo>
                  <a:pt x="388565" y="3130"/>
                </a:lnTo>
                <a:lnTo>
                  <a:pt x="433093" y="12248"/>
                </a:lnTo>
                <a:lnTo>
                  <a:pt x="475315" y="26946"/>
                </a:lnTo>
                <a:lnTo>
                  <a:pt x="514824" y="46815"/>
                </a:lnTo>
                <a:lnTo>
                  <a:pt x="551210" y="71446"/>
                </a:lnTo>
                <a:lnTo>
                  <a:pt x="584068" y="100431"/>
                </a:lnTo>
                <a:lnTo>
                  <a:pt x="612988" y="133362"/>
                </a:lnTo>
                <a:lnTo>
                  <a:pt x="637565" y="169830"/>
                </a:lnTo>
                <a:lnTo>
                  <a:pt x="657389" y="209426"/>
                </a:lnTo>
                <a:lnTo>
                  <a:pt x="672054" y="251742"/>
                </a:lnTo>
                <a:lnTo>
                  <a:pt x="681152" y="296369"/>
                </a:lnTo>
                <a:lnTo>
                  <a:pt x="684276" y="342899"/>
                </a:lnTo>
                <a:lnTo>
                  <a:pt x="681152" y="389430"/>
                </a:lnTo>
                <a:lnTo>
                  <a:pt x="672054" y="434057"/>
                </a:lnTo>
                <a:lnTo>
                  <a:pt x="657389" y="476373"/>
                </a:lnTo>
                <a:lnTo>
                  <a:pt x="637565" y="515969"/>
                </a:lnTo>
                <a:lnTo>
                  <a:pt x="612988" y="552437"/>
                </a:lnTo>
                <a:lnTo>
                  <a:pt x="584068" y="585368"/>
                </a:lnTo>
                <a:lnTo>
                  <a:pt x="551210" y="614353"/>
                </a:lnTo>
                <a:lnTo>
                  <a:pt x="514824" y="638984"/>
                </a:lnTo>
                <a:lnTo>
                  <a:pt x="475315" y="658853"/>
                </a:lnTo>
                <a:lnTo>
                  <a:pt x="433093" y="673551"/>
                </a:lnTo>
                <a:lnTo>
                  <a:pt x="388565" y="682669"/>
                </a:lnTo>
                <a:lnTo>
                  <a:pt x="342138" y="685799"/>
                </a:lnTo>
                <a:lnTo>
                  <a:pt x="295710" y="682669"/>
                </a:lnTo>
                <a:lnTo>
                  <a:pt x="251182" y="673551"/>
                </a:lnTo>
                <a:lnTo>
                  <a:pt x="208960" y="658853"/>
                </a:lnTo>
                <a:lnTo>
                  <a:pt x="169451" y="638984"/>
                </a:lnTo>
                <a:lnTo>
                  <a:pt x="133065" y="614353"/>
                </a:lnTo>
                <a:lnTo>
                  <a:pt x="100207" y="585368"/>
                </a:lnTo>
                <a:lnTo>
                  <a:pt x="71287" y="552437"/>
                </a:lnTo>
                <a:lnTo>
                  <a:pt x="46710" y="515969"/>
                </a:lnTo>
                <a:lnTo>
                  <a:pt x="26886" y="476373"/>
                </a:lnTo>
                <a:lnTo>
                  <a:pt x="12221" y="434057"/>
                </a:lnTo>
                <a:lnTo>
                  <a:pt x="3123" y="389430"/>
                </a:lnTo>
                <a:lnTo>
                  <a:pt x="0" y="342899"/>
                </a:lnTo>
                <a:close/>
              </a:path>
            </a:pathLst>
          </a:custGeom>
          <a:ln w="25908">
            <a:solidFill>
              <a:srgbClr val="E4F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71084" y="4118610"/>
            <a:ext cx="2369820" cy="1460500"/>
          </a:xfrm>
          <a:custGeom>
            <a:avLst/>
            <a:gdLst/>
            <a:ahLst/>
            <a:cxnLst/>
            <a:rect l="l" t="t" r="r" b="b"/>
            <a:pathLst>
              <a:path w="2369820" h="1460500">
                <a:moveTo>
                  <a:pt x="116801" y="0"/>
                </a:moveTo>
                <a:lnTo>
                  <a:pt x="2253030" y="0"/>
                </a:lnTo>
                <a:lnTo>
                  <a:pt x="2298491" y="9179"/>
                </a:lnTo>
                <a:lnTo>
                  <a:pt x="2335614" y="34212"/>
                </a:lnTo>
                <a:lnTo>
                  <a:pt x="2360642" y="71339"/>
                </a:lnTo>
                <a:lnTo>
                  <a:pt x="2369820" y="116801"/>
                </a:lnTo>
                <a:lnTo>
                  <a:pt x="2369820" y="1459991"/>
                </a:lnTo>
                <a:lnTo>
                  <a:pt x="0" y="1459991"/>
                </a:lnTo>
                <a:lnTo>
                  <a:pt x="0" y="116801"/>
                </a:lnTo>
                <a:lnTo>
                  <a:pt x="9179" y="71339"/>
                </a:lnTo>
                <a:lnTo>
                  <a:pt x="34212" y="34212"/>
                </a:lnTo>
                <a:lnTo>
                  <a:pt x="71339" y="9179"/>
                </a:lnTo>
                <a:lnTo>
                  <a:pt x="116801" y="0"/>
                </a:lnTo>
                <a:close/>
              </a:path>
            </a:pathLst>
          </a:custGeom>
          <a:ln w="25908">
            <a:solidFill>
              <a:srgbClr val="2D2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409834" y="4157605"/>
            <a:ext cx="18294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100"/>
              </a:spcBef>
              <a:buChar char="•"/>
              <a:tabLst>
                <a:tab pos="127000" algn="l"/>
              </a:tabLst>
            </a:pPr>
            <a:r>
              <a:rPr sz="1400" dirty="0">
                <a:latin typeface="Georgia"/>
                <a:cs typeface="Georgia"/>
              </a:rPr>
              <a:t>Reduces miss</a:t>
            </a:r>
            <a:r>
              <a:rPr sz="1400" spc="-90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penalty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361943" y="5388101"/>
            <a:ext cx="2386965" cy="1009015"/>
          </a:xfrm>
          <a:custGeom>
            <a:avLst/>
            <a:gdLst/>
            <a:ahLst/>
            <a:cxnLst/>
            <a:rect l="l" t="t" r="r" b="b"/>
            <a:pathLst>
              <a:path w="2386965" h="1009014">
                <a:moveTo>
                  <a:pt x="0" y="0"/>
                </a:moveTo>
                <a:lnTo>
                  <a:pt x="2386583" y="0"/>
                </a:lnTo>
                <a:lnTo>
                  <a:pt x="2386583" y="1008888"/>
                </a:lnTo>
                <a:lnTo>
                  <a:pt x="0" y="1008888"/>
                </a:lnTo>
                <a:lnTo>
                  <a:pt x="0" y="0"/>
                </a:lnTo>
                <a:close/>
              </a:path>
            </a:pathLst>
          </a:custGeom>
          <a:solidFill>
            <a:srgbClr val="2D2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61943" y="5388101"/>
            <a:ext cx="2386965" cy="1009015"/>
          </a:xfrm>
          <a:custGeom>
            <a:avLst/>
            <a:gdLst/>
            <a:ahLst/>
            <a:cxnLst/>
            <a:rect l="l" t="t" r="r" b="b"/>
            <a:pathLst>
              <a:path w="2386965" h="1009014">
                <a:moveTo>
                  <a:pt x="0" y="0"/>
                </a:moveTo>
                <a:lnTo>
                  <a:pt x="2386583" y="0"/>
                </a:lnTo>
                <a:lnTo>
                  <a:pt x="2386583" y="1008888"/>
                </a:lnTo>
                <a:lnTo>
                  <a:pt x="0" y="100888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2D2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348990" y="5367251"/>
            <a:ext cx="2413000" cy="1001394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81280" marR="932180">
              <a:lnSpc>
                <a:spcPct val="85200"/>
              </a:lnSpc>
              <a:spcBef>
                <a:spcPts val="420"/>
              </a:spcBef>
            </a:pPr>
            <a:r>
              <a:rPr sz="1800" b="1" spc="-5" dirty="0">
                <a:solidFill>
                  <a:srgbClr val="FFFFFF"/>
                </a:solidFill>
                <a:latin typeface="Georgia"/>
                <a:cs typeface="Georgia"/>
              </a:rPr>
              <a:t>Giving  priority 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to  </a:t>
            </a:r>
            <a:r>
              <a:rPr sz="1800" b="1" spc="-5" dirty="0">
                <a:solidFill>
                  <a:srgbClr val="FFFFFF"/>
                </a:solidFill>
                <a:latin typeface="Georgia"/>
                <a:cs typeface="Georgia"/>
              </a:rPr>
              <a:t>read</a:t>
            </a:r>
            <a:r>
              <a:rPr sz="1800" b="1" spc="-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Georgia"/>
                <a:cs typeface="Georgia"/>
              </a:rPr>
              <a:t>misses  over</a:t>
            </a:r>
            <a:r>
              <a:rPr sz="1800" b="1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Georgia"/>
                <a:cs typeface="Georgia"/>
              </a:rPr>
              <a:t>writes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010911" y="5677661"/>
            <a:ext cx="684530" cy="685800"/>
          </a:xfrm>
          <a:custGeom>
            <a:avLst/>
            <a:gdLst/>
            <a:ahLst/>
            <a:cxnLst/>
            <a:rect l="l" t="t" r="r" b="b"/>
            <a:pathLst>
              <a:path w="684529" h="685800">
                <a:moveTo>
                  <a:pt x="342138" y="0"/>
                </a:moveTo>
                <a:lnTo>
                  <a:pt x="295710" y="3130"/>
                </a:lnTo>
                <a:lnTo>
                  <a:pt x="251182" y="12248"/>
                </a:lnTo>
                <a:lnTo>
                  <a:pt x="208960" y="26946"/>
                </a:lnTo>
                <a:lnTo>
                  <a:pt x="169451" y="46815"/>
                </a:lnTo>
                <a:lnTo>
                  <a:pt x="133065" y="71446"/>
                </a:lnTo>
                <a:lnTo>
                  <a:pt x="100207" y="100431"/>
                </a:lnTo>
                <a:lnTo>
                  <a:pt x="71287" y="133362"/>
                </a:lnTo>
                <a:lnTo>
                  <a:pt x="46710" y="169830"/>
                </a:lnTo>
                <a:lnTo>
                  <a:pt x="26886" y="209426"/>
                </a:lnTo>
                <a:lnTo>
                  <a:pt x="12221" y="251742"/>
                </a:lnTo>
                <a:lnTo>
                  <a:pt x="3123" y="296369"/>
                </a:lnTo>
                <a:lnTo>
                  <a:pt x="0" y="342899"/>
                </a:lnTo>
                <a:lnTo>
                  <a:pt x="3123" y="389430"/>
                </a:lnTo>
                <a:lnTo>
                  <a:pt x="12221" y="434057"/>
                </a:lnTo>
                <a:lnTo>
                  <a:pt x="26886" y="476373"/>
                </a:lnTo>
                <a:lnTo>
                  <a:pt x="46710" y="515969"/>
                </a:lnTo>
                <a:lnTo>
                  <a:pt x="71287" y="552437"/>
                </a:lnTo>
                <a:lnTo>
                  <a:pt x="100207" y="585368"/>
                </a:lnTo>
                <a:lnTo>
                  <a:pt x="133065" y="614353"/>
                </a:lnTo>
                <a:lnTo>
                  <a:pt x="169451" y="638984"/>
                </a:lnTo>
                <a:lnTo>
                  <a:pt x="208960" y="658853"/>
                </a:lnTo>
                <a:lnTo>
                  <a:pt x="251182" y="673551"/>
                </a:lnTo>
                <a:lnTo>
                  <a:pt x="295710" y="682669"/>
                </a:lnTo>
                <a:lnTo>
                  <a:pt x="342138" y="685799"/>
                </a:lnTo>
                <a:lnTo>
                  <a:pt x="388565" y="682669"/>
                </a:lnTo>
                <a:lnTo>
                  <a:pt x="433093" y="673551"/>
                </a:lnTo>
                <a:lnTo>
                  <a:pt x="475315" y="658853"/>
                </a:lnTo>
                <a:lnTo>
                  <a:pt x="514824" y="638984"/>
                </a:lnTo>
                <a:lnTo>
                  <a:pt x="551210" y="614353"/>
                </a:lnTo>
                <a:lnTo>
                  <a:pt x="584068" y="585368"/>
                </a:lnTo>
                <a:lnTo>
                  <a:pt x="612988" y="552437"/>
                </a:lnTo>
                <a:lnTo>
                  <a:pt x="637565" y="515969"/>
                </a:lnTo>
                <a:lnTo>
                  <a:pt x="657389" y="476373"/>
                </a:lnTo>
                <a:lnTo>
                  <a:pt x="672054" y="434057"/>
                </a:lnTo>
                <a:lnTo>
                  <a:pt x="681152" y="389430"/>
                </a:lnTo>
                <a:lnTo>
                  <a:pt x="684276" y="342899"/>
                </a:lnTo>
                <a:lnTo>
                  <a:pt x="681152" y="296369"/>
                </a:lnTo>
                <a:lnTo>
                  <a:pt x="672054" y="251742"/>
                </a:lnTo>
                <a:lnTo>
                  <a:pt x="657389" y="209426"/>
                </a:lnTo>
                <a:lnTo>
                  <a:pt x="637565" y="169830"/>
                </a:lnTo>
                <a:lnTo>
                  <a:pt x="612988" y="133362"/>
                </a:lnTo>
                <a:lnTo>
                  <a:pt x="584068" y="100431"/>
                </a:lnTo>
                <a:lnTo>
                  <a:pt x="551210" y="71446"/>
                </a:lnTo>
                <a:lnTo>
                  <a:pt x="514824" y="46815"/>
                </a:lnTo>
                <a:lnTo>
                  <a:pt x="475315" y="26946"/>
                </a:lnTo>
                <a:lnTo>
                  <a:pt x="433093" y="12248"/>
                </a:lnTo>
                <a:lnTo>
                  <a:pt x="388565" y="3130"/>
                </a:lnTo>
                <a:lnTo>
                  <a:pt x="342138" y="0"/>
                </a:lnTo>
                <a:close/>
              </a:path>
            </a:pathLst>
          </a:custGeom>
          <a:solidFill>
            <a:srgbClr val="CDCDDA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10911" y="5677661"/>
            <a:ext cx="684530" cy="685800"/>
          </a:xfrm>
          <a:custGeom>
            <a:avLst/>
            <a:gdLst/>
            <a:ahLst/>
            <a:cxnLst/>
            <a:rect l="l" t="t" r="r" b="b"/>
            <a:pathLst>
              <a:path w="684529" h="685800">
                <a:moveTo>
                  <a:pt x="0" y="342899"/>
                </a:moveTo>
                <a:lnTo>
                  <a:pt x="3123" y="296369"/>
                </a:lnTo>
                <a:lnTo>
                  <a:pt x="12221" y="251742"/>
                </a:lnTo>
                <a:lnTo>
                  <a:pt x="26886" y="209426"/>
                </a:lnTo>
                <a:lnTo>
                  <a:pt x="46710" y="169830"/>
                </a:lnTo>
                <a:lnTo>
                  <a:pt x="71287" y="133362"/>
                </a:lnTo>
                <a:lnTo>
                  <a:pt x="100207" y="100431"/>
                </a:lnTo>
                <a:lnTo>
                  <a:pt x="133065" y="71446"/>
                </a:lnTo>
                <a:lnTo>
                  <a:pt x="169451" y="46815"/>
                </a:lnTo>
                <a:lnTo>
                  <a:pt x="208960" y="26946"/>
                </a:lnTo>
                <a:lnTo>
                  <a:pt x="251182" y="12248"/>
                </a:lnTo>
                <a:lnTo>
                  <a:pt x="295710" y="3130"/>
                </a:lnTo>
                <a:lnTo>
                  <a:pt x="342138" y="0"/>
                </a:lnTo>
                <a:lnTo>
                  <a:pt x="388565" y="3130"/>
                </a:lnTo>
                <a:lnTo>
                  <a:pt x="433093" y="12248"/>
                </a:lnTo>
                <a:lnTo>
                  <a:pt x="475315" y="26946"/>
                </a:lnTo>
                <a:lnTo>
                  <a:pt x="514824" y="46815"/>
                </a:lnTo>
                <a:lnTo>
                  <a:pt x="551210" y="71446"/>
                </a:lnTo>
                <a:lnTo>
                  <a:pt x="584068" y="100431"/>
                </a:lnTo>
                <a:lnTo>
                  <a:pt x="612988" y="133362"/>
                </a:lnTo>
                <a:lnTo>
                  <a:pt x="637565" y="169830"/>
                </a:lnTo>
                <a:lnTo>
                  <a:pt x="657389" y="209426"/>
                </a:lnTo>
                <a:lnTo>
                  <a:pt x="672054" y="251742"/>
                </a:lnTo>
                <a:lnTo>
                  <a:pt x="681152" y="296369"/>
                </a:lnTo>
                <a:lnTo>
                  <a:pt x="684276" y="342899"/>
                </a:lnTo>
                <a:lnTo>
                  <a:pt x="681152" y="389430"/>
                </a:lnTo>
                <a:lnTo>
                  <a:pt x="672054" y="434057"/>
                </a:lnTo>
                <a:lnTo>
                  <a:pt x="657389" y="476373"/>
                </a:lnTo>
                <a:lnTo>
                  <a:pt x="637565" y="515969"/>
                </a:lnTo>
                <a:lnTo>
                  <a:pt x="612988" y="552437"/>
                </a:lnTo>
                <a:lnTo>
                  <a:pt x="584068" y="585368"/>
                </a:lnTo>
                <a:lnTo>
                  <a:pt x="551210" y="614353"/>
                </a:lnTo>
                <a:lnTo>
                  <a:pt x="514824" y="638984"/>
                </a:lnTo>
                <a:lnTo>
                  <a:pt x="475315" y="658853"/>
                </a:lnTo>
                <a:lnTo>
                  <a:pt x="433093" y="673551"/>
                </a:lnTo>
                <a:lnTo>
                  <a:pt x="388565" y="682669"/>
                </a:lnTo>
                <a:lnTo>
                  <a:pt x="342138" y="685799"/>
                </a:lnTo>
                <a:lnTo>
                  <a:pt x="295710" y="682669"/>
                </a:lnTo>
                <a:lnTo>
                  <a:pt x="251182" y="673551"/>
                </a:lnTo>
                <a:lnTo>
                  <a:pt x="208960" y="658853"/>
                </a:lnTo>
                <a:lnTo>
                  <a:pt x="169451" y="638984"/>
                </a:lnTo>
                <a:lnTo>
                  <a:pt x="133065" y="614353"/>
                </a:lnTo>
                <a:lnTo>
                  <a:pt x="100207" y="585368"/>
                </a:lnTo>
                <a:lnTo>
                  <a:pt x="71287" y="552437"/>
                </a:lnTo>
                <a:lnTo>
                  <a:pt x="46710" y="515969"/>
                </a:lnTo>
                <a:lnTo>
                  <a:pt x="26886" y="476373"/>
                </a:lnTo>
                <a:lnTo>
                  <a:pt x="12221" y="434057"/>
                </a:lnTo>
                <a:lnTo>
                  <a:pt x="3123" y="389430"/>
                </a:lnTo>
                <a:lnTo>
                  <a:pt x="0" y="342899"/>
                </a:lnTo>
                <a:close/>
              </a:path>
            </a:pathLst>
          </a:custGeom>
          <a:ln w="25908">
            <a:solidFill>
              <a:srgbClr val="CDC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26832" y="4118610"/>
            <a:ext cx="2369820" cy="1460500"/>
          </a:xfrm>
          <a:custGeom>
            <a:avLst/>
            <a:gdLst/>
            <a:ahLst/>
            <a:cxnLst/>
            <a:rect l="l" t="t" r="r" b="b"/>
            <a:pathLst>
              <a:path w="2369820" h="1460500">
                <a:moveTo>
                  <a:pt x="116801" y="0"/>
                </a:moveTo>
                <a:lnTo>
                  <a:pt x="2253030" y="0"/>
                </a:lnTo>
                <a:lnTo>
                  <a:pt x="2298491" y="9179"/>
                </a:lnTo>
                <a:lnTo>
                  <a:pt x="2335614" y="34212"/>
                </a:lnTo>
                <a:lnTo>
                  <a:pt x="2360642" y="71339"/>
                </a:lnTo>
                <a:lnTo>
                  <a:pt x="2369820" y="116801"/>
                </a:lnTo>
                <a:lnTo>
                  <a:pt x="2369820" y="1459991"/>
                </a:lnTo>
                <a:lnTo>
                  <a:pt x="0" y="1459991"/>
                </a:lnTo>
                <a:lnTo>
                  <a:pt x="0" y="116801"/>
                </a:lnTo>
                <a:lnTo>
                  <a:pt x="9179" y="71339"/>
                </a:lnTo>
                <a:lnTo>
                  <a:pt x="34212" y="34212"/>
                </a:lnTo>
                <a:lnTo>
                  <a:pt x="71339" y="9179"/>
                </a:lnTo>
                <a:lnTo>
                  <a:pt x="116801" y="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965983" y="4157605"/>
            <a:ext cx="14573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100"/>
              </a:spcBef>
              <a:buChar char="•"/>
              <a:tabLst>
                <a:tab pos="127000" algn="l"/>
              </a:tabLst>
            </a:pPr>
            <a:r>
              <a:rPr sz="1400" dirty="0">
                <a:latin typeface="Georgia"/>
                <a:cs typeface="Georgia"/>
              </a:rPr>
              <a:t>Reduces </a:t>
            </a:r>
            <a:r>
              <a:rPr sz="1400" spc="-5" dirty="0">
                <a:latin typeface="Georgia"/>
                <a:cs typeface="Georgia"/>
              </a:rPr>
              <a:t>hit</a:t>
            </a:r>
            <a:r>
              <a:rPr sz="1400" spc="-85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time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919216" y="5388101"/>
            <a:ext cx="2386965" cy="1009015"/>
          </a:xfrm>
          <a:custGeom>
            <a:avLst/>
            <a:gdLst/>
            <a:ahLst/>
            <a:cxnLst/>
            <a:rect l="l" t="t" r="r" b="b"/>
            <a:pathLst>
              <a:path w="2386965" h="1009014">
                <a:moveTo>
                  <a:pt x="0" y="0"/>
                </a:moveTo>
                <a:lnTo>
                  <a:pt x="2386583" y="0"/>
                </a:lnTo>
                <a:lnTo>
                  <a:pt x="2386583" y="1008888"/>
                </a:lnTo>
                <a:lnTo>
                  <a:pt x="0" y="100888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19216" y="5388101"/>
            <a:ext cx="2386965" cy="1009015"/>
          </a:xfrm>
          <a:custGeom>
            <a:avLst/>
            <a:gdLst/>
            <a:ahLst/>
            <a:cxnLst/>
            <a:rect l="l" t="t" r="r" b="b"/>
            <a:pathLst>
              <a:path w="2386965" h="1009014">
                <a:moveTo>
                  <a:pt x="0" y="0"/>
                </a:moveTo>
                <a:lnTo>
                  <a:pt x="2386583" y="0"/>
                </a:lnTo>
                <a:lnTo>
                  <a:pt x="2386583" y="1008888"/>
                </a:lnTo>
                <a:lnTo>
                  <a:pt x="0" y="100888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906261" y="5423766"/>
            <a:ext cx="2413000" cy="8921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72390" marR="779780">
              <a:lnSpc>
                <a:spcPct val="852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FFFFFF"/>
                </a:solidFill>
                <a:latin typeface="Georgia"/>
                <a:cs typeface="Georgia"/>
              </a:rPr>
              <a:t>Avoiding  </a:t>
            </a:r>
            <a:r>
              <a:rPr sz="1600" b="1" spc="-10" dirty="0">
                <a:solidFill>
                  <a:srgbClr val="FFFFFF"/>
                </a:solidFill>
                <a:latin typeface="Georgia"/>
                <a:cs typeface="Georgia"/>
              </a:rPr>
              <a:t>address  </a:t>
            </a:r>
            <a:r>
              <a:rPr sz="1600" b="1" spc="-5" dirty="0">
                <a:solidFill>
                  <a:srgbClr val="FFFFFF"/>
                </a:solidFill>
                <a:latin typeface="Georgia"/>
                <a:cs typeface="Georgia"/>
              </a:rPr>
              <a:t>translation in  cache</a:t>
            </a:r>
            <a:r>
              <a:rPr sz="1600" b="1" spc="-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Georgia"/>
                <a:cs typeface="Georgia"/>
              </a:rPr>
              <a:t>indexing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566659" y="5677661"/>
            <a:ext cx="684530" cy="685800"/>
          </a:xfrm>
          <a:custGeom>
            <a:avLst/>
            <a:gdLst/>
            <a:ahLst/>
            <a:cxnLst/>
            <a:rect l="l" t="t" r="r" b="b"/>
            <a:pathLst>
              <a:path w="684529" h="685800">
                <a:moveTo>
                  <a:pt x="342138" y="0"/>
                </a:moveTo>
                <a:lnTo>
                  <a:pt x="295710" y="3130"/>
                </a:lnTo>
                <a:lnTo>
                  <a:pt x="251182" y="12248"/>
                </a:lnTo>
                <a:lnTo>
                  <a:pt x="208960" y="26946"/>
                </a:lnTo>
                <a:lnTo>
                  <a:pt x="169451" y="46815"/>
                </a:lnTo>
                <a:lnTo>
                  <a:pt x="133065" y="71446"/>
                </a:lnTo>
                <a:lnTo>
                  <a:pt x="100207" y="100431"/>
                </a:lnTo>
                <a:lnTo>
                  <a:pt x="71287" y="133362"/>
                </a:lnTo>
                <a:lnTo>
                  <a:pt x="46710" y="169830"/>
                </a:lnTo>
                <a:lnTo>
                  <a:pt x="26886" y="209426"/>
                </a:lnTo>
                <a:lnTo>
                  <a:pt x="12221" y="251742"/>
                </a:lnTo>
                <a:lnTo>
                  <a:pt x="3123" y="296369"/>
                </a:lnTo>
                <a:lnTo>
                  <a:pt x="0" y="342899"/>
                </a:lnTo>
                <a:lnTo>
                  <a:pt x="3123" y="389430"/>
                </a:lnTo>
                <a:lnTo>
                  <a:pt x="12221" y="434057"/>
                </a:lnTo>
                <a:lnTo>
                  <a:pt x="26886" y="476373"/>
                </a:lnTo>
                <a:lnTo>
                  <a:pt x="46710" y="515969"/>
                </a:lnTo>
                <a:lnTo>
                  <a:pt x="71287" y="552437"/>
                </a:lnTo>
                <a:lnTo>
                  <a:pt x="100207" y="585368"/>
                </a:lnTo>
                <a:lnTo>
                  <a:pt x="133065" y="614353"/>
                </a:lnTo>
                <a:lnTo>
                  <a:pt x="169451" y="638984"/>
                </a:lnTo>
                <a:lnTo>
                  <a:pt x="208960" y="658853"/>
                </a:lnTo>
                <a:lnTo>
                  <a:pt x="251182" y="673551"/>
                </a:lnTo>
                <a:lnTo>
                  <a:pt x="295710" y="682669"/>
                </a:lnTo>
                <a:lnTo>
                  <a:pt x="342138" y="685799"/>
                </a:lnTo>
                <a:lnTo>
                  <a:pt x="388565" y="682669"/>
                </a:lnTo>
                <a:lnTo>
                  <a:pt x="433093" y="673551"/>
                </a:lnTo>
                <a:lnTo>
                  <a:pt x="475315" y="658853"/>
                </a:lnTo>
                <a:lnTo>
                  <a:pt x="514824" y="638984"/>
                </a:lnTo>
                <a:lnTo>
                  <a:pt x="551210" y="614353"/>
                </a:lnTo>
                <a:lnTo>
                  <a:pt x="584068" y="585368"/>
                </a:lnTo>
                <a:lnTo>
                  <a:pt x="612988" y="552437"/>
                </a:lnTo>
                <a:lnTo>
                  <a:pt x="637565" y="515969"/>
                </a:lnTo>
                <a:lnTo>
                  <a:pt x="657389" y="476373"/>
                </a:lnTo>
                <a:lnTo>
                  <a:pt x="672054" y="434057"/>
                </a:lnTo>
                <a:lnTo>
                  <a:pt x="681152" y="389430"/>
                </a:lnTo>
                <a:lnTo>
                  <a:pt x="684276" y="342899"/>
                </a:lnTo>
                <a:lnTo>
                  <a:pt x="681152" y="296369"/>
                </a:lnTo>
                <a:lnTo>
                  <a:pt x="672054" y="251742"/>
                </a:lnTo>
                <a:lnTo>
                  <a:pt x="657389" y="209426"/>
                </a:lnTo>
                <a:lnTo>
                  <a:pt x="637565" y="169830"/>
                </a:lnTo>
                <a:lnTo>
                  <a:pt x="612988" y="133362"/>
                </a:lnTo>
                <a:lnTo>
                  <a:pt x="584068" y="100431"/>
                </a:lnTo>
                <a:lnTo>
                  <a:pt x="551210" y="71446"/>
                </a:lnTo>
                <a:lnTo>
                  <a:pt x="514824" y="46815"/>
                </a:lnTo>
                <a:lnTo>
                  <a:pt x="475315" y="26946"/>
                </a:lnTo>
                <a:lnTo>
                  <a:pt x="433093" y="12248"/>
                </a:lnTo>
                <a:lnTo>
                  <a:pt x="388565" y="3130"/>
                </a:lnTo>
                <a:lnTo>
                  <a:pt x="342138" y="0"/>
                </a:lnTo>
                <a:close/>
              </a:path>
            </a:pathLst>
          </a:custGeom>
          <a:solidFill>
            <a:srgbClr val="E8CBCB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66659" y="5677661"/>
            <a:ext cx="684530" cy="685800"/>
          </a:xfrm>
          <a:custGeom>
            <a:avLst/>
            <a:gdLst/>
            <a:ahLst/>
            <a:cxnLst/>
            <a:rect l="l" t="t" r="r" b="b"/>
            <a:pathLst>
              <a:path w="684529" h="685800">
                <a:moveTo>
                  <a:pt x="0" y="342899"/>
                </a:moveTo>
                <a:lnTo>
                  <a:pt x="3123" y="296369"/>
                </a:lnTo>
                <a:lnTo>
                  <a:pt x="12221" y="251742"/>
                </a:lnTo>
                <a:lnTo>
                  <a:pt x="26886" y="209426"/>
                </a:lnTo>
                <a:lnTo>
                  <a:pt x="46710" y="169830"/>
                </a:lnTo>
                <a:lnTo>
                  <a:pt x="71287" y="133362"/>
                </a:lnTo>
                <a:lnTo>
                  <a:pt x="100207" y="100431"/>
                </a:lnTo>
                <a:lnTo>
                  <a:pt x="133065" y="71446"/>
                </a:lnTo>
                <a:lnTo>
                  <a:pt x="169451" y="46815"/>
                </a:lnTo>
                <a:lnTo>
                  <a:pt x="208960" y="26946"/>
                </a:lnTo>
                <a:lnTo>
                  <a:pt x="251182" y="12248"/>
                </a:lnTo>
                <a:lnTo>
                  <a:pt x="295710" y="3130"/>
                </a:lnTo>
                <a:lnTo>
                  <a:pt x="342138" y="0"/>
                </a:lnTo>
                <a:lnTo>
                  <a:pt x="388565" y="3130"/>
                </a:lnTo>
                <a:lnTo>
                  <a:pt x="433093" y="12248"/>
                </a:lnTo>
                <a:lnTo>
                  <a:pt x="475315" y="26946"/>
                </a:lnTo>
                <a:lnTo>
                  <a:pt x="514824" y="46815"/>
                </a:lnTo>
                <a:lnTo>
                  <a:pt x="551210" y="71446"/>
                </a:lnTo>
                <a:lnTo>
                  <a:pt x="584068" y="100431"/>
                </a:lnTo>
                <a:lnTo>
                  <a:pt x="612988" y="133362"/>
                </a:lnTo>
                <a:lnTo>
                  <a:pt x="637565" y="169830"/>
                </a:lnTo>
                <a:lnTo>
                  <a:pt x="657389" y="209426"/>
                </a:lnTo>
                <a:lnTo>
                  <a:pt x="672054" y="251742"/>
                </a:lnTo>
                <a:lnTo>
                  <a:pt x="681152" y="296369"/>
                </a:lnTo>
                <a:lnTo>
                  <a:pt x="684276" y="342899"/>
                </a:lnTo>
                <a:lnTo>
                  <a:pt x="681152" y="389430"/>
                </a:lnTo>
                <a:lnTo>
                  <a:pt x="672054" y="434057"/>
                </a:lnTo>
                <a:lnTo>
                  <a:pt x="657389" y="476373"/>
                </a:lnTo>
                <a:lnTo>
                  <a:pt x="637565" y="515969"/>
                </a:lnTo>
                <a:lnTo>
                  <a:pt x="612988" y="552437"/>
                </a:lnTo>
                <a:lnTo>
                  <a:pt x="584068" y="585368"/>
                </a:lnTo>
                <a:lnTo>
                  <a:pt x="551210" y="614353"/>
                </a:lnTo>
                <a:lnTo>
                  <a:pt x="514824" y="638984"/>
                </a:lnTo>
                <a:lnTo>
                  <a:pt x="475315" y="658853"/>
                </a:lnTo>
                <a:lnTo>
                  <a:pt x="433093" y="673551"/>
                </a:lnTo>
                <a:lnTo>
                  <a:pt x="388565" y="682669"/>
                </a:lnTo>
                <a:lnTo>
                  <a:pt x="342138" y="685799"/>
                </a:lnTo>
                <a:lnTo>
                  <a:pt x="295710" y="682669"/>
                </a:lnTo>
                <a:lnTo>
                  <a:pt x="251182" y="673551"/>
                </a:lnTo>
                <a:lnTo>
                  <a:pt x="208960" y="658853"/>
                </a:lnTo>
                <a:lnTo>
                  <a:pt x="169451" y="638984"/>
                </a:lnTo>
                <a:lnTo>
                  <a:pt x="133065" y="614353"/>
                </a:lnTo>
                <a:lnTo>
                  <a:pt x="100207" y="585368"/>
                </a:lnTo>
                <a:lnTo>
                  <a:pt x="71287" y="552437"/>
                </a:lnTo>
                <a:lnTo>
                  <a:pt x="46710" y="515969"/>
                </a:lnTo>
                <a:lnTo>
                  <a:pt x="26886" y="476373"/>
                </a:lnTo>
                <a:lnTo>
                  <a:pt x="12221" y="434057"/>
                </a:lnTo>
                <a:lnTo>
                  <a:pt x="3123" y="389430"/>
                </a:lnTo>
                <a:lnTo>
                  <a:pt x="0" y="342899"/>
                </a:lnTo>
                <a:close/>
              </a:path>
            </a:pathLst>
          </a:custGeom>
          <a:ln w="25908">
            <a:solidFill>
              <a:srgbClr val="E8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584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62266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Impact of Cache Performance and Complexity</a:t>
            </a:r>
          </a:p>
          <a:p>
            <a:pPr>
              <a:spcBef>
                <a:spcPct val="0"/>
              </a:spcBef>
              <a:buNone/>
            </a:pP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object 7"/>
          <p:cNvSpPr/>
          <p:nvPr/>
        </p:nvSpPr>
        <p:spPr>
          <a:xfrm>
            <a:off x="267462" y="1592328"/>
            <a:ext cx="8532875" cy="4764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5837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Impact of Larger Cache on AMAT?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1) Reduces misses (what kind(s)?)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2) Longer Access time (Hit time): smaller is faster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Increase in hit time will likely add another stage to the pipeline 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At some point, increase in hit time for a larger cache may overcome improvement in hit rate, yielding a decrease in performance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Computer architects expend considerable effort optimizing organization of cache hierarchy – big impact on performance and power!</a:t>
            </a:r>
          </a:p>
        </p:txBody>
      </p:sp>
    </p:spTree>
    <p:extLst>
      <p:ext uri="{BB962C8B-B14F-4D97-AF65-F5344CB8AC3E}">
        <p14:creationId xmlns:p14="http://schemas.microsoft.com/office/powerpoint/2010/main" val="294873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35824</TotalTime>
  <Words>1814</Words>
  <Application>Microsoft Office PowerPoint</Application>
  <PresentationFormat>全屏显示(4:3)</PresentationFormat>
  <Paragraphs>357</Paragraphs>
  <Slides>32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Microsoft YaHei</vt:lpstr>
      <vt:lpstr>等线</vt:lpstr>
      <vt:lpstr>等线 Light</vt:lpstr>
      <vt:lpstr>Arial</vt:lpstr>
      <vt:lpstr>Arial Narrow</vt:lpstr>
      <vt:lpstr>Calibri</vt:lpstr>
      <vt:lpstr>Calibri Light</vt:lpstr>
      <vt:lpstr>Georgia</vt:lpstr>
      <vt:lpstr>Segoe UI</vt:lpstr>
      <vt:lpstr>Times New Roman</vt:lpstr>
      <vt:lpstr>Wingdings</vt:lpstr>
      <vt:lpstr>Office 主题​​</vt:lpstr>
      <vt:lpstr>计算机组成与系统结构 Computer Organization &amp; System Architecture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 KJ</dc:creator>
  <cp:lastModifiedBy>Kejie Huang</cp:lastModifiedBy>
  <cp:revision>430</cp:revision>
  <dcterms:created xsi:type="dcterms:W3CDTF">2018-11-06T08:46:54Z</dcterms:created>
  <dcterms:modified xsi:type="dcterms:W3CDTF">2020-02-09T07:54:48Z</dcterms:modified>
</cp:coreProperties>
</file>