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62" r:id="rId2"/>
    <p:sldId id="274" r:id="rId3"/>
    <p:sldId id="275" r:id="rId4"/>
    <p:sldId id="277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5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30" r:id="rId23"/>
    <p:sldId id="328" r:id="rId24"/>
    <p:sldId id="331" r:id="rId25"/>
    <p:sldId id="337" r:id="rId26"/>
    <p:sldId id="332" r:id="rId27"/>
    <p:sldId id="338" r:id="rId28"/>
    <p:sldId id="357" r:id="rId29"/>
    <p:sldId id="359" r:id="rId30"/>
    <p:sldId id="339" r:id="rId31"/>
    <p:sldId id="342" r:id="rId32"/>
    <p:sldId id="343" r:id="rId33"/>
    <p:sldId id="354" r:id="rId34"/>
    <p:sldId id="355" r:id="rId35"/>
    <p:sldId id="35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4" autoAdjust="0"/>
    <p:restoredTop sz="87790"/>
  </p:normalViewPr>
  <p:slideViewPr>
    <p:cSldViewPr snapToGrid="0">
      <p:cViewPr varScale="1">
        <p:scale>
          <a:sx n="97" d="100"/>
          <a:sy n="97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Jinghua" userId="0c236f34-696d-4a1b-9b75-be2547f799fe" providerId="ADAL" clId="{AD507BD1-C0FA-4DD0-A5BF-5AC3F4DCD584}"/>
    <pc:docChg chg="undo custSel mod addSld delSld modSld sldOrd">
      <pc:chgData name="Wang, Jinghua" userId="0c236f34-696d-4a1b-9b75-be2547f799fe" providerId="ADAL" clId="{AD507BD1-C0FA-4DD0-A5BF-5AC3F4DCD584}" dt="2019-04-14T04:08:05.985" v="1681" actId="1076"/>
      <pc:docMkLst>
        <pc:docMk/>
      </pc:docMkLst>
      <pc:sldChg chg="modSp">
        <pc:chgData name="Wang, Jinghua" userId="0c236f34-696d-4a1b-9b75-be2547f799fe" providerId="ADAL" clId="{AD507BD1-C0FA-4DD0-A5BF-5AC3F4DCD584}" dt="2019-04-14T03:29:14.001" v="21" actId="20577"/>
        <pc:sldMkLst>
          <pc:docMk/>
          <pc:sldMk cId="1731678344" sldId="262"/>
        </pc:sldMkLst>
        <pc:spChg chg="mod">
          <ac:chgData name="Wang, Jinghua" userId="0c236f34-696d-4a1b-9b75-be2547f799fe" providerId="ADAL" clId="{AD507BD1-C0FA-4DD0-A5BF-5AC3F4DCD584}" dt="2019-04-14T03:29:14.001" v="21" actId="20577"/>
          <ac:spMkLst>
            <pc:docMk/>
            <pc:sldMk cId="1731678344" sldId="262"/>
            <ac:spMk id="7" creationId="{73418BA3-0431-45AF-82ED-90679EA80D04}"/>
          </ac:spMkLst>
        </pc:spChg>
      </pc:sldChg>
      <pc:sldChg chg="modSp">
        <pc:chgData name="Wang, Jinghua" userId="0c236f34-696d-4a1b-9b75-be2547f799fe" providerId="ADAL" clId="{AD507BD1-C0FA-4DD0-A5BF-5AC3F4DCD584}" dt="2019-04-14T03:41:21.889" v="694" actId="20577"/>
        <pc:sldMkLst>
          <pc:docMk/>
          <pc:sldMk cId="3236622113" sldId="273"/>
        </pc:sldMkLst>
        <pc:spChg chg="mod">
          <ac:chgData name="Wang, Jinghua" userId="0c236f34-696d-4a1b-9b75-be2547f799fe" providerId="ADAL" clId="{AD507BD1-C0FA-4DD0-A5BF-5AC3F4DCD584}" dt="2019-04-14T03:35:00.288" v="530" actId="20577"/>
          <ac:spMkLst>
            <pc:docMk/>
            <pc:sldMk cId="3236622113" sldId="273"/>
            <ac:spMk id="2" creationId="{4E9361EB-6F6B-4929-B4B1-4DC242C83B85}"/>
          </ac:spMkLst>
        </pc:spChg>
        <pc:spChg chg="mod">
          <ac:chgData name="Wang, Jinghua" userId="0c236f34-696d-4a1b-9b75-be2547f799fe" providerId="ADAL" clId="{AD507BD1-C0FA-4DD0-A5BF-5AC3F4DCD584}" dt="2019-04-14T03:41:21.889" v="694" actId="20577"/>
          <ac:spMkLst>
            <pc:docMk/>
            <pc:sldMk cId="3236622113" sldId="273"/>
            <ac:spMk id="3" creationId="{956D5A85-35C0-4974-9F60-E7BA71C84FFF}"/>
          </ac:spMkLst>
        </pc:spChg>
      </pc:sldChg>
    </pc:docChg>
  </pc:docChgLst>
  <pc:docChgLst>
    <pc:chgData name="Wang, Jinghua" userId="0c236f34-696d-4a1b-9b75-be2547f799fe" providerId="ADAL" clId="{73D3BF72-CA80-4E9F-9329-1F4ADD960881}"/>
    <pc:docChg chg="undo custSel mod addSld delSld modSld">
      <pc:chgData name="Wang, Jinghua" userId="0c236f34-696d-4a1b-9b75-be2547f799fe" providerId="ADAL" clId="{73D3BF72-CA80-4E9F-9329-1F4ADD960881}" dt="2019-05-04T07:10:06.721" v="2237" actId="478"/>
      <pc:docMkLst>
        <pc:docMk/>
      </pc:docMkLst>
      <pc:sldChg chg="del">
        <pc:chgData name="Wang, Jinghua" userId="0c236f34-696d-4a1b-9b75-be2547f799fe" providerId="ADAL" clId="{73D3BF72-CA80-4E9F-9329-1F4ADD960881}" dt="2019-05-04T06:29:53.144" v="359" actId="2696"/>
        <pc:sldMkLst>
          <pc:docMk/>
          <pc:sldMk cId="1531508069" sldId="257"/>
        </pc:sldMkLst>
      </pc:sldChg>
      <pc:sldChg chg="modSp">
        <pc:chgData name="Wang, Jinghua" userId="0c236f34-696d-4a1b-9b75-be2547f799fe" providerId="ADAL" clId="{73D3BF72-CA80-4E9F-9329-1F4ADD960881}" dt="2019-05-04T06:21:19.514" v="194" actId="20577"/>
        <pc:sldMkLst>
          <pc:docMk/>
          <pc:sldMk cId="1731678344" sldId="262"/>
        </pc:sldMkLst>
        <pc:spChg chg="mod">
          <ac:chgData name="Wang, Jinghua" userId="0c236f34-696d-4a1b-9b75-be2547f799fe" providerId="ADAL" clId="{73D3BF72-CA80-4E9F-9329-1F4ADD960881}" dt="2019-05-04T06:21:19.514" v="194" actId="20577"/>
          <ac:spMkLst>
            <pc:docMk/>
            <pc:sldMk cId="1731678344" sldId="262"/>
            <ac:spMk id="7" creationId="{73418BA3-0431-45AF-82ED-90679EA80D04}"/>
          </ac:spMkLst>
        </pc:spChg>
      </pc:sldChg>
      <pc:sldChg chg="del">
        <pc:chgData name="Wang, Jinghua" userId="0c236f34-696d-4a1b-9b75-be2547f799fe" providerId="ADAL" clId="{73D3BF72-CA80-4E9F-9329-1F4ADD960881}" dt="2019-05-04T06:29:52.241" v="358" actId="2696"/>
        <pc:sldMkLst>
          <pc:docMk/>
          <pc:sldMk cId="1898081952" sldId="263"/>
        </pc:sldMkLst>
      </pc:sldChg>
      <pc:sldChg chg="del">
        <pc:chgData name="Wang, Jinghua" userId="0c236f34-696d-4a1b-9b75-be2547f799fe" providerId="ADAL" clId="{73D3BF72-CA80-4E9F-9329-1F4ADD960881}" dt="2019-05-04T06:29:51.368" v="356" actId="2696"/>
        <pc:sldMkLst>
          <pc:docMk/>
          <pc:sldMk cId="1100794279" sldId="265"/>
        </pc:sldMkLst>
      </pc:sldChg>
      <pc:sldChg chg="del">
        <pc:chgData name="Wang, Jinghua" userId="0c236f34-696d-4a1b-9b75-be2547f799fe" providerId="ADAL" clId="{73D3BF72-CA80-4E9F-9329-1F4ADD960881}" dt="2019-05-04T06:29:50.892" v="355" actId="2696"/>
        <pc:sldMkLst>
          <pc:docMk/>
          <pc:sldMk cId="2347806177" sldId="266"/>
        </pc:sldMkLst>
      </pc:sldChg>
      <pc:sldChg chg="addSp delSp modSp">
        <pc:chgData name="Wang, Jinghua" userId="0c236f34-696d-4a1b-9b75-be2547f799fe" providerId="ADAL" clId="{73D3BF72-CA80-4E9F-9329-1F4ADD960881}" dt="2019-05-04T06:29:16.894" v="354" actId="404"/>
        <pc:sldMkLst>
          <pc:docMk/>
          <pc:sldMk cId="3236622113" sldId="273"/>
        </pc:sldMkLst>
        <pc:spChg chg="mod">
          <ac:chgData name="Wang, Jinghua" userId="0c236f34-696d-4a1b-9b75-be2547f799fe" providerId="ADAL" clId="{73D3BF72-CA80-4E9F-9329-1F4ADD960881}" dt="2019-05-04T06:20:03.206" v="169" actId="20577"/>
          <ac:spMkLst>
            <pc:docMk/>
            <pc:sldMk cId="3236622113" sldId="273"/>
            <ac:spMk id="2" creationId="{4E9361EB-6F6B-4929-B4B1-4DC242C83B85}"/>
          </ac:spMkLst>
        </pc:spChg>
        <pc:spChg chg="del mod">
          <ac:chgData name="Wang, Jinghua" userId="0c236f34-696d-4a1b-9b75-be2547f799fe" providerId="ADAL" clId="{73D3BF72-CA80-4E9F-9329-1F4ADD960881}" dt="2019-05-04T06:20:04.443" v="171"/>
          <ac:spMkLst>
            <pc:docMk/>
            <pc:sldMk cId="3236622113" sldId="273"/>
            <ac:spMk id="3" creationId="{956D5A85-35C0-4974-9F60-E7BA71C84FFF}"/>
          </ac:spMkLst>
        </pc:spChg>
        <pc:spChg chg="add mod">
          <ac:chgData name="Wang, Jinghua" userId="0c236f34-696d-4a1b-9b75-be2547f799fe" providerId="ADAL" clId="{73D3BF72-CA80-4E9F-9329-1F4ADD960881}" dt="2019-05-04T06:29:16.894" v="354" actId="404"/>
          <ac:spMkLst>
            <pc:docMk/>
            <pc:sldMk cId="3236622113" sldId="273"/>
            <ac:spMk id="4" creationId="{BDEFB191-EC07-4847-AD57-A83E643D6CEE}"/>
          </ac:spMkLst>
        </pc:spChg>
      </pc:sldChg>
      <pc:sldChg chg="addSp delSp modSp add">
        <pc:chgData name="Wang, Jinghua" userId="0c236f34-696d-4a1b-9b75-be2547f799fe" providerId="ADAL" clId="{73D3BF72-CA80-4E9F-9329-1F4ADD960881}" dt="2019-05-04T06:38:45.025" v="853"/>
        <pc:sldMkLst>
          <pc:docMk/>
          <pc:sldMk cId="2946534260" sldId="274"/>
        </pc:sldMkLst>
        <pc:spChg chg="mod">
          <ac:chgData name="Wang, Jinghua" userId="0c236f34-696d-4a1b-9b75-be2547f799fe" providerId="ADAL" clId="{73D3BF72-CA80-4E9F-9329-1F4ADD960881}" dt="2019-05-04T06:30:33.721" v="386" actId="20577"/>
          <ac:spMkLst>
            <pc:docMk/>
            <pc:sldMk cId="2946534260" sldId="274"/>
            <ac:spMk id="2" creationId="{4E9361EB-6F6B-4929-B4B1-4DC242C83B85}"/>
          </ac:spMkLst>
        </pc:spChg>
        <pc:spChg chg="add del">
          <ac:chgData name="Wang, Jinghua" userId="0c236f34-696d-4a1b-9b75-be2547f799fe" providerId="ADAL" clId="{73D3BF72-CA80-4E9F-9329-1F4ADD960881}" dt="2019-05-04T06:38:45.025" v="853"/>
          <ac:spMkLst>
            <pc:docMk/>
            <pc:sldMk cId="2946534260" sldId="274"/>
            <ac:spMk id="3" creationId="{1658EC0E-5AE6-4CA1-8D1F-D1ADB82F0048}"/>
          </ac:spMkLst>
        </pc:spChg>
        <pc:spChg chg="mod">
          <ac:chgData name="Wang, Jinghua" userId="0c236f34-696d-4a1b-9b75-be2547f799fe" providerId="ADAL" clId="{73D3BF72-CA80-4E9F-9329-1F4ADD960881}" dt="2019-05-04T06:38:22.958" v="851" actId="5793"/>
          <ac:spMkLst>
            <pc:docMk/>
            <pc:sldMk cId="2946534260" sldId="274"/>
            <ac:spMk id="4" creationId="{BDEFB191-EC07-4847-AD57-A83E643D6CEE}"/>
          </ac:spMkLst>
        </pc:spChg>
      </pc:sldChg>
      <pc:sldChg chg="del">
        <pc:chgData name="Wang, Jinghua" userId="0c236f34-696d-4a1b-9b75-be2547f799fe" providerId="ADAL" clId="{73D3BF72-CA80-4E9F-9329-1F4ADD960881}" dt="2019-05-04T06:29:58.226" v="361" actId="2696"/>
        <pc:sldMkLst>
          <pc:docMk/>
          <pc:sldMk cId="3049702691" sldId="274"/>
        </pc:sldMkLst>
      </pc:sldChg>
      <pc:sldChg chg="modSp add">
        <pc:chgData name="Wang, Jinghua" userId="0c236f34-696d-4a1b-9b75-be2547f799fe" providerId="ADAL" clId="{73D3BF72-CA80-4E9F-9329-1F4ADD960881}" dt="2019-05-04T06:42:17.156" v="1025" actId="1076"/>
        <pc:sldMkLst>
          <pc:docMk/>
          <pc:sldMk cId="230093993" sldId="275"/>
        </pc:sldMkLst>
        <pc:spChg chg="mod">
          <ac:chgData name="Wang, Jinghua" userId="0c236f34-696d-4a1b-9b75-be2547f799fe" providerId="ADAL" clId="{73D3BF72-CA80-4E9F-9329-1F4ADD960881}" dt="2019-05-04T06:39:30.265" v="859"/>
          <ac:spMkLst>
            <pc:docMk/>
            <pc:sldMk cId="230093993" sldId="275"/>
            <ac:spMk id="2" creationId="{4E9361EB-6F6B-4929-B4B1-4DC242C83B85}"/>
          </ac:spMkLst>
        </pc:spChg>
        <pc:spChg chg="mod">
          <ac:chgData name="Wang, Jinghua" userId="0c236f34-696d-4a1b-9b75-be2547f799fe" providerId="ADAL" clId="{73D3BF72-CA80-4E9F-9329-1F4ADD960881}" dt="2019-05-04T06:42:17.156" v="1025" actId="1076"/>
          <ac:spMkLst>
            <pc:docMk/>
            <pc:sldMk cId="230093993" sldId="275"/>
            <ac:spMk id="4" creationId="{BDEFB191-EC07-4847-AD57-A83E643D6CEE}"/>
          </ac:spMkLst>
        </pc:spChg>
      </pc:sldChg>
      <pc:sldChg chg="del">
        <pc:chgData name="Wang, Jinghua" userId="0c236f34-696d-4a1b-9b75-be2547f799fe" providerId="ADAL" clId="{73D3BF72-CA80-4E9F-9329-1F4ADD960881}" dt="2019-05-04T06:29:54.467" v="360" actId="2696"/>
        <pc:sldMkLst>
          <pc:docMk/>
          <pc:sldMk cId="2366203531" sldId="275"/>
        </pc:sldMkLst>
      </pc:sldChg>
      <pc:sldChg chg="del">
        <pc:chgData name="Wang, Jinghua" userId="0c236f34-696d-4a1b-9b75-be2547f799fe" providerId="ADAL" clId="{73D3BF72-CA80-4E9F-9329-1F4ADD960881}" dt="2019-05-04T06:29:51.763" v="357" actId="2696"/>
        <pc:sldMkLst>
          <pc:docMk/>
          <pc:sldMk cId="2492985864" sldId="276"/>
        </pc:sldMkLst>
      </pc:sldChg>
      <pc:sldChg chg="add del">
        <pc:chgData name="Wang, Jinghua" userId="0c236f34-696d-4a1b-9b75-be2547f799fe" providerId="ADAL" clId="{73D3BF72-CA80-4E9F-9329-1F4ADD960881}" dt="2019-05-04T06:42:27.152" v="1026" actId="2696"/>
        <pc:sldMkLst>
          <pc:docMk/>
          <pc:sldMk cId="3185623535" sldId="276"/>
        </pc:sldMkLst>
      </pc:sldChg>
      <pc:sldChg chg="modSp add">
        <pc:chgData name="Wang, Jinghua" userId="0c236f34-696d-4a1b-9b75-be2547f799fe" providerId="ADAL" clId="{73D3BF72-CA80-4E9F-9329-1F4ADD960881}" dt="2019-05-04T06:45:34.898" v="1429" actId="20577"/>
        <pc:sldMkLst>
          <pc:docMk/>
          <pc:sldMk cId="3956478769" sldId="277"/>
        </pc:sldMkLst>
        <pc:spChg chg="mod">
          <ac:chgData name="Wang, Jinghua" userId="0c236f34-696d-4a1b-9b75-be2547f799fe" providerId="ADAL" clId="{73D3BF72-CA80-4E9F-9329-1F4ADD960881}" dt="2019-05-04T06:42:53.720" v="1065" actId="20577"/>
          <ac:spMkLst>
            <pc:docMk/>
            <pc:sldMk cId="3956478769" sldId="277"/>
            <ac:spMk id="2" creationId="{4E9361EB-6F6B-4929-B4B1-4DC242C83B85}"/>
          </ac:spMkLst>
        </pc:spChg>
        <pc:spChg chg="mod">
          <ac:chgData name="Wang, Jinghua" userId="0c236f34-696d-4a1b-9b75-be2547f799fe" providerId="ADAL" clId="{73D3BF72-CA80-4E9F-9329-1F4ADD960881}" dt="2019-05-04T06:45:34.898" v="1429" actId="20577"/>
          <ac:spMkLst>
            <pc:docMk/>
            <pc:sldMk cId="3956478769" sldId="277"/>
            <ac:spMk id="4" creationId="{BDEFB191-EC07-4847-AD57-A83E643D6CEE}"/>
          </ac:spMkLst>
        </pc:spChg>
      </pc:sldChg>
      <pc:sldChg chg="add del">
        <pc:chgData name="Wang, Jinghua" userId="0c236f34-696d-4a1b-9b75-be2547f799fe" providerId="ADAL" clId="{73D3BF72-CA80-4E9F-9329-1F4ADD960881}" dt="2019-05-04T06:42:33.991" v="1028" actId="2696"/>
        <pc:sldMkLst>
          <pc:docMk/>
          <pc:sldMk cId="813652627" sldId="278"/>
        </pc:sldMkLst>
      </pc:sldChg>
      <pc:sldChg chg="addSp delSp modSp add">
        <pc:chgData name="Wang, Jinghua" userId="0c236f34-696d-4a1b-9b75-be2547f799fe" providerId="ADAL" clId="{73D3BF72-CA80-4E9F-9329-1F4ADD960881}" dt="2019-05-04T06:54:51.223" v="1921" actId="1076"/>
        <pc:sldMkLst>
          <pc:docMk/>
          <pc:sldMk cId="2790870253" sldId="278"/>
        </pc:sldMkLst>
        <pc:spChg chg="mod">
          <ac:chgData name="Wang, Jinghua" userId="0c236f34-696d-4a1b-9b75-be2547f799fe" providerId="ADAL" clId="{73D3BF72-CA80-4E9F-9329-1F4ADD960881}" dt="2019-05-04T06:46:04.292" v="1432"/>
          <ac:spMkLst>
            <pc:docMk/>
            <pc:sldMk cId="2790870253" sldId="278"/>
            <ac:spMk id="2" creationId="{4E9361EB-6F6B-4929-B4B1-4DC242C83B85}"/>
          </ac:spMkLst>
        </pc:spChg>
        <pc:spChg chg="add del mod">
          <ac:chgData name="Wang, Jinghua" userId="0c236f34-696d-4a1b-9b75-be2547f799fe" providerId="ADAL" clId="{73D3BF72-CA80-4E9F-9329-1F4ADD960881}" dt="2019-05-04T06:52:11.964" v="1758"/>
          <ac:spMkLst>
            <pc:docMk/>
            <pc:sldMk cId="2790870253" sldId="278"/>
            <ac:spMk id="3" creationId="{D72A6CA8-2339-49C0-B84A-C0040BB3A8CC}"/>
          </ac:spMkLst>
        </pc:spChg>
        <pc:spChg chg="mod">
          <ac:chgData name="Wang, Jinghua" userId="0c236f34-696d-4a1b-9b75-be2547f799fe" providerId="ADAL" clId="{73D3BF72-CA80-4E9F-9329-1F4ADD960881}" dt="2019-05-04T06:54:46.803" v="1920" actId="313"/>
          <ac:spMkLst>
            <pc:docMk/>
            <pc:sldMk cId="2790870253" sldId="278"/>
            <ac:spMk id="4" creationId="{BDEFB191-EC07-4847-AD57-A83E643D6CEE}"/>
          </ac:spMkLst>
        </pc:spChg>
        <pc:picChg chg="add mod">
          <ac:chgData name="Wang, Jinghua" userId="0c236f34-696d-4a1b-9b75-be2547f799fe" providerId="ADAL" clId="{73D3BF72-CA80-4E9F-9329-1F4ADD960881}" dt="2019-05-04T06:54:51.223" v="1921" actId="1076"/>
          <ac:picMkLst>
            <pc:docMk/>
            <pc:sldMk cId="2790870253" sldId="278"/>
            <ac:picMk id="5" creationId="{62CC9701-F3F3-4B5A-8D9B-76F8B82D1297}"/>
          </ac:picMkLst>
        </pc:picChg>
      </pc:sldChg>
      <pc:sldChg chg="addSp delSp modSp add mod setBg">
        <pc:chgData name="Wang, Jinghua" userId="0c236f34-696d-4a1b-9b75-be2547f799fe" providerId="ADAL" clId="{73D3BF72-CA80-4E9F-9329-1F4ADD960881}" dt="2019-05-04T07:01:59.734" v="2001" actId="20577"/>
        <pc:sldMkLst>
          <pc:docMk/>
          <pc:sldMk cId="2588285812" sldId="279"/>
        </pc:sldMkLst>
        <pc:spChg chg="mod">
          <ac:chgData name="Wang, Jinghua" userId="0c236f34-696d-4a1b-9b75-be2547f799fe" providerId="ADAL" clId="{73D3BF72-CA80-4E9F-9329-1F4ADD960881}" dt="2019-05-04T07:01:59.734" v="2001" actId="20577"/>
          <ac:spMkLst>
            <pc:docMk/>
            <pc:sldMk cId="2588285812" sldId="279"/>
            <ac:spMk id="2" creationId="{4E9361EB-6F6B-4929-B4B1-4DC242C83B85}"/>
          </ac:spMkLst>
        </pc:spChg>
        <pc:spChg chg="del mod ord">
          <ac:chgData name="Wang, Jinghua" userId="0c236f34-696d-4a1b-9b75-be2547f799fe" providerId="ADAL" clId="{73D3BF72-CA80-4E9F-9329-1F4ADD960881}" dt="2019-05-04T07:01:48.780" v="1973"/>
          <ac:spMkLst>
            <pc:docMk/>
            <pc:sldMk cId="2588285812" sldId="279"/>
            <ac:spMk id="4" creationId="{BDEFB191-EC07-4847-AD57-A83E643D6CEE}"/>
          </ac:spMkLst>
        </pc:spChg>
        <pc:spChg chg="add">
          <ac:chgData name="Wang, Jinghua" userId="0c236f34-696d-4a1b-9b75-be2547f799fe" providerId="ADAL" clId="{73D3BF72-CA80-4E9F-9329-1F4ADD960881}" dt="2019-05-04T07:01:45.585" v="1971" actId="26606"/>
          <ac:spMkLst>
            <pc:docMk/>
            <pc:sldMk cId="2588285812" sldId="279"/>
            <ac:spMk id="14" creationId="{B9C04DC5-313B-4FE4-B868-5672A376419F}"/>
          </ac:spMkLst>
        </pc:spChg>
        <pc:spChg chg="add">
          <ac:chgData name="Wang, Jinghua" userId="0c236f34-696d-4a1b-9b75-be2547f799fe" providerId="ADAL" clId="{73D3BF72-CA80-4E9F-9329-1F4ADD960881}" dt="2019-05-04T07:01:45.585" v="1971" actId="26606"/>
          <ac:spMkLst>
            <pc:docMk/>
            <pc:sldMk cId="2588285812" sldId="279"/>
            <ac:spMk id="20" creationId="{329FDD08-42D8-4AFF-90E5-5DAA5BC4CBD8}"/>
          </ac:spMkLst>
        </pc:spChg>
        <pc:spChg chg="add">
          <ac:chgData name="Wang, Jinghua" userId="0c236f34-696d-4a1b-9b75-be2547f799fe" providerId="ADAL" clId="{73D3BF72-CA80-4E9F-9329-1F4ADD960881}" dt="2019-05-04T07:01:45.585" v="1971" actId="26606"/>
          <ac:spMkLst>
            <pc:docMk/>
            <pc:sldMk cId="2588285812" sldId="279"/>
            <ac:spMk id="22" creationId="{CCC86F1E-8E2D-4B0B-BB05-41E8E936CB9B}"/>
          </ac:spMkLst>
        </pc:spChg>
        <pc:picChg chg="add mod">
          <ac:chgData name="Wang, Jinghua" userId="0c236f34-696d-4a1b-9b75-be2547f799fe" providerId="ADAL" clId="{73D3BF72-CA80-4E9F-9329-1F4ADD960881}" dt="2019-05-04T07:01:45.585" v="1971" actId="26606"/>
          <ac:picMkLst>
            <pc:docMk/>
            <pc:sldMk cId="2588285812" sldId="279"/>
            <ac:picMk id="5" creationId="{CCA4B457-DA83-477D-9DC7-6BA70A581DB5}"/>
          </ac:picMkLst>
        </pc:picChg>
        <pc:picChg chg="add">
          <ac:chgData name="Wang, Jinghua" userId="0c236f34-696d-4a1b-9b75-be2547f799fe" providerId="ADAL" clId="{73D3BF72-CA80-4E9F-9329-1F4ADD960881}" dt="2019-05-04T07:01:45.585" v="1971" actId="26606"/>
          <ac:picMkLst>
            <pc:docMk/>
            <pc:sldMk cId="2588285812" sldId="279"/>
            <ac:picMk id="10" creationId="{7594FC8B-8CD2-407F-94F1-9C71F5AEC2B6}"/>
          </ac:picMkLst>
        </pc:picChg>
        <pc:picChg chg="add">
          <ac:chgData name="Wang, Jinghua" userId="0c236f34-696d-4a1b-9b75-be2547f799fe" providerId="ADAL" clId="{73D3BF72-CA80-4E9F-9329-1F4ADD960881}" dt="2019-05-04T07:01:45.585" v="1971" actId="26606"/>
          <ac:picMkLst>
            <pc:docMk/>
            <pc:sldMk cId="2588285812" sldId="279"/>
            <ac:picMk id="12" creationId="{DBABC971-8D40-4A4F-AC60-28B9172789B9}"/>
          </ac:picMkLst>
        </pc:picChg>
        <pc:picChg chg="add">
          <ac:chgData name="Wang, Jinghua" userId="0c236f34-696d-4a1b-9b75-be2547f799fe" providerId="ADAL" clId="{73D3BF72-CA80-4E9F-9329-1F4ADD960881}" dt="2019-05-04T07:01:45.585" v="1971" actId="26606"/>
          <ac:picMkLst>
            <pc:docMk/>
            <pc:sldMk cId="2588285812" sldId="279"/>
            <ac:picMk id="16" creationId="{791AE23E-90C9-4963-96E2-8DADBFC3BC09}"/>
          </ac:picMkLst>
        </pc:picChg>
        <pc:picChg chg="add">
          <ac:chgData name="Wang, Jinghua" userId="0c236f34-696d-4a1b-9b75-be2547f799fe" providerId="ADAL" clId="{73D3BF72-CA80-4E9F-9329-1F4ADD960881}" dt="2019-05-04T07:01:45.585" v="1971" actId="26606"/>
          <ac:picMkLst>
            <pc:docMk/>
            <pc:sldMk cId="2588285812" sldId="279"/>
            <ac:picMk id="18" creationId="{C5F93E90-4379-4AAC-B021-E5FA6D974AED}"/>
          </ac:picMkLst>
        </pc:picChg>
      </pc:sldChg>
      <pc:sldChg chg="addSp delSp modSp add mod setBg delDesignElem">
        <pc:chgData name="Wang, Jinghua" userId="0c236f34-696d-4a1b-9b75-be2547f799fe" providerId="ADAL" clId="{73D3BF72-CA80-4E9F-9329-1F4ADD960881}" dt="2019-05-04T07:07:08.850" v="2166" actId="14100"/>
        <pc:sldMkLst>
          <pc:docMk/>
          <pc:sldMk cId="2744212996" sldId="280"/>
        </pc:sldMkLst>
        <pc:spChg chg="mod">
          <ac:chgData name="Wang, Jinghua" userId="0c236f34-696d-4a1b-9b75-be2547f799fe" providerId="ADAL" clId="{73D3BF72-CA80-4E9F-9329-1F4ADD960881}" dt="2019-05-04T07:04:37.559" v="2086" actId="1076"/>
          <ac:spMkLst>
            <pc:docMk/>
            <pc:sldMk cId="2744212996" sldId="280"/>
            <ac:spMk id="2" creationId="{4E9361EB-6F6B-4929-B4B1-4DC242C83B85}"/>
          </ac:spMkLst>
        </pc:spChg>
        <pc:spChg chg="add del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7" creationId="{B9C04DC5-313B-4FE4-B868-5672A376419F}"/>
          </ac:spMkLst>
        </pc:spChg>
        <pc:spChg chg="add del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13" creationId="{329FDD08-42D8-4AFF-90E5-5DAA5BC4CBD8}"/>
          </ac:spMkLst>
        </pc:spChg>
        <pc:spChg chg="del">
          <ac:chgData name="Wang, Jinghua" userId="0c236f34-696d-4a1b-9b75-be2547f799fe" providerId="ADAL" clId="{73D3BF72-CA80-4E9F-9329-1F4ADD960881}" dt="2019-05-04T07:02:26.120" v="2003"/>
          <ac:spMkLst>
            <pc:docMk/>
            <pc:sldMk cId="2744212996" sldId="280"/>
            <ac:spMk id="14" creationId="{B9C04DC5-313B-4FE4-B868-5672A376419F}"/>
          </ac:spMkLst>
        </pc:spChg>
        <pc:spChg chg="add del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15" creationId="{58E5A035-23A3-4720-BB93-54574C24F8EC}"/>
          </ac:spMkLst>
        </pc:spChg>
        <pc:spChg chg="add del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17" creationId="{FAED0816-3202-48E9-ABED-521A72159994}"/>
          </ac:spMkLst>
        </pc:spChg>
        <pc:spChg chg="del">
          <ac:chgData name="Wang, Jinghua" userId="0c236f34-696d-4a1b-9b75-be2547f799fe" providerId="ADAL" clId="{73D3BF72-CA80-4E9F-9329-1F4ADD960881}" dt="2019-05-04T07:02:26.120" v="2003"/>
          <ac:spMkLst>
            <pc:docMk/>
            <pc:sldMk cId="2744212996" sldId="280"/>
            <ac:spMk id="20" creationId="{329FDD08-42D8-4AFF-90E5-5DAA5BC4CBD8}"/>
          </ac:spMkLst>
        </pc:spChg>
        <pc:spChg chg="del">
          <ac:chgData name="Wang, Jinghua" userId="0c236f34-696d-4a1b-9b75-be2547f799fe" providerId="ADAL" clId="{73D3BF72-CA80-4E9F-9329-1F4ADD960881}" dt="2019-05-04T07:02:26.120" v="2003"/>
          <ac:spMkLst>
            <pc:docMk/>
            <pc:sldMk cId="2744212996" sldId="280"/>
            <ac:spMk id="22" creationId="{CCC86F1E-8E2D-4B0B-BB05-41E8E936CB9B}"/>
          </ac:spMkLst>
        </pc:spChg>
        <pc:spChg chg="add del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24" creationId="{CABE022E-1488-4DA5-89B5-07646B3A2FA9}"/>
          </ac:spMkLst>
        </pc:spChg>
        <pc:spChg chg="add del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26" creationId="{E3D6803B-AEC6-4CD2-86EF-E591BD2FD12C}"/>
          </ac:spMkLst>
        </pc:spChg>
        <pc:spChg chg="add del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28" creationId="{80B51C95-9EBC-4AA5-AC2C-3F053E14DE25}"/>
          </ac:spMkLst>
        </pc:spChg>
        <pc:spChg chg="add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37" creationId="{B9C04DC5-313B-4FE4-B868-5672A376419F}"/>
          </ac:spMkLst>
        </pc:spChg>
        <pc:spChg chg="add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43" creationId="{329FDD08-42D8-4AFF-90E5-5DAA5BC4CBD8}"/>
          </ac:spMkLst>
        </pc:spChg>
        <pc:spChg chg="add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45" creationId="{4C1E981B-F06E-48B4-9275-F4B261AFCAC0}"/>
          </ac:spMkLst>
        </pc:spChg>
        <pc:spChg chg="add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47" creationId="{312E2C24-0CD2-4071-8CE2-B059993A99EF}"/>
          </ac:spMkLst>
        </pc:spChg>
        <pc:spChg chg="add">
          <ac:chgData name="Wang, Jinghua" userId="0c236f34-696d-4a1b-9b75-be2547f799fe" providerId="ADAL" clId="{73D3BF72-CA80-4E9F-9329-1F4ADD960881}" dt="2019-05-04T07:03:15.433" v="2010" actId="26606"/>
          <ac:spMkLst>
            <pc:docMk/>
            <pc:sldMk cId="2744212996" sldId="280"/>
            <ac:spMk id="49" creationId="{24F1DC13-C830-4B86-A9C6-927F5C55DBD7}"/>
          </ac:spMkLst>
        </pc:spChg>
        <pc:picChg chg="add del mod">
          <ac:chgData name="Wang, Jinghua" userId="0c236f34-696d-4a1b-9b75-be2547f799fe" providerId="ADAL" clId="{73D3BF72-CA80-4E9F-9329-1F4ADD960881}" dt="2019-05-04T07:03:06.315" v="2008" actId="478"/>
          <ac:picMkLst>
            <pc:docMk/>
            <pc:sldMk cId="2744212996" sldId="280"/>
            <ac:picMk id="3" creationId="{9E84FB78-DBE3-4E47-AA05-8709326D590E}"/>
          </ac:picMkLst>
        </pc:picChg>
        <pc:picChg chg="add mod">
          <ac:chgData name="Wang, Jinghua" userId="0c236f34-696d-4a1b-9b75-be2547f799fe" providerId="ADAL" clId="{73D3BF72-CA80-4E9F-9329-1F4ADD960881}" dt="2019-05-04T07:05:13.488" v="2120" actId="1036"/>
          <ac:picMkLst>
            <pc:docMk/>
            <pc:sldMk cId="2744212996" sldId="280"/>
            <ac:picMk id="4" creationId="{746A2253-EA43-48B6-900E-461FC834D410}"/>
          </ac:picMkLst>
        </pc:picChg>
        <pc:picChg chg="del">
          <ac:chgData name="Wang, Jinghua" userId="0c236f34-696d-4a1b-9b75-be2547f799fe" providerId="ADAL" clId="{73D3BF72-CA80-4E9F-9329-1F4ADD960881}" dt="2019-05-04T07:02:34.981" v="2004" actId="478"/>
          <ac:picMkLst>
            <pc:docMk/>
            <pc:sldMk cId="2744212996" sldId="280"/>
            <ac:picMk id="5" creationId="{CCA4B457-DA83-477D-9DC7-6BA70A581DB5}"/>
          </ac:picMkLst>
        </pc:picChg>
        <pc:picChg chg="add del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6" creationId="{DBABC971-8D40-4A4F-AC60-28B9172789B9}"/>
          </ac:picMkLst>
        </pc:picChg>
        <pc:picChg chg="add del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8" creationId="{7594FC8B-8CD2-407F-94F1-9C71F5AEC2B6}"/>
          </ac:picMkLst>
        </pc:picChg>
        <pc:picChg chg="add del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9" creationId="{791AE23E-90C9-4963-96E2-8DADBFC3BC09}"/>
          </ac:picMkLst>
        </pc:picChg>
        <pc:picChg chg="del">
          <ac:chgData name="Wang, Jinghua" userId="0c236f34-696d-4a1b-9b75-be2547f799fe" providerId="ADAL" clId="{73D3BF72-CA80-4E9F-9329-1F4ADD960881}" dt="2019-05-04T07:02:26.120" v="2003"/>
          <ac:picMkLst>
            <pc:docMk/>
            <pc:sldMk cId="2744212996" sldId="280"/>
            <ac:picMk id="10" creationId="{7594FC8B-8CD2-407F-94F1-9C71F5AEC2B6}"/>
          </ac:picMkLst>
        </pc:picChg>
        <pc:picChg chg="add del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11" creationId="{C5F93E90-4379-4AAC-B021-E5FA6D974AED}"/>
          </ac:picMkLst>
        </pc:picChg>
        <pc:picChg chg="del">
          <ac:chgData name="Wang, Jinghua" userId="0c236f34-696d-4a1b-9b75-be2547f799fe" providerId="ADAL" clId="{73D3BF72-CA80-4E9F-9329-1F4ADD960881}" dt="2019-05-04T07:02:26.120" v="2003"/>
          <ac:picMkLst>
            <pc:docMk/>
            <pc:sldMk cId="2744212996" sldId="280"/>
            <ac:picMk id="12" creationId="{DBABC971-8D40-4A4F-AC60-28B9172789B9}"/>
          </ac:picMkLst>
        </pc:picChg>
        <pc:picChg chg="del">
          <ac:chgData name="Wang, Jinghua" userId="0c236f34-696d-4a1b-9b75-be2547f799fe" providerId="ADAL" clId="{73D3BF72-CA80-4E9F-9329-1F4ADD960881}" dt="2019-05-04T07:02:26.120" v="2003"/>
          <ac:picMkLst>
            <pc:docMk/>
            <pc:sldMk cId="2744212996" sldId="280"/>
            <ac:picMk id="16" creationId="{791AE23E-90C9-4963-96E2-8DADBFC3BC09}"/>
          </ac:picMkLst>
        </pc:picChg>
        <pc:picChg chg="del">
          <ac:chgData name="Wang, Jinghua" userId="0c236f34-696d-4a1b-9b75-be2547f799fe" providerId="ADAL" clId="{73D3BF72-CA80-4E9F-9329-1F4ADD960881}" dt="2019-05-04T07:02:26.120" v="2003"/>
          <ac:picMkLst>
            <pc:docMk/>
            <pc:sldMk cId="2744212996" sldId="280"/>
            <ac:picMk id="18" creationId="{C5F93E90-4379-4AAC-B021-E5FA6D974AED}"/>
          </ac:picMkLst>
        </pc:picChg>
        <pc:picChg chg="add mod">
          <ac:chgData name="Wang, Jinghua" userId="0c236f34-696d-4a1b-9b75-be2547f799fe" providerId="ADAL" clId="{73D3BF72-CA80-4E9F-9329-1F4ADD960881}" dt="2019-05-04T07:05:06.071" v="2108" actId="1037"/>
          <ac:picMkLst>
            <pc:docMk/>
            <pc:sldMk cId="2744212996" sldId="280"/>
            <ac:picMk id="19" creationId="{45668B5A-EA85-4C0C-B557-A9D5D54FE5B0}"/>
          </ac:picMkLst>
        </pc:picChg>
        <pc:picChg chg="add mod">
          <ac:chgData name="Wang, Jinghua" userId="0c236f34-696d-4a1b-9b75-be2547f799fe" providerId="ADAL" clId="{73D3BF72-CA80-4E9F-9329-1F4ADD960881}" dt="2019-05-04T07:07:08.850" v="2166" actId="14100"/>
          <ac:picMkLst>
            <pc:docMk/>
            <pc:sldMk cId="2744212996" sldId="280"/>
            <ac:picMk id="21" creationId="{696931C1-3B4A-4502-AC1B-2588680D4B5C}"/>
          </ac:picMkLst>
        </pc:picChg>
        <pc:picChg chg="add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33" creationId="{7594FC8B-8CD2-407F-94F1-9C71F5AEC2B6}"/>
          </ac:picMkLst>
        </pc:picChg>
        <pc:picChg chg="add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35" creationId="{DBABC971-8D40-4A4F-AC60-28B9172789B9}"/>
          </ac:picMkLst>
        </pc:picChg>
        <pc:picChg chg="add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39" creationId="{791AE23E-90C9-4963-96E2-8DADBFC3BC09}"/>
          </ac:picMkLst>
        </pc:picChg>
        <pc:picChg chg="add">
          <ac:chgData name="Wang, Jinghua" userId="0c236f34-696d-4a1b-9b75-be2547f799fe" providerId="ADAL" clId="{73D3BF72-CA80-4E9F-9329-1F4ADD960881}" dt="2019-05-04T07:03:15.433" v="2010" actId="26606"/>
          <ac:picMkLst>
            <pc:docMk/>
            <pc:sldMk cId="2744212996" sldId="280"/>
            <ac:picMk id="41" creationId="{C5F93E90-4379-4AAC-B021-E5FA6D974AED}"/>
          </ac:picMkLst>
        </pc:picChg>
      </pc:sldChg>
      <pc:sldChg chg="addSp delSp modSp add mod setBg">
        <pc:chgData name="Wang, Jinghua" userId="0c236f34-696d-4a1b-9b75-be2547f799fe" providerId="ADAL" clId="{73D3BF72-CA80-4E9F-9329-1F4ADD960881}" dt="2019-05-04T07:06:44.647" v="2164" actId="26606"/>
        <pc:sldMkLst>
          <pc:docMk/>
          <pc:sldMk cId="838694510" sldId="281"/>
        </pc:sldMkLst>
        <pc:spChg chg="mod">
          <ac:chgData name="Wang, Jinghua" userId="0c236f34-696d-4a1b-9b75-be2547f799fe" providerId="ADAL" clId="{73D3BF72-CA80-4E9F-9329-1F4ADD960881}" dt="2019-05-04T07:06:44.647" v="2164" actId="26606"/>
          <ac:spMkLst>
            <pc:docMk/>
            <pc:sldMk cId="838694510" sldId="281"/>
            <ac:spMk id="2" creationId="{4E9361EB-6F6B-4929-B4B1-4DC242C83B85}"/>
          </ac:spMkLst>
        </pc:spChg>
        <pc:spChg chg="del mod">
          <ac:chgData name="Wang, Jinghua" userId="0c236f34-696d-4a1b-9b75-be2547f799fe" providerId="ADAL" clId="{73D3BF72-CA80-4E9F-9329-1F4ADD960881}" dt="2019-05-04T07:06:40.760" v="2162"/>
          <ac:spMkLst>
            <pc:docMk/>
            <pc:sldMk cId="838694510" sldId="281"/>
            <ac:spMk id="4" creationId="{BDEFB191-EC07-4847-AD57-A83E643D6CEE}"/>
          </ac:spMkLst>
        </pc:spChg>
        <pc:spChg chg="add">
          <ac:chgData name="Wang, Jinghua" userId="0c236f34-696d-4a1b-9b75-be2547f799fe" providerId="ADAL" clId="{73D3BF72-CA80-4E9F-9329-1F4ADD960881}" dt="2019-05-04T07:06:44.647" v="2164" actId="26606"/>
          <ac:spMkLst>
            <pc:docMk/>
            <pc:sldMk cId="838694510" sldId="281"/>
            <ac:spMk id="12" creationId="{B9C04DC5-313B-4FE4-B868-5672A376419F}"/>
          </ac:spMkLst>
        </pc:spChg>
        <pc:spChg chg="add">
          <ac:chgData name="Wang, Jinghua" userId="0c236f34-696d-4a1b-9b75-be2547f799fe" providerId="ADAL" clId="{73D3BF72-CA80-4E9F-9329-1F4ADD960881}" dt="2019-05-04T07:06:44.647" v="2164" actId="26606"/>
          <ac:spMkLst>
            <pc:docMk/>
            <pc:sldMk cId="838694510" sldId="281"/>
            <ac:spMk id="18" creationId="{329FDD08-42D8-4AFF-90E5-5DAA5BC4CBD8}"/>
          </ac:spMkLst>
        </pc:spChg>
        <pc:spChg chg="add">
          <ac:chgData name="Wang, Jinghua" userId="0c236f34-696d-4a1b-9b75-be2547f799fe" providerId="ADAL" clId="{73D3BF72-CA80-4E9F-9329-1F4ADD960881}" dt="2019-05-04T07:06:44.647" v="2164" actId="26606"/>
          <ac:spMkLst>
            <pc:docMk/>
            <pc:sldMk cId="838694510" sldId="281"/>
            <ac:spMk id="20" creationId="{2FD235D7-E555-468D-A368-E23596CCEE6B}"/>
          </ac:spMkLst>
        </pc:spChg>
        <pc:spChg chg="add">
          <ac:chgData name="Wang, Jinghua" userId="0c236f34-696d-4a1b-9b75-be2547f799fe" providerId="ADAL" clId="{73D3BF72-CA80-4E9F-9329-1F4ADD960881}" dt="2019-05-04T07:06:44.647" v="2164" actId="26606"/>
          <ac:spMkLst>
            <pc:docMk/>
            <pc:sldMk cId="838694510" sldId="281"/>
            <ac:spMk id="22" creationId="{AA0BB620-0E1B-444E-B4DA-620EC18FCDA4}"/>
          </ac:spMkLst>
        </pc:spChg>
        <pc:spChg chg="add">
          <ac:chgData name="Wang, Jinghua" userId="0c236f34-696d-4a1b-9b75-be2547f799fe" providerId="ADAL" clId="{73D3BF72-CA80-4E9F-9329-1F4ADD960881}" dt="2019-05-04T07:06:44.647" v="2164" actId="26606"/>
          <ac:spMkLst>
            <pc:docMk/>
            <pc:sldMk cId="838694510" sldId="281"/>
            <ac:spMk id="24" creationId="{2429450D-EE6E-4527-982F-934CA86EE09A}"/>
          </ac:spMkLst>
        </pc:spChg>
        <pc:picChg chg="add mod">
          <ac:chgData name="Wang, Jinghua" userId="0c236f34-696d-4a1b-9b75-be2547f799fe" providerId="ADAL" clId="{73D3BF72-CA80-4E9F-9329-1F4ADD960881}" dt="2019-05-04T07:06:44.647" v="2164" actId="26606"/>
          <ac:picMkLst>
            <pc:docMk/>
            <pc:sldMk cId="838694510" sldId="281"/>
            <ac:picMk id="3" creationId="{C3119325-4CDC-4349-B035-E21441DE6EF8}"/>
          </ac:picMkLst>
        </pc:picChg>
        <pc:picChg chg="add">
          <ac:chgData name="Wang, Jinghua" userId="0c236f34-696d-4a1b-9b75-be2547f799fe" providerId="ADAL" clId="{73D3BF72-CA80-4E9F-9329-1F4ADD960881}" dt="2019-05-04T07:06:44.647" v="2164" actId="26606"/>
          <ac:picMkLst>
            <pc:docMk/>
            <pc:sldMk cId="838694510" sldId="281"/>
            <ac:picMk id="8" creationId="{7594FC8B-8CD2-407F-94F1-9C71F5AEC2B6}"/>
          </ac:picMkLst>
        </pc:picChg>
        <pc:picChg chg="add">
          <ac:chgData name="Wang, Jinghua" userId="0c236f34-696d-4a1b-9b75-be2547f799fe" providerId="ADAL" clId="{73D3BF72-CA80-4E9F-9329-1F4ADD960881}" dt="2019-05-04T07:06:44.647" v="2164" actId="26606"/>
          <ac:picMkLst>
            <pc:docMk/>
            <pc:sldMk cId="838694510" sldId="281"/>
            <ac:picMk id="10" creationId="{DBABC971-8D40-4A4F-AC60-28B9172789B9}"/>
          </ac:picMkLst>
        </pc:picChg>
        <pc:picChg chg="add">
          <ac:chgData name="Wang, Jinghua" userId="0c236f34-696d-4a1b-9b75-be2547f799fe" providerId="ADAL" clId="{73D3BF72-CA80-4E9F-9329-1F4ADD960881}" dt="2019-05-04T07:06:44.647" v="2164" actId="26606"/>
          <ac:picMkLst>
            <pc:docMk/>
            <pc:sldMk cId="838694510" sldId="281"/>
            <ac:picMk id="14" creationId="{791AE23E-90C9-4963-96E2-8DADBFC3BC09}"/>
          </ac:picMkLst>
        </pc:picChg>
        <pc:picChg chg="add">
          <ac:chgData name="Wang, Jinghua" userId="0c236f34-696d-4a1b-9b75-be2547f799fe" providerId="ADAL" clId="{73D3BF72-CA80-4E9F-9329-1F4ADD960881}" dt="2019-05-04T07:06:44.647" v="2164" actId="26606"/>
          <ac:picMkLst>
            <pc:docMk/>
            <pc:sldMk cId="838694510" sldId="281"/>
            <ac:picMk id="16" creationId="{C5F93E90-4379-4AAC-B021-E5FA6D974AED}"/>
          </ac:picMkLst>
        </pc:picChg>
      </pc:sldChg>
      <pc:sldChg chg="addSp delSp modSp add mod setBg delDesignElem">
        <pc:chgData name="Wang, Jinghua" userId="0c236f34-696d-4a1b-9b75-be2547f799fe" providerId="ADAL" clId="{73D3BF72-CA80-4E9F-9329-1F4ADD960881}" dt="2019-05-04T07:08:39.272" v="2225" actId="20577"/>
        <pc:sldMkLst>
          <pc:docMk/>
          <pc:sldMk cId="751679977" sldId="282"/>
        </pc:sldMkLst>
        <pc:spChg chg="mod ord">
          <ac:chgData name="Wang, Jinghua" userId="0c236f34-696d-4a1b-9b75-be2547f799fe" providerId="ADAL" clId="{73D3BF72-CA80-4E9F-9329-1F4ADD960881}" dt="2019-05-04T07:08:39.272" v="2225" actId="20577"/>
          <ac:spMkLst>
            <pc:docMk/>
            <pc:sldMk cId="751679977" sldId="282"/>
            <ac:spMk id="2" creationId="{4E9361EB-6F6B-4929-B4B1-4DC242C83B85}"/>
          </ac:spMkLst>
        </pc:spChg>
        <pc:spChg chg="del">
          <ac:chgData name="Wang, Jinghua" userId="0c236f34-696d-4a1b-9b75-be2547f799fe" providerId="ADAL" clId="{73D3BF72-CA80-4E9F-9329-1F4ADD960881}" dt="2019-05-04T07:08:00.445" v="2168"/>
          <ac:spMkLst>
            <pc:docMk/>
            <pc:sldMk cId="751679977" sldId="282"/>
            <ac:spMk id="12" creationId="{B9C04DC5-313B-4FE4-B868-5672A376419F}"/>
          </ac:spMkLst>
        </pc:spChg>
        <pc:spChg chg="add">
          <ac:chgData name="Wang, Jinghua" userId="0c236f34-696d-4a1b-9b75-be2547f799fe" providerId="ADAL" clId="{73D3BF72-CA80-4E9F-9329-1F4ADD960881}" dt="2019-05-04T07:08:13.726" v="2170" actId="26606"/>
          <ac:spMkLst>
            <pc:docMk/>
            <pc:sldMk cId="751679977" sldId="282"/>
            <ac:spMk id="13" creationId="{5C86EC89-02DB-4384-8A63-0EFFEFD1BB96}"/>
          </ac:spMkLst>
        </pc:spChg>
        <pc:spChg chg="del">
          <ac:chgData name="Wang, Jinghua" userId="0c236f34-696d-4a1b-9b75-be2547f799fe" providerId="ADAL" clId="{73D3BF72-CA80-4E9F-9329-1F4ADD960881}" dt="2019-05-04T07:08:00.445" v="2168"/>
          <ac:spMkLst>
            <pc:docMk/>
            <pc:sldMk cId="751679977" sldId="282"/>
            <ac:spMk id="18" creationId="{329FDD08-42D8-4AFF-90E5-5DAA5BC4CBD8}"/>
          </ac:spMkLst>
        </pc:spChg>
        <pc:spChg chg="add">
          <ac:chgData name="Wang, Jinghua" userId="0c236f34-696d-4a1b-9b75-be2547f799fe" providerId="ADAL" clId="{73D3BF72-CA80-4E9F-9329-1F4ADD960881}" dt="2019-05-04T07:08:13.726" v="2170" actId="26606"/>
          <ac:spMkLst>
            <pc:docMk/>
            <pc:sldMk cId="751679977" sldId="282"/>
            <ac:spMk id="19" creationId="{93E59372-1F66-480B-ADD0-8000A0547360}"/>
          </ac:spMkLst>
        </pc:spChg>
        <pc:spChg chg="del">
          <ac:chgData name="Wang, Jinghua" userId="0c236f34-696d-4a1b-9b75-be2547f799fe" providerId="ADAL" clId="{73D3BF72-CA80-4E9F-9329-1F4ADD960881}" dt="2019-05-04T07:08:00.445" v="2168"/>
          <ac:spMkLst>
            <pc:docMk/>
            <pc:sldMk cId="751679977" sldId="282"/>
            <ac:spMk id="20" creationId="{2FD235D7-E555-468D-A368-E23596CCEE6B}"/>
          </ac:spMkLst>
        </pc:spChg>
        <pc:spChg chg="add">
          <ac:chgData name="Wang, Jinghua" userId="0c236f34-696d-4a1b-9b75-be2547f799fe" providerId="ADAL" clId="{73D3BF72-CA80-4E9F-9329-1F4ADD960881}" dt="2019-05-04T07:08:13.726" v="2170" actId="26606"/>
          <ac:spMkLst>
            <pc:docMk/>
            <pc:sldMk cId="751679977" sldId="282"/>
            <ac:spMk id="21" creationId="{3C2168E1-C2BD-4E6B-AA64-A020775AE7A6}"/>
          </ac:spMkLst>
        </pc:spChg>
        <pc:spChg chg="del">
          <ac:chgData name="Wang, Jinghua" userId="0c236f34-696d-4a1b-9b75-be2547f799fe" providerId="ADAL" clId="{73D3BF72-CA80-4E9F-9329-1F4ADD960881}" dt="2019-05-04T07:08:00.445" v="2168"/>
          <ac:spMkLst>
            <pc:docMk/>
            <pc:sldMk cId="751679977" sldId="282"/>
            <ac:spMk id="22" creationId="{AA0BB620-0E1B-444E-B4DA-620EC18FCDA4}"/>
          </ac:spMkLst>
        </pc:spChg>
        <pc:spChg chg="add">
          <ac:chgData name="Wang, Jinghua" userId="0c236f34-696d-4a1b-9b75-be2547f799fe" providerId="ADAL" clId="{73D3BF72-CA80-4E9F-9329-1F4ADD960881}" dt="2019-05-04T07:08:13.726" v="2170" actId="26606"/>
          <ac:spMkLst>
            <pc:docMk/>
            <pc:sldMk cId="751679977" sldId="282"/>
            <ac:spMk id="23" creationId="{1284E63B-655D-4786-BE63-6BFFF5106E39}"/>
          </ac:spMkLst>
        </pc:spChg>
        <pc:spChg chg="del">
          <ac:chgData name="Wang, Jinghua" userId="0c236f34-696d-4a1b-9b75-be2547f799fe" providerId="ADAL" clId="{73D3BF72-CA80-4E9F-9329-1F4ADD960881}" dt="2019-05-04T07:08:00.445" v="2168"/>
          <ac:spMkLst>
            <pc:docMk/>
            <pc:sldMk cId="751679977" sldId="282"/>
            <ac:spMk id="24" creationId="{2429450D-EE6E-4527-982F-934CA86EE09A}"/>
          </ac:spMkLst>
        </pc:spChg>
        <pc:spChg chg="add">
          <ac:chgData name="Wang, Jinghua" userId="0c236f34-696d-4a1b-9b75-be2547f799fe" providerId="ADAL" clId="{73D3BF72-CA80-4E9F-9329-1F4ADD960881}" dt="2019-05-04T07:08:13.726" v="2170" actId="26606"/>
          <ac:spMkLst>
            <pc:docMk/>
            <pc:sldMk cId="751679977" sldId="282"/>
            <ac:spMk id="25" creationId="{5CC17AAC-BEDA-43F6-96F9-6D5C1DCC3713}"/>
          </ac:spMkLst>
        </pc:spChg>
        <pc:spChg chg="add">
          <ac:chgData name="Wang, Jinghua" userId="0c236f34-696d-4a1b-9b75-be2547f799fe" providerId="ADAL" clId="{73D3BF72-CA80-4E9F-9329-1F4ADD960881}" dt="2019-05-04T07:08:13.726" v="2170" actId="26606"/>
          <ac:spMkLst>
            <pc:docMk/>
            <pc:sldMk cId="751679977" sldId="282"/>
            <ac:spMk id="27" creationId="{27C31358-DB76-4D08-880F-623FB1485071}"/>
          </ac:spMkLst>
        </pc:spChg>
        <pc:picChg chg="del mod">
          <ac:chgData name="Wang, Jinghua" userId="0c236f34-696d-4a1b-9b75-be2547f799fe" providerId="ADAL" clId="{73D3BF72-CA80-4E9F-9329-1F4ADD960881}" dt="2019-05-04T07:08:15.422" v="2171" actId="478"/>
          <ac:picMkLst>
            <pc:docMk/>
            <pc:sldMk cId="751679977" sldId="282"/>
            <ac:picMk id="3" creationId="{C3119325-4CDC-4349-B035-E21441DE6EF8}"/>
          </ac:picMkLst>
        </pc:picChg>
        <pc:picChg chg="add mod">
          <ac:chgData name="Wang, Jinghua" userId="0c236f34-696d-4a1b-9b75-be2547f799fe" providerId="ADAL" clId="{73D3BF72-CA80-4E9F-9329-1F4ADD960881}" dt="2019-05-04T07:08:23.410" v="2174" actId="14100"/>
          <ac:picMkLst>
            <pc:docMk/>
            <pc:sldMk cId="751679977" sldId="282"/>
            <ac:picMk id="4" creationId="{2B875B82-F151-4390-B216-08867CC64A62}"/>
          </ac:picMkLst>
        </pc:picChg>
        <pc:picChg chg="del">
          <ac:chgData name="Wang, Jinghua" userId="0c236f34-696d-4a1b-9b75-be2547f799fe" providerId="ADAL" clId="{73D3BF72-CA80-4E9F-9329-1F4ADD960881}" dt="2019-05-04T07:08:00.445" v="2168"/>
          <ac:picMkLst>
            <pc:docMk/>
            <pc:sldMk cId="751679977" sldId="282"/>
            <ac:picMk id="8" creationId="{7594FC8B-8CD2-407F-94F1-9C71F5AEC2B6}"/>
          </ac:picMkLst>
        </pc:picChg>
        <pc:picChg chg="add">
          <ac:chgData name="Wang, Jinghua" userId="0c236f34-696d-4a1b-9b75-be2547f799fe" providerId="ADAL" clId="{73D3BF72-CA80-4E9F-9329-1F4ADD960881}" dt="2019-05-04T07:08:13.726" v="2170" actId="26606"/>
          <ac:picMkLst>
            <pc:docMk/>
            <pc:sldMk cId="751679977" sldId="282"/>
            <ac:picMk id="9" creationId="{87B6323F-75FD-4FFA-950D-6D013A6DC1CB}"/>
          </ac:picMkLst>
        </pc:picChg>
        <pc:picChg chg="del">
          <ac:chgData name="Wang, Jinghua" userId="0c236f34-696d-4a1b-9b75-be2547f799fe" providerId="ADAL" clId="{73D3BF72-CA80-4E9F-9329-1F4ADD960881}" dt="2019-05-04T07:08:00.445" v="2168"/>
          <ac:picMkLst>
            <pc:docMk/>
            <pc:sldMk cId="751679977" sldId="282"/>
            <ac:picMk id="10" creationId="{DBABC971-8D40-4A4F-AC60-28B9172789B9}"/>
          </ac:picMkLst>
        </pc:picChg>
        <pc:picChg chg="add">
          <ac:chgData name="Wang, Jinghua" userId="0c236f34-696d-4a1b-9b75-be2547f799fe" providerId="ADAL" clId="{73D3BF72-CA80-4E9F-9329-1F4ADD960881}" dt="2019-05-04T07:08:13.726" v="2170" actId="26606"/>
          <ac:picMkLst>
            <pc:docMk/>
            <pc:sldMk cId="751679977" sldId="282"/>
            <ac:picMk id="11" creationId="{DA2C34EF-101A-44FE-8A31-E0A7F4776AA0}"/>
          </ac:picMkLst>
        </pc:picChg>
        <pc:picChg chg="del">
          <ac:chgData name="Wang, Jinghua" userId="0c236f34-696d-4a1b-9b75-be2547f799fe" providerId="ADAL" clId="{73D3BF72-CA80-4E9F-9329-1F4ADD960881}" dt="2019-05-04T07:08:00.445" v="2168"/>
          <ac:picMkLst>
            <pc:docMk/>
            <pc:sldMk cId="751679977" sldId="282"/>
            <ac:picMk id="14" creationId="{791AE23E-90C9-4963-96E2-8DADBFC3BC09}"/>
          </ac:picMkLst>
        </pc:picChg>
        <pc:picChg chg="add">
          <ac:chgData name="Wang, Jinghua" userId="0c236f34-696d-4a1b-9b75-be2547f799fe" providerId="ADAL" clId="{73D3BF72-CA80-4E9F-9329-1F4ADD960881}" dt="2019-05-04T07:08:13.726" v="2170" actId="26606"/>
          <ac:picMkLst>
            <pc:docMk/>
            <pc:sldMk cId="751679977" sldId="282"/>
            <ac:picMk id="15" creationId="{54BB1565-EB36-4D75-8888-72796286DC15}"/>
          </ac:picMkLst>
        </pc:picChg>
        <pc:picChg chg="del">
          <ac:chgData name="Wang, Jinghua" userId="0c236f34-696d-4a1b-9b75-be2547f799fe" providerId="ADAL" clId="{73D3BF72-CA80-4E9F-9329-1F4ADD960881}" dt="2019-05-04T07:08:00.445" v="2168"/>
          <ac:picMkLst>
            <pc:docMk/>
            <pc:sldMk cId="751679977" sldId="282"/>
            <ac:picMk id="16" creationId="{C5F93E90-4379-4AAC-B021-E5FA6D974AED}"/>
          </ac:picMkLst>
        </pc:picChg>
        <pc:picChg chg="add">
          <ac:chgData name="Wang, Jinghua" userId="0c236f34-696d-4a1b-9b75-be2547f799fe" providerId="ADAL" clId="{73D3BF72-CA80-4E9F-9329-1F4ADD960881}" dt="2019-05-04T07:08:13.726" v="2170" actId="26606"/>
          <ac:picMkLst>
            <pc:docMk/>
            <pc:sldMk cId="751679977" sldId="282"/>
            <ac:picMk id="17" creationId="{871DF8C3-722E-49D1-87D5-E0FB1D640932}"/>
          </ac:picMkLst>
        </pc:picChg>
      </pc:sldChg>
      <pc:sldChg chg="delSp modSp add">
        <pc:chgData name="Wang, Jinghua" userId="0c236f34-696d-4a1b-9b75-be2547f799fe" providerId="ADAL" clId="{73D3BF72-CA80-4E9F-9329-1F4ADD960881}" dt="2019-05-04T07:09:18.973" v="2234" actId="478"/>
        <pc:sldMkLst>
          <pc:docMk/>
          <pc:sldMk cId="2914454603" sldId="283"/>
        </pc:sldMkLst>
        <pc:spChg chg="mod">
          <ac:chgData name="Wang, Jinghua" userId="0c236f34-696d-4a1b-9b75-be2547f799fe" providerId="ADAL" clId="{73D3BF72-CA80-4E9F-9329-1F4ADD960881}" dt="2019-05-04T07:09:16.025" v="2233"/>
          <ac:spMkLst>
            <pc:docMk/>
            <pc:sldMk cId="2914454603" sldId="283"/>
            <ac:spMk id="2" creationId="{4E9361EB-6F6B-4929-B4B1-4DC242C83B85}"/>
          </ac:spMkLst>
        </pc:spChg>
        <pc:spChg chg="del">
          <ac:chgData name="Wang, Jinghua" userId="0c236f34-696d-4a1b-9b75-be2547f799fe" providerId="ADAL" clId="{73D3BF72-CA80-4E9F-9329-1F4ADD960881}" dt="2019-05-04T07:09:18.973" v="2234" actId="478"/>
          <ac:spMkLst>
            <pc:docMk/>
            <pc:sldMk cId="2914454603" sldId="283"/>
            <ac:spMk id="4" creationId="{BDEFB191-EC07-4847-AD57-A83E643D6CEE}"/>
          </ac:spMkLst>
        </pc:spChg>
      </pc:sldChg>
      <pc:sldChg chg="delSp add del setBg delDesignElem">
        <pc:chgData name="Wang, Jinghua" userId="0c236f34-696d-4a1b-9b75-be2547f799fe" providerId="ADAL" clId="{73D3BF72-CA80-4E9F-9329-1F4ADD960881}" dt="2019-05-04T07:08:53.638" v="2229" actId="2696"/>
        <pc:sldMkLst>
          <pc:docMk/>
          <pc:sldMk cId="3912358191" sldId="283"/>
        </pc:sldMkLst>
        <pc:spChg chg="del">
          <ac:chgData name="Wang, Jinghua" userId="0c236f34-696d-4a1b-9b75-be2547f799fe" providerId="ADAL" clId="{73D3BF72-CA80-4E9F-9329-1F4ADD960881}" dt="2019-05-04T07:08:44.580" v="2227"/>
          <ac:spMkLst>
            <pc:docMk/>
            <pc:sldMk cId="3912358191" sldId="283"/>
            <ac:spMk id="13" creationId="{5C86EC89-02DB-4384-8A63-0EFFEFD1BB96}"/>
          </ac:spMkLst>
        </pc:spChg>
        <pc:spChg chg="del">
          <ac:chgData name="Wang, Jinghua" userId="0c236f34-696d-4a1b-9b75-be2547f799fe" providerId="ADAL" clId="{73D3BF72-CA80-4E9F-9329-1F4ADD960881}" dt="2019-05-04T07:08:44.580" v="2227"/>
          <ac:spMkLst>
            <pc:docMk/>
            <pc:sldMk cId="3912358191" sldId="283"/>
            <ac:spMk id="19" creationId="{93E59372-1F66-480B-ADD0-8000A0547360}"/>
          </ac:spMkLst>
        </pc:spChg>
        <pc:spChg chg="del">
          <ac:chgData name="Wang, Jinghua" userId="0c236f34-696d-4a1b-9b75-be2547f799fe" providerId="ADAL" clId="{73D3BF72-CA80-4E9F-9329-1F4ADD960881}" dt="2019-05-04T07:08:44.580" v="2227"/>
          <ac:spMkLst>
            <pc:docMk/>
            <pc:sldMk cId="3912358191" sldId="283"/>
            <ac:spMk id="21" creationId="{3C2168E1-C2BD-4E6B-AA64-A020775AE7A6}"/>
          </ac:spMkLst>
        </pc:spChg>
        <pc:spChg chg="del">
          <ac:chgData name="Wang, Jinghua" userId="0c236f34-696d-4a1b-9b75-be2547f799fe" providerId="ADAL" clId="{73D3BF72-CA80-4E9F-9329-1F4ADD960881}" dt="2019-05-04T07:08:44.580" v="2227"/>
          <ac:spMkLst>
            <pc:docMk/>
            <pc:sldMk cId="3912358191" sldId="283"/>
            <ac:spMk id="23" creationId="{1284E63B-655D-4786-BE63-6BFFF5106E39}"/>
          </ac:spMkLst>
        </pc:spChg>
        <pc:spChg chg="del">
          <ac:chgData name="Wang, Jinghua" userId="0c236f34-696d-4a1b-9b75-be2547f799fe" providerId="ADAL" clId="{73D3BF72-CA80-4E9F-9329-1F4ADD960881}" dt="2019-05-04T07:08:44.580" v="2227"/>
          <ac:spMkLst>
            <pc:docMk/>
            <pc:sldMk cId="3912358191" sldId="283"/>
            <ac:spMk id="25" creationId="{5CC17AAC-BEDA-43F6-96F9-6D5C1DCC3713}"/>
          </ac:spMkLst>
        </pc:spChg>
        <pc:spChg chg="del">
          <ac:chgData name="Wang, Jinghua" userId="0c236f34-696d-4a1b-9b75-be2547f799fe" providerId="ADAL" clId="{73D3BF72-CA80-4E9F-9329-1F4ADD960881}" dt="2019-05-04T07:08:44.580" v="2227"/>
          <ac:spMkLst>
            <pc:docMk/>
            <pc:sldMk cId="3912358191" sldId="283"/>
            <ac:spMk id="27" creationId="{27C31358-DB76-4D08-880F-623FB1485071}"/>
          </ac:spMkLst>
        </pc:spChg>
        <pc:picChg chg="del">
          <ac:chgData name="Wang, Jinghua" userId="0c236f34-696d-4a1b-9b75-be2547f799fe" providerId="ADAL" clId="{73D3BF72-CA80-4E9F-9329-1F4ADD960881}" dt="2019-05-04T07:08:46.982" v="2228" actId="478"/>
          <ac:picMkLst>
            <pc:docMk/>
            <pc:sldMk cId="3912358191" sldId="283"/>
            <ac:picMk id="4" creationId="{2B875B82-F151-4390-B216-08867CC64A62}"/>
          </ac:picMkLst>
        </pc:picChg>
        <pc:picChg chg="del">
          <ac:chgData name="Wang, Jinghua" userId="0c236f34-696d-4a1b-9b75-be2547f799fe" providerId="ADAL" clId="{73D3BF72-CA80-4E9F-9329-1F4ADD960881}" dt="2019-05-04T07:08:44.580" v="2227"/>
          <ac:picMkLst>
            <pc:docMk/>
            <pc:sldMk cId="3912358191" sldId="283"/>
            <ac:picMk id="9" creationId="{87B6323F-75FD-4FFA-950D-6D013A6DC1CB}"/>
          </ac:picMkLst>
        </pc:picChg>
        <pc:picChg chg="del">
          <ac:chgData name="Wang, Jinghua" userId="0c236f34-696d-4a1b-9b75-be2547f799fe" providerId="ADAL" clId="{73D3BF72-CA80-4E9F-9329-1F4ADD960881}" dt="2019-05-04T07:08:44.580" v="2227"/>
          <ac:picMkLst>
            <pc:docMk/>
            <pc:sldMk cId="3912358191" sldId="283"/>
            <ac:picMk id="11" creationId="{DA2C34EF-101A-44FE-8A31-E0A7F4776AA0}"/>
          </ac:picMkLst>
        </pc:picChg>
        <pc:picChg chg="del">
          <ac:chgData name="Wang, Jinghua" userId="0c236f34-696d-4a1b-9b75-be2547f799fe" providerId="ADAL" clId="{73D3BF72-CA80-4E9F-9329-1F4ADD960881}" dt="2019-05-04T07:08:44.580" v="2227"/>
          <ac:picMkLst>
            <pc:docMk/>
            <pc:sldMk cId="3912358191" sldId="283"/>
            <ac:picMk id="15" creationId="{54BB1565-EB36-4D75-8888-72796286DC15}"/>
          </ac:picMkLst>
        </pc:picChg>
        <pc:picChg chg="del">
          <ac:chgData name="Wang, Jinghua" userId="0c236f34-696d-4a1b-9b75-be2547f799fe" providerId="ADAL" clId="{73D3BF72-CA80-4E9F-9329-1F4ADD960881}" dt="2019-05-04T07:08:44.580" v="2227"/>
          <ac:picMkLst>
            <pc:docMk/>
            <pc:sldMk cId="3912358191" sldId="283"/>
            <ac:picMk id="17" creationId="{871DF8C3-722E-49D1-87D5-E0FB1D640932}"/>
          </ac:picMkLst>
        </pc:picChg>
      </pc:sldChg>
      <pc:sldChg chg="delSp modSp add">
        <pc:chgData name="Wang, Jinghua" userId="0c236f34-696d-4a1b-9b75-be2547f799fe" providerId="ADAL" clId="{73D3BF72-CA80-4E9F-9329-1F4ADD960881}" dt="2019-05-04T07:10:06.721" v="2237" actId="478"/>
        <pc:sldMkLst>
          <pc:docMk/>
          <pc:sldMk cId="1392703112" sldId="284"/>
        </pc:sldMkLst>
        <pc:spChg chg="mod">
          <ac:chgData name="Wang, Jinghua" userId="0c236f34-696d-4a1b-9b75-be2547f799fe" providerId="ADAL" clId="{73D3BF72-CA80-4E9F-9329-1F4ADD960881}" dt="2019-05-04T07:10:04.221" v="2236"/>
          <ac:spMkLst>
            <pc:docMk/>
            <pc:sldMk cId="1392703112" sldId="284"/>
            <ac:spMk id="2" creationId="{4E9361EB-6F6B-4929-B4B1-4DC242C83B85}"/>
          </ac:spMkLst>
        </pc:spChg>
        <pc:spChg chg="del">
          <ac:chgData name="Wang, Jinghua" userId="0c236f34-696d-4a1b-9b75-be2547f799fe" providerId="ADAL" clId="{73D3BF72-CA80-4E9F-9329-1F4ADD960881}" dt="2019-05-04T07:10:06.721" v="2237" actId="478"/>
          <ac:spMkLst>
            <pc:docMk/>
            <pc:sldMk cId="1392703112" sldId="284"/>
            <ac:spMk id="4" creationId="{BDEFB191-EC07-4847-AD57-A83E643D6CEE}"/>
          </ac:spMkLst>
        </pc:spChg>
      </pc:sldChg>
    </pc:docChg>
  </pc:docChgLst>
  <pc:docChgLst>
    <pc:chgData name="Wang, Jinghua" userId="0c236f34-696d-4a1b-9b75-be2547f799fe" providerId="ADAL" clId="{2A83A32B-DB72-4E65-943B-8DB0FFD5DFB7}"/>
    <pc:docChg chg="custSel addSld delSld modSld">
      <pc:chgData name="Wang, Jinghua" userId="0c236f34-696d-4a1b-9b75-be2547f799fe" providerId="ADAL" clId="{2A83A32B-DB72-4E65-943B-8DB0FFD5DFB7}" dt="2019-04-01T11:33:37.574" v="1275" actId="20577"/>
      <pc:docMkLst>
        <pc:docMk/>
      </pc:docMkLst>
      <pc:sldChg chg="addSp modSp add">
        <pc:chgData name="Wang, Jinghua" userId="0c236f34-696d-4a1b-9b75-be2547f799fe" providerId="ADAL" clId="{2A83A32B-DB72-4E65-943B-8DB0FFD5DFB7}" dt="2019-04-01T11:32:44.456" v="1230" actId="20577"/>
        <pc:sldMkLst>
          <pc:docMk/>
          <pc:sldMk cId="3236622113" sldId="273"/>
        </pc:sldMkLst>
        <pc:spChg chg="mod">
          <ac:chgData name="Wang, Jinghua" userId="0c236f34-696d-4a1b-9b75-be2547f799fe" providerId="ADAL" clId="{2A83A32B-DB72-4E65-943B-8DB0FFD5DFB7}" dt="2019-04-01T05:39:56.767" v="353" actId="20577"/>
          <ac:spMkLst>
            <pc:docMk/>
            <pc:sldMk cId="3236622113" sldId="273"/>
            <ac:spMk id="2" creationId="{4E9361EB-6F6B-4929-B4B1-4DC242C83B85}"/>
          </ac:spMkLst>
        </pc:spChg>
        <pc:spChg chg="add mod">
          <ac:chgData name="Wang, Jinghua" userId="0c236f34-696d-4a1b-9b75-be2547f799fe" providerId="ADAL" clId="{2A83A32B-DB72-4E65-943B-8DB0FFD5DFB7}" dt="2019-04-01T11:32:44.456" v="1230" actId="20577"/>
          <ac:spMkLst>
            <pc:docMk/>
            <pc:sldMk cId="3236622113" sldId="273"/>
            <ac:spMk id="3" creationId="{956D5A85-35C0-4974-9F60-E7BA71C84F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ADCD8-1DB0-4DD2-847C-FBFD631A3F0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7033-9C53-46B6-9E36-33D36302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7033-9C53-46B6-9E36-33D3630282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7033-9C53-46B6-9E36-33D3630282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7033-9C53-46B6-9E36-33D3630282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7033-9C53-46B6-9E36-33D3630282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7033-9C53-46B6-9E36-33D3630282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18BA3-0431-45AF-82ED-90679EA80D04}"/>
              </a:ext>
            </a:extLst>
          </p:cNvPr>
          <p:cNvSpPr txBox="1"/>
          <p:nvPr/>
        </p:nvSpPr>
        <p:spPr>
          <a:xfrm>
            <a:off x="693396" y="-257632"/>
            <a:ext cx="10469972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ECE </a:t>
            </a:r>
            <a:r>
              <a:rPr lang="en-US" altLang="zh-CN" sz="6000" b="1" dirty="0"/>
              <a:t>411</a:t>
            </a:r>
            <a:endParaRPr lang="en-US" sz="6000" b="1" dirty="0"/>
          </a:p>
          <a:p>
            <a:pPr algn="ctr"/>
            <a:r>
              <a:rPr lang="en-US" altLang="zh-CN" sz="6600" b="1" dirty="0"/>
              <a:t>Computer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Organization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&amp;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Design</a:t>
            </a:r>
          </a:p>
          <a:p>
            <a:pPr algn="ctr"/>
            <a:endParaRPr lang="en-US" altLang="zh-CN" sz="4400" b="1" dirty="0"/>
          </a:p>
          <a:p>
            <a:pPr algn="ctr"/>
            <a:r>
              <a:rPr lang="en-US" altLang="zh-CN" sz="4400" b="1" dirty="0"/>
              <a:t>MP2,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MP3</a:t>
            </a:r>
          </a:p>
          <a:p>
            <a:pPr algn="ctr"/>
            <a:endParaRPr lang="en-US" altLang="zh-CN" sz="4400" b="1" dirty="0"/>
          </a:p>
          <a:p>
            <a:pPr algn="ctr"/>
            <a:r>
              <a:rPr lang="en-US" altLang="zh-CN" sz="4400" b="1" dirty="0"/>
              <a:t>Jiaqi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Xing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&amp;</a:t>
            </a:r>
            <a:r>
              <a:rPr lang="zh-CN" altLang="en-US" sz="4400" b="1" dirty="0"/>
              <a:t> </a:t>
            </a:r>
            <a:r>
              <a:rPr lang="en-US" altLang="zh-CN" sz="4400" b="1" dirty="0" err="1"/>
              <a:t>Tianyi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Meng</a:t>
            </a:r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3167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646111" y="1239732"/>
            <a:ext cx="115458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 </a:t>
            </a:r>
            <a:r>
              <a:rPr lang="en-US" altLang="zh-CN" sz="3200" b="1" dirty="0"/>
              <a:t>Cache signals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pPr lvl="0"/>
            <a:endParaRPr lang="zh-CN" altLang="zh-CN" sz="2800" b="1" dirty="0"/>
          </a:p>
          <a:p>
            <a:pPr marL="514350" lvl="0" indent="-514350">
              <a:buAutoNum type="alphaLcPeriod" startAt="2"/>
            </a:pPr>
            <a:r>
              <a:rPr lang="en-US" altLang="zh-CN" sz="2800" dirty="0"/>
              <a:t>Signals between cache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 and bus adapter:</a:t>
            </a:r>
          </a:p>
          <a:p>
            <a:pPr marL="514350" lvl="0" indent="-514350">
              <a:buAutoNum type="alphaLcPeriod" startAt="2"/>
            </a:pP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cache_w</a:t>
            </a:r>
            <a:r>
              <a:rPr lang="en-US" altLang="zh-CN" sz="2800" dirty="0"/>
              <a:t>[255:0]: Data written to cache.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cache_r</a:t>
            </a:r>
            <a:r>
              <a:rPr lang="en-US" altLang="zh-CN" sz="2800" dirty="0"/>
              <a:t>[255:0]: Data read from cache.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cache_byte</a:t>
            </a:r>
            <a:r>
              <a:rPr lang="en-US" altLang="zh-CN" sz="2800" dirty="0"/>
              <a:t>[31:0]: Determine the byte written to cache.</a:t>
            </a:r>
            <a:endParaRPr lang="zh-CN" altLang="zh-CN" sz="2800" dirty="0"/>
          </a:p>
          <a:p>
            <a:endParaRPr lang="zh-CN" altLang="zh-CN" sz="2800" dirty="0"/>
          </a:p>
          <a:p>
            <a:pPr lvl="0"/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71173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513591" y="1239732"/>
            <a:ext cx="115458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 </a:t>
            </a:r>
            <a:r>
              <a:rPr lang="en-US" altLang="zh-CN" sz="3200" b="1" dirty="0"/>
              <a:t>Cache </a:t>
            </a:r>
            <a:r>
              <a:rPr lang="en-US" altLang="zh-CN" sz="3200" b="1" dirty="0" err="1"/>
              <a:t>datapath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pPr lvl="0"/>
            <a:endParaRPr lang="en-US" altLang="zh-CN" sz="3200" b="1" dirty="0"/>
          </a:p>
          <a:p>
            <a:pPr algn="just"/>
            <a:r>
              <a:rPr lang="en-US" altLang="zh-CN" sz="2800" dirty="0"/>
              <a:t>The cache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 includes 2 data store arrays, 7 metadata arrays, comparators, </a:t>
            </a:r>
            <a:r>
              <a:rPr lang="en-US" altLang="zh-CN" sz="2800" dirty="0" err="1"/>
              <a:t>muxes</a:t>
            </a:r>
            <a:r>
              <a:rPr lang="en-US" altLang="zh-CN" sz="2800" dirty="0"/>
              <a:t>, and logical gates. The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 graph generated by Quartz is shown on the next  two pages.</a:t>
            </a:r>
            <a:endParaRPr lang="zh-CN" altLang="zh-CN" sz="2800" dirty="0"/>
          </a:p>
          <a:p>
            <a:pPr lvl="0" algn="just"/>
            <a:endParaRPr lang="en-US" altLang="zh-CN" sz="4400" b="1" dirty="0"/>
          </a:p>
          <a:p>
            <a:pPr algn="just"/>
            <a:endParaRPr lang="zh-CN" altLang="zh-CN" sz="4000" dirty="0"/>
          </a:p>
          <a:p>
            <a:pPr lvl="0"/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62095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ABDBDFC-0B33-1F4D-8245-C68D5A88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49" y="0"/>
            <a:ext cx="10078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2236B-5914-1944-8854-D69546BF5A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7547C3-57AB-0C45-9E0C-3648079FF6BC}"/>
              </a:ext>
            </a:extLst>
          </p:cNvPr>
          <p:cNvSpPr txBox="1"/>
          <p:nvPr/>
        </p:nvSpPr>
        <p:spPr>
          <a:xfrm>
            <a:off x="1789044" y="4108174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Cache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4B52047-CAFE-234A-A9A5-CD3500B67E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202456-0D9E-3049-870C-2DD8DC75B709}"/>
              </a:ext>
            </a:extLst>
          </p:cNvPr>
          <p:cNvSpPr txBox="1"/>
          <p:nvPr/>
        </p:nvSpPr>
        <p:spPr>
          <a:xfrm>
            <a:off x="1166191" y="5658678"/>
            <a:ext cx="27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Cache </a:t>
            </a:r>
            <a:r>
              <a:rPr kumimoji="1" lang="en-US" altLang="zh-CN" dirty="0" err="1">
                <a:solidFill>
                  <a:schemeClr val="bg1"/>
                </a:solidFill>
              </a:rPr>
              <a:t>datapath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7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513591" y="1716811"/>
            <a:ext cx="115458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 </a:t>
            </a:r>
            <a:r>
              <a:rPr lang="en-US" altLang="zh-CN" sz="3200" b="1" dirty="0"/>
              <a:t>Cache controller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pPr lvl="0"/>
            <a:endParaRPr lang="en-US" altLang="zh-CN" sz="3200" b="1" dirty="0"/>
          </a:p>
          <a:p>
            <a:pPr algn="just"/>
            <a:r>
              <a:rPr lang="en-US" altLang="zh-CN" sz="2400" dirty="0"/>
              <a:t>Our controller is a Mealy state machine that uses the signals to control the data and data transmission. </a:t>
            </a:r>
            <a:endParaRPr lang="zh-CN" altLang="zh-CN" sz="2400" dirty="0"/>
          </a:p>
          <a:p>
            <a:pPr algn="just"/>
            <a:r>
              <a:rPr lang="en-US" altLang="zh-CN" sz="2400" dirty="0"/>
              <a:t>There are basically four states in our state machine, as recommended in the document. </a:t>
            </a:r>
            <a:endParaRPr lang="zh-CN" altLang="zh-CN" sz="2400" dirty="0"/>
          </a:p>
          <a:p>
            <a:pPr lvl="0"/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55197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513591" y="1199977"/>
            <a:ext cx="115458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 </a:t>
            </a:r>
            <a:r>
              <a:rPr lang="en-US" altLang="zh-CN" sz="2400" b="1" dirty="0"/>
              <a:t>Cache controller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 basic transition diagram</a:t>
            </a:r>
          </a:p>
          <a:p>
            <a:pPr lvl="0"/>
            <a:endParaRPr lang="en-US" altLang="zh-CN" sz="2400" b="1" dirty="0"/>
          </a:p>
          <a:p>
            <a:pPr lvl="0"/>
            <a:endParaRPr lang="en-US" altLang="zh-CN" sz="2400" b="1" dirty="0"/>
          </a:p>
          <a:p>
            <a:pPr lvl="0"/>
            <a:endParaRPr lang="zh-CN" altLang="zh-CN" sz="40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D96E59F7-7342-C44E-A281-2818E2C513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58" y="1669774"/>
            <a:ext cx="7756276" cy="51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752130" y="3042029"/>
            <a:ext cx="11545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 </a:t>
            </a:r>
            <a:r>
              <a:rPr lang="en-US" altLang="zh-CN" sz="3200" b="1" dirty="0"/>
              <a:t>Cache controller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Our specific transition diagram</a:t>
            </a:r>
          </a:p>
          <a:p>
            <a:pPr lvl="0"/>
            <a:endParaRPr lang="en-US" altLang="zh-CN" sz="3200" b="1" dirty="0"/>
          </a:p>
          <a:p>
            <a:pPr lvl="0"/>
            <a:endParaRPr lang="en-US" altLang="zh-CN" sz="3200" b="1" dirty="0"/>
          </a:p>
          <a:p>
            <a:pPr lvl="0"/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64218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099C906B-A5D9-3747-8CD7-EEF2B2B49D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37" y="0"/>
            <a:ext cx="9287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1545889" cy="1400530"/>
          </a:xfrm>
        </p:spPr>
        <p:txBody>
          <a:bodyPr/>
          <a:lstStyle/>
          <a:p>
            <a:r>
              <a:rPr lang="en-US" dirty="0"/>
              <a:t>1.2 </a:t>
            </a:r>
            <a:r>
              <a:rPr lang="en-US" altLang="zh-CN" sz="4400" dirty="0"/>
              <a:t>Test benches and simulation results</a:t>
            </a:r>
            <a:br>
              <a:rPr lang="en-US" altLang="zh-CN" sz="4400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460583" y="2650408"/>
            <a:ext cx="115458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Basically, we use the Default source testbench to test our design. This test testbench tests </a:t>
            </a:r>
            <a:r>
              <a:rPr lang="en-US" altLang="zh-CN" sz="2800" dirty="0" err="1"/>
              <a:t>sw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lw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lui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br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auipc</a:t>
            </a:r>
            <a:r>
              <a:rPr lang="en-US" altLang="zh-CN" sz="2800" dirty="0"/>
              <a:t> and arithmetic operations between registers and immediate.</a:t>
            </a:r>
            <a:endParaRPr lang="zh-CN" altLang="zh-CN" sz="2800" dirty="0"/>
          </a:p>
          <a:p>
            <a:pPr lvl="0" algn="just"/>
            <a:endParaRPr lang="en-US" altLang="zh-CN" sz="4400" b="1" dirty="0"/>
          </a:p>
          <a:p>
            <a:pPr lvl="0" algn="just"/>
            <a:endParaRPr lang="en-US" altLang="zh-CN" sz="4400" b="1" dirty="0"/>
          </a:p>
          <a:p>
            <a:pPr lvl="0" algn="just"/>
            <a:endParaRPr lang="zh-CN" altLang="zh-CN" sz="6600" dirty="0"/>
          </a:p>
        </p:txBody>
      </p:sp>
    </p:spTree>
    <p:extLst>
      <p:ext uri="{BB962C8B-B14F-4D97-AF65-F5344CB8AC3E}">
        <p14:creationId xmlns:p14="http://schemas.microsoft.com/office/powerpoint/2010/main" val="9315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516956" y="1305992"/>
            <a:ext cx="115458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	Design review of MP2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/>
              <a:t>The implementation of MP2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/>
              <a:t>Test benches and simulation results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/>
              <a:t>FPGA implementation and timing analysis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altLang="zh-CN" sz="2800" dirty="0"/>
              <a:t>Proposal for MP3</a:t>
            </a:r>
          </a:p>
          <a:p>
            <a:r>
              <a:rPr lang="en-US" altLang="zh-CN" sz="2800" dirty="0"/>
              <a:t>	-	The design plan to add 5 stage pipeline in MP2</a:t>
            </a:r>
          </a:p>
          <a:p>
            <a:r>
              <a:rPr lang="en-US" altLang="zh-CN" sz="2800" dirty="0"/>
              <a:t>	-	The conflict may meet in this design</a:t>
            </a:r>
          </a:p>
          <a:p>
            <a:r>
              <a:rPr lang="en-US" altLang="zh-CN" sz="2800" dirty="0"/>
              <a:t>	-	My solutions to address issues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-	The contribution of each member</a:t>
            </a:r>
          </a:p>
          <a:p>
            <a:endParaRPr lang="en-US" altLang="zh-C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53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1545889" cy="1400530"/>
          </a:xfrm>
        </p:spPr>
        <p:txBody>
          <a:bodyPr/>
          <a:lstStyle/>
          <a:p>
            <a:r>
              <a:rPr lang="en-US" dirty="0"/>
              <a:t>1.2 </a:t>
            </a:r>
            <a:r>
              <a:rPr lang="en-US" altLang="zh-CN" sz="4400" dirty="0"/>
              <a:t>Test benches and simulation results</a:t>
            </a:r>
            <a:br>
              <a:rPr lang="en-US" altLang="zh-CN" sz="4400" dirty="0"/>
            </a:b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3020D-26DF-5045-9D33-F2D47A8D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6" y="1853248"/>
            <a:ext cx="121462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As the figure shows, the test pass since x8 is finally 0x600d600d. So our design is correct.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4" descr="图片包含 屏幕截图&#10;&#10;描述已自动生成">
            <a:extLst>
              <a:ext uri="{FF2B5EF4-FFF2-40B4-BE49-F238E27FC236}">
                <a16:creationId xmlns:a16="http://schemas.microsoft.com/office/drawing/2014/main" id="{37DD2442-E42E-0846-995D-3F192E71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9" y="3144796"/>
            <a:ext cx="11730867" cy="18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6725328-3670-0A44-9238-5CC2C584E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0" y="2696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7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1545889" cy="1400530"/>
          </a:xfrm>
        </p:spPr>
        <p:txBody>
          <a:bodyPr/>
          <a:lstStyle/>
          <a:p>
            <a:r>
              <a:rPr lang="en-US" dirty="0"/>
              <a:t>1.2 </a:t>
            </a:r>
            <a:r>
              <a:rPr lang="en-US" altLang="zh-CN" sz="4400" dirty="0"/>
              <a:t>Test benches and simulation results</a:t>
            </a:r>
            <a:br>
              <a:rPr lang="en-US" altLang="zh-CN" sz="4400" dirty="0"/>
            </a:b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E9098-E190-904E-A6B1-11990A88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0" y="1325108"/>
            <a:ext cx="83599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Waveform for read operation: the first read lasts for a little more cycles.</a:t>
            </a:r>
          </a:p>
          <a:p>
            <a:pPr lvl="0" indent="2667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And the </a:t>
            </a:r>
            <a:r>
              <a:rPr lang="en-US" altLang="zh-CN" b="1" dirty="0"/>
              <a:t>other read operations last for two clock cycles.</a:t>
            </a:r>
            <a:r>
              <a:rPr lang="zh-CN" altLang="zh-CN" sz="1200" b="1" dirty="0"/>
              <a:t>  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5" descr="图片包含 电子产品&#10;&#10;描述已自动生成">
            <a:extLst>
              <a:ext uri="{FF2B5EF4-FFF2-40B4-BE49-F238E27FC236}">
                <a16:creationId xmlns:a16="http://schemas.microsoft.com/office/drawing/2014/main" id="{6E44DD51-4C58-AD43-AA34-285779FF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91" y="2074470"/>
            <a:ext cx="11386970" cy="46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7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1545889" cy="1400530"/>
          </a:xfrm>
        </p:spPr>
        <p:txBody>
          <a:bodyPr/>
          <a:lstStyle/>
          <a:p>
            <a:r>
              <a:rPr lang="en-US" dirty="0"/>
              <a:t>1.2 </a:t>
            </a:r>
            <a:r>
              <a:rPr lang="en-US" altLang="zh-CN" sz="4400" dirty="0"/>
              <a:t>Test benches and simulation results</a:t>
            </a:r>
            <a:br>
              <a:rPr lang="en-US" altLang="zh-CN" sz="4400" dirty="0"/>
            </a:b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E9098-E190-904E-A6B1-11990A88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44" y="1325108"/>
            <a:ext cx="95062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Waveform for write operation: the write process also </a:t>
            </a:r>
            <a:r>
              <a:rPr lang="en-US" altLang="zh-CN" b="1" dirty="0"/>
              <a:t>lasts two clock cycles</a:t>
            </a:r>
            <a:r>
              <a:rPr lang="en-US" altLang="zh-CN" dirty="0"/>
              <a:t>, </a:t>
            </a:r>
          </a:p>
          <a:p>
            <a:pPr lvl="0" indent="2667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which satisfies the requirement of our project.</a:t>
            </a:r>
            <a:r>
              <a:rPr lang="zh-CN" altLang="zh-CN" sz="1200" b="1" dirty="0"/>
              <a:t>  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电子产品&#10;&#10;描述已自动生成">
            <a:extLst>
              <a:ext uri="{FF2B5EF4-FFF2-40B4-BE49-F238E27FC236}">
                <a16:creationId xmlns:a16="http://schemas.microsoft.com/office/drawing/2014/main" id="{25D05FCD-1ED2-5748-9BCB-852EADFACA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2" y="1971439"/>
            <a:ext cx="11022355" cy="48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3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11545889" cy="1400530"/>
          </a:xfrm>
        </p:spPr>
        <p:txBody>
          <a:bodyPr/>
          <a:lstStyle/>
          <a:p>
            <a:r>
              <a:rPr lang="en-US" dirty="0"/>
              <a:t>1.3 </a:t>
            </a:r>
            <a:r>
              <a:rPr lang="en-US" altLang="zh-CN" sz="4400" dirty="0"/>
              <a:t>FPGA implementation and timing analysis</a:t>
            </a:r>
            <a:br>
              <a:rPr lang="en-US" altLang="zh-CN" sz="4400" dirty="0"/>
            </a:br>
            <a:br>
              <a:rPr lang="en-US" altLang="zh-CN" sz="4400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460583" y="2534497"/>
            <a:ext cx="115458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 have four timing analysis report for 10 MHz, 50 MHz, 75 MHz and 100 </a:t>
            </a:r>
            <a:r>
              <a:rPr lang="en-US" altLang="zh-CN" sz="2800" dirty="0" err="1"/>
              <a:t>MHz.</a:t>
            </a:r>
            <a:endParaRPr lang="en-US" altLang="zh-CN" sz="6000" b="1" dirty="0"/>
          </a:p>
          <a:p>
            <a:endParaRPr lang="en-US" altLang="zh-CN" sz="2800" dirty="0"/>
          </a:p>
          <a:p>
            <a:r>
              <a:rPr lang="en-US" altLang="zh-CN" sz="2800" dirty="0"/>
              <a:t>Our design is able to run 75 MHz, while fails to run 100 </a:t>
            </a:r>
            <a:r>
              <a:rPr lang="en-US" altLang="zh-CN" sz="2800" dirty="0" err="1"/>
              <a:t>MHz.</a:t>
            </a:r>
            <a:r>
              <a:rPr lang="en-US" altLang="zh-CN" sz="2800" dirty="0"/>
              <a:t> So our performance is between 75 MHz and 100 </a:t>
            </a:r>
            <a:r>
              <a:rPr lang="en-US" altLang="zh-CN" sz="2800" dirty="0" err="1"/>
              <a:t>MHz.</a:t>
            </a:r>
            <a:endParaRPr lang="en-US" altLang="zh-CN" sz="6000" b="1" dirty="0"/>
          </a:p>
          <a:p>
            <a:pPr lvl="0" algn="just"/>
            <a:endParaRPr lang="zh-CN" altLang="zh-CN" sz="8800" dirty="0"/>
          </a:p>
        </p:txBody>
      </p:sp>
    </p:spTree>
    <p:extLst>
      <p:ext uri="{BB962C8B-B14F-4D97-AF65-F5344CB8AC3E}">
        <p14:creationId xmlns:p14="http://schemas.microsoft.com/office/powerpoint/2010/main" val="2822961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65EEC3-AE4B-114E-9A09-C4606868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736" y="2347782"/>
            <a:ext cx="9404723" cy="1400530"/>
          </a:xfrm>
        </p:spPr>
        <p:txBody>
          <a:bodyPr/>
          <a:lstStyle/>
          <a:p>
            <a:pPr algn="ctr"/>
            <a:r>
              <a:rPr lang="en-US" altLang="zh-CN" sz="5400" b="1" dirty="0"/>
              <a:t>Part 2.	</a:t>
            </a:r>
            <a:br>
              <a:rPr lang="en-US" altLang="zh-CN" sz="5400" b="1" dirty="0"/>
            </a:br>
            <a:r>
              <a:rPr lang="en-US" altLang="zh-CN" sz="5400" b="1" dirty="0"/>
              <a:t>Proposal for MP3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8960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AD52B-1A45-3E4A-B601-2B1902C2F416}"/>
              </a:ext>
            </a:extLst>
          </p:cNvPr>
          <p:cNvSpPr/>
          <p:nvPr/>
        </p:nvSpPr>
        <p:spPr>
          <a:xfrm>
            <a:off x="662199" y="2848065"/>
            <a:ext cx="10867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zh-CN" sz="3200" dirty="0">
                <a:latin typeface="ArialMT"/>
              </a:rPr>
              <a:t>The goal of this project was to create a traditional five-stage pipelined processor with split L1 caches and a unified L2 cache. </a:t>
            </a:r>
            <a:endParaRPr lang="en" altLang="zh-CN" sz="3200" dirty="0"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7B4AD0-D6A1-2F42-AE22-CB3A44528A1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0867602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2.1 </a:t>
            </a:r>
            <a:r>
              <a:rPr lang="en-US" altLang="zh-CN" sz="4400"/>
              <a:t>The design plan of 5 stage pipeline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741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7602" cy="1400530"/>
          </a:xfrm>
        </p:spPr>
        <p:txBody>
          <a:bodyPr/>
          <a:lstStyle/>
          <a:p>
            <a:r>
              <a:rPr lang="en-US"/>
              <a:t>2.1 </a:t>
            </a:r>
            <a:r>
              <a:rPr lang="en-US" altLang="zh-CN" sz="4400"/>
              <a:t>The design plan to add 5 stage pipeline in MP2</a:t>
            </a:r>
            <a:br>
              <a:rPr lang="en-US" altLang="zh-CN" sz="4400"/>
            </a:br>
            <a:endParaRPr lang="en-US" b="1" dirty="0"/>
          </a:p>
        </p:txBody>
      </p:sp>
      <p:pic>
        <p:nvPicPr>
          <p:cNvPr id="4" name="图片 3" descr="图片包含 游戏机, 截图&#10;&#10;描述已自动生成">
            <a:extLst>
              <a:ext uri="{FF2B5EF4-FFF2-40B4-BE49-F238E27FC236}">
                <a16:creationId xmlns:a16="http://schemas.microsoft.com/office/drawing/2014/main" id="{A89DE4DE-D2C5-E246-A1F3-9A37DCD4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77" y="13252"/>
            <a:ext cx="9312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9954"/>
            <a:ext cx="10867602" cy="832743"/>
          </a:xfrm>
        </p:spPr>
        <p:txBody>
          <a:bodyPr/>
          <a:lstStyle/>
          <a:p>
            <a:r>
              <a:rPr lang="en-US" dirty="0"/>
              <a:t>2.1 </a:t>
            </a:r>
            <a:r>
              <a:rPr lang="en-US" altLang="zh-CN" sz="4400" dirty="0"/>
              <a:t>The design plan of 5 stage pipeline </a:t>
            </a:r>
            <a:endParaRPr 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910E31-0B96-8847-8843-7741254D7E85}"/>
              </a:ext>
            </a:extLst>
          </p:cNvPr>
          <p:cNvSpPr txBox="1"/>
          <p:nvPr/>
        </p:nvSpPr>
        <p:spPr>
          <a:xfrm>
            <a:off x="1722783" y="1548448"/>
            <a:ext cx="9674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IF: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Fetch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instructions</a:t>
            </a:r>
          </a:p>
          <a:p>
            <a:r>
              <a:rPr kumimoji="1" lang="en-US" altLang="zh-CN" sz="2800" dirty="0"/>
              <a:t>component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used: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Instruction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memory,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adder</a:t>
            </a:r>
          </a:p>
          <a:p>
            <a:r>
              <a:rPr kumimoji="1" lang="en-US" altLang="zh-CN" sz="2800" dirty="0"/>
              <a:t>ID: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Decode</a:t>
            </a:r>
          </a:p>
          <a:p>
            <a:r>
              <a:rPr kumimoji="1" lang="en-US" altLang="zh-CN" sz="2800" dirty="0"/>
              <a:t>Component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used: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instruction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decoder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register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file</a:t>
            </a:r>
          </a:p>
          <a:p>
            <a:r>
              <a:rPr kumimoji="1" lang="en-US" altLang="zh-CN" sz="2800" dirty="0"/>
              <a:t>EX: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Execute</a:t>
            </a:r>
          </a:p>
          <a:p>
            <a:r>
              <a:rPr kumimoji="1" lang="en-US" altLang="zh-CN" sz="2800" dirty="0"/>
              <a:t>Component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used: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ALU,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extender</a:t>
            </a:r>
          </a:p>
          <a:p>
            <a:r>
              <a:rPr kumimoji="1" lang="en-US" altLang="zh-CN" sz="2800" dirty="0"/>
              <a:t>MEM: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Access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memory</a:t>
            </a:r>
          </a:p>
          <a:p>
            <a:r>
              <a:rPr kumimoji="1" lang="en-US" altLang="zh-CN" sz="2800" dirty="0"/>
              <a:t>Component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used: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register</a:t>
            </a:r>
          </a:p>
          <a:p>
            <a:r>
              <a:rPr kumimoji="1" lang="en-US" altLang="zh-CN" sz="2800" dirty="0"/>
              <a:t>WB: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write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back</a:t>
            </a:r>
          </a:p>
          <a:p>
            <a:r>
              <a:rPr kumimoji="1" lang="en-US" altLang="zh-CN" sz="2800" dirty="0"/>
              <a:t>Component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used: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register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15276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7602" cy="832743"/>
          </a:xfrm>
        </p:spPr>
        <p:txBody>
          <a:bodyPr/>
          <a:lstStyle/>
          <a:p>
            <a:r>
              <a:rPr lang="en-US" dirty="0"/>
              <a:t>2.1 </a:t>
            </a:r>
            <a:r>
              <a:rPr lang="en-US" altLang="zh-CN" sz="4400" dirty="0"/>
              <a:t>The design plan of 5 stage pipeline </a:t>
            </a:r>
            <a:endParaRPr 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910E31-0B96-8847-8843-7741254D7E85}"/>
              </a:ext>
            </a:extLst>
          </p:cNvPr>
          <p:cNvSpPr txBox="1"/>
          <p:nvPr/>
        </p:nvSpPr>
        <p:spPr>
          <a:xfrm>
            <a:off x="1258956" y="2091786"/>
            <a:ext cx="9674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Icache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Instruction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cache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err="1"/>
              <a:t>Dcache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cache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Arbiter: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Determine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priority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Icache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Dcache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L2cache: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Level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cache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646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7602" cy="832743"/>
          </a:xfrm>
        </p:spPr>
        <p:txBody>
          <a:bodyPr/>
          <a:lstStyle/>
          <a:p>
            <a:r>
              <a:rPr lang="en-US" dirty="0"/>
              <a:t>2.1 </a:t>
            </a:r>
            <a:r>
              <a:rPr lang="en-US" altLang="zh-CN" sz="4400" dirty="0"/>
              <a:t>The design plan of 5 stage pipeline </a:t>
            </a:r>
            <a:endParaRPr lang="en-US" b="1" dirty="0"/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7C5BC380-7F76-F64F-8A93-478DECB2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92" y="0"/>
            <a:ext cx="10386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65EEC3-AE4B-114E-9A09-C4606868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736" y="2347782"/>
            <a:ext cx="9404723" cy="1400530"/>
          </a:xfrm>
        </p:spPr>
        <p:txBody>
          <a:bodyPr/>
          <a:lstStyle/>
          <a:p>
            <a:pPr algn="ctr"/>
            <a:r>
              <a:rPr lang="en-US" altLang="zh-CN" sz="5400" b="1" dirty="0"/>
              <a:t>Part 1.	</a:t>
            </a:r>
            <a:br>
              <a:rPr lang="en-US" altLang="zh-CN" sz="5400" b="1" dirty="0"/>
            </a:br>
            <a:r>
              <a:rPr lang="en-US" altLang="zh-CN" sz="5400" b="1" dirty="0"/>
              <a:t>Design review of MP2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009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7602" cy="1400530"/>
          </a:xfrm>
        </p:spPr>
        <p:txBody>
          <a:bodyPr/>
          <a:lstStyle/>
          <a:p>
            <a:r>
              <a:rPr lang="en-US" dirty="0"/>
              <a:t>2.2 </a:t>
            </a:r>
            <a:r>
              <a:rPr lang="en-US" altLang="zh-CN" sz="4400" dirty="0"/>
              <a:t>The conflict may meet in this design</a:t>
            </a:r>
            <a:br>
              <a:rPr lang="en-US" altLang="zh-CN" sz="4400" dirty="0"/>
            </a:b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7A236-A374-9142-BC3C-6F77C0EEE8CE}"/>
              </a:ext>
            </a:extLst>
          </p:cNvPr>
          <p:cNvSpPr/>
          <p:nvPr/>
        </p:nvSpPr>
        <p:spPr>
          <a:xfrm>
            <a:off x="1081742" y="1659285"/>
            <a:ext cx="999633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zh-CN" sz="3200" dirty="0">
                <a:solidFill>
                  <a:srgbClr val="CC0000"/>
                </a:solidFill>
                <a:latin typeface="ArialMT"/>
              </a:rPr>
              <a:t>•</a:t>
            </a:r>
            <a:r>
              <a:rPr lang="en" altLang="zh-CN" sz="3200" dirty="0">
                <a:latin typeface="ArialMT"/>
              </a:rPr>
              <a:t>An instruction may depend on something produced by an earlier instruction </a:t>
            </a:r>
          </a:p>
          <a:p>
            <a:pPr algn="just"/>
            <a:r>
              <a:rPr lang="en" altLang="zh-CN" sz="2800" dirty="0">
                <a:solidFill>
                  <a:srgbClr val="CC0000"/>
                </a:solidFill>
                <a:latin typeface="ArialMT"/>
              </a:rPr>
              <a:t>–</a:t>
            </a:r>
            <a:r>
              <a:rPr lang="en" altLang="zh-CN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No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structural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hazard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in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RV32I</a:t>
            </a:r>
            <a:endParaRPr lang="en" altLang="zh-CN" sz="2800" dirty="0">
              <a:latin typeface="ArialMT"/>
            </a:endParaRPr>
          </a:p>
          <a:p>
            <a:pPr algn="just"/>
            <a:r>
              <a:rPr lang="en" altLang="zh-CN" sz="2800" dirty="0">
                <a:solidFill>
                  <a:srgbClr val="CC0000"/>
                </a:solidFill>
                <a:latin typeface="ArialMT"/>
              </a:rPr>
              <a:t>– </a:t>
            </a:r>
            <a:r>
              <a:rPr lang="en" altLang="zh-CN" sz="2800" dirty="0">
                <a:latin typeface="ArialMT"/>
              </a:rPr>
              <a:t>Dependence may be for a data value </a:t>
            </a:r>
            <a:r>
              <a:rPr lang="en" altLang="zh-CN" sz="2800" dirty="0">
                <a:latin typeface="Wingdings" pitchFamily="2" charset="2"/>
              </a:rPr>
              <a:t></a:t>
            </a:r>
            <a:r>
              <a:rPr lang="en" altLang="zh-CN" sz="3200" i="1" dirty="0">
                <a:latin typeface="Arial" panose="020B0604020202020204" pitchFamily="34" charset="0"/>
              </a:rPr>
              <a:t>data hazard</a:t>
            </a:r>
            <a:endParaRPr lang="en" altLang="zh-CN" sz="3200" dirty="0"/>
          </a:p>
          <a:p>
            <a:pPr algn="just"/>
            <a:r>
              <a:rPr lang="en" altLang="zh-CN" sz="2800" dirty="0">
                <a:solidFill>
                  <a:srgbClr val="CC0000"/>
                </a:solidFill>
                <a:latin typeface="ArialMT"/>
              </a:rPr>
              <a:t>– </a:t>
            </a:r>
            <a:r>
              <a:rPr lang="en" altLang="zh-CN" sz="2800" dirty="0">
                <a:latin typeface="ArialMT"/>
              </a:rPr>
              <a:t>Dependence may be for the next instruction’s address </a:t>
            </a:r>
            <a:r>
              <a:rPr lang="en" altLang="zh-CN" sz="2800" dirty="0">
                <a:latin typeface="Wingdings" pitchFamily="2" charset="2"/>
              </a:rPr>
              <a:t></a:t>
            </a:r>
            <a:r>
              <a:rPr lang="en" altLang="zh-CN" sz="3200" i="1" dirty="0">
                <a:latin typeface="Arial" panose="020B0604020202020204" pitchFamily="34" charset="0"/>
              </a:rPr>
              <a:t>control hazard (branches, exceptions) </a:t>
            </a:r>
            <a:endParaRPr lang="en" altLang="zh-CN" sz="3200" dirty="0"/>
          </a:p>
          <a:p>
            <a:pPr algn="just"/>
            <a:r>
              <a:rPr lang="en" altLang="zh-CN" sz="3200" dirty="0">
                <a:solidFill>
                  <a:srgbClr val="CC0000"/>
                </a:solidFill>
                <a:latin typeface="ArialMT"/>
              </a:rPr>
              <a:t>• </a:t>
            </a:r>
            <a:r>
              <a:rPr lang="en" altLang="zh-CN" sz="3200" dirty="0">
                <a:latin typeface="ArialMT"/>
              </a:rPr>
              <a:t>Handling hazards generally introduces bubbles into pipeline and reduces ideal CPI &gt; 1 </a:t>
            </a:r>
            <a:endParaRPr lang="e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27921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7602" cy="1400530"/>
          </a:xfrm>
        </p:spPr>
        <p:txBody>
          <a:bodyPr/>
          <a:lstStyle/>
          <a:p>
            <a:r>
              <a:rPr lang="en-US" dirty="0"/>
              <a:t>2.2 </a:t>
            </a:r>
            <a:r>
              <a:rPr lang="en-US" altLang="zh-CN" sz="4400" dirty="0"/>
              <a:t>The conflict may meet in this design</a:t>
            </a:r>
            <a:br>
              <a:rPr lang="en-US" altLang="zh-CN" sz="4400" dirty="0"/>
            </a:br>
            <a:r>
              <a:rPr lang="en-US" altLang="zh-CN" sz="4400" dirty="0"/>
              <a:t>&amp;</a:t>
            </a:r>
            <a:r>
              <a:rPr lang="zh-CN" altLang="en-US" sz="4400" dirty="0"/>
              <a:t> </a:t>
            </a:r>
            <a:r>
              <a:rPr lang="en-US" altLang="zh-CN" sz="4400" dirty="0"/>
              <a:t>2.3</a:t>
            </a:r>
            <a:r>
              <a:rPr lang="zh-CN" altLang="en-US" sz="4400" dirty="0"/>
              <a:t> </a:t>
            </a:r>
            <a:r>
              <a:rPr lang="en-US" altLang="zh-CN" sz="4400" dirty="0"/>
              <a:t>My solutions to address issues</a:t>
            </a:r>
            <a:endParaRPr lang="en-US" sz="4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422E13-856A-3144-9E78-0CD7BB83ABDC}"/>
              </a:ext>
            </a:extLst>
          </p:cNvPr>
          <p:cNvSpPr/>
          <p:nvPr/>
        </p:nvSpPr>
        <p:spPr>
          <a:xfrm>
            <a:off x="1160778" y="1902529"/>
            <a:ext cx="921567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200" dirty="0">
                <a:solidFill>
                  <a:srgbClr val="CC0000"/>
                </a:solidFill>
                <a:latin typeface="ArialMT"/>
              </a:rPr>
              <a:t>• </a:t>
            </a:r>
            <a:r>
              <a:rPr lang="en" altLang="zh-CN" sz="3200" dirty="0">
                <a:latin typeface="ArialMT"/>
              </a:rPr>
              <a:t>Data Hazards</a:t>
            </a:r>
          </a:p>
          <a:p>
            <a:br>
              <a:rPr lang="en" altLang="zh-CN" sz="3200" dirty="0">
                <a:latin typeface="ArialMT"/>
              </a:rPr>
            </a:br>
            <a:r>
              <a:rPr lang="en" altLang="zh-CN" sz="2800" dirty="0">
                <a:solidFill>
                  <a:srgbClr val="CC0000"/>
                </a:solidFill>
                <a:latin typeface="ArialMT"/>
              </a:rPr>
              <a:t>– </a:t>
            </a:r>
            <a:r>
              <a:rPr lang="en" altLang="zh-CN" sz="2800" dirty="0">
                <a:latin typeface="ArialMT"/>
              </a:rPr>
              <a:t>Register access: write-then-read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write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at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rising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edge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and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read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at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falling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edge</a:t>
            </a:r>
          </a:p>
          <a:p>
            <a:br>
              <a:rPr lang="en" altLang="zh-CN" sz="2800" dirty="0">
                <a:latin typeface="ArialMT"/>
              </a:rPr>
            </a:br>
            <a:r>
              <a:rPr lang="en" altLang="zh-CN" sz="2800" dirty="0">
                <a:solidFill>
                  <a:srgbClr val="CC0000"/>
                </a:solidFill>
                <a:latin typeface="ArialMT"/>
              </a:rPr>
              <a:t>– </a:t>
            </a:r>
            <a:r>
              <a:rPr lang="en" altLang="zh-CN" sz="2800" dirty="0">
                <a:latin typeface="ArialMT"/>
              </a:rPr>
              <a:t>ALU results: forwarding (bypassing)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add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lines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between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stages</a:t>
            </a:r>
            <a:endParaRPr lang="en" altLang="zh-CN" sz="2800" dirty="0">
              <a:latin typeface="ArialMT"/>
            </a:endParaRPr>
          </a:p>
          <a:p>
            <a:endParaRPr lang="en" altLang="zh-CN" sz="2800" dirty="0">
              <a:latin typeface="ArialMT"/>
            </a:endParaRPr>
          </a:p>
          <a:p>
            <a:r>
              <a:rPr lang="en" altLang="zh-CN" sz="2800" dirty="0">
                <a:solidFill>
                  <a:srgbClr val="CC0000"/>
                </a:solidFill>
                <a:latin typeface="ArialMT"/>
              </a:rPr>
              <a:t>– </a:t>
            </a:r>
            <a:r>
              <a:rPr lang="en" altLang="zh-CN" sz="2800" dirty="0">
                <a:latin typeface="ArialMT"/>
              </a:rPr>
              <a:t>Load data </a:t>
            </a:r>
            <a:r>
              <a:rPr lang="en" altLang="zh-CN" sz="2800" dirty="0" err="1">
                <a:latin typeface="ArialMT"/>
              </a:rPr>
              <a:t>harzards</a:t>
            </a:r>
            <a:r>
              <a:rPr lang="en" altLang="zh-CN" sz="2800" dirty="0">
                <a:latin typeface="ArialMT"/>
              </a:rPr>
              <a:t>: stalling</a:t>
            </a:r>
          </a:p>
          <a:p>
            <a:r>
              <a:rPr lang="en" altLang="zh-CN" sz="2800" dirty="0">
                <a:latin typeface="ArialMT"/>
              </a:rPr>
              <a:t> and rescheduling </a:t>
            </a:r>
          </a:p>
          <a:p>
            <a:endParaRPr lang="en" altLang="zh-CN" sz="2800" dirty="0"/>
          </a:p>
        </p:txBody>
      </p:sp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10D5417B-EA8A-C74F-9FA1-2A92231E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17773"/>
            <a:ext cx="5728566" cy="20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5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7602" cy="1400530"/>
          </a:xfrm>
        </p:spPr>
        <p:txBody>
          <a:bodyPr/>
          <a:lstStyle/>
          <a:p>
            <a:r>
              <a:rPr lang="en-US" dirty="0"/>
              <a:t>2.2 </a:t>
            </a:r>
            <a:r>
              <a:rPr lang="en-US" altLang="zh-CN" sz="4400" dirty="0"/>
              <a:t>The conflict may meet in this design</a:t>
            </a:r>
            <a:br>
              <a:rPr lang="en-US" altLang="zh-CN" sz="4400" dirty="0"/>
            </a:br>
            <a:r>
              <a:rPr lang="en-US" altLang="zh-CN" sz="4400" dirty="0"/>
              <a:t>&amp;</a:t>
            </a:r>
            <a:r>
              <a:rPr lang="zh-CN" altLang="en-US" sz="4400" dirty="0"/>
              <a:t> </a:t>
            </a:r>
            <a:r>
              <a:rPr lang="en-US" altLang="zh-CN" sz="4400" dirty="0"/>
              <a:t>2.3</a:t>
            </a:r>
            <a:r>
              <a:rPr lang="zh-CN" altLang="en-US" sz="4400" dirty="0"/>
              <a:t> </a:t>
            </a:r>
            <a:r>
              <a:rPr lang="en-US" altLang="zh-CN" sz="4400" dirty="0"/>
              <a:t>My solutions to address issues</a:t>
            </a:r>
            <a:endParaRPr lang="en-US" sz="4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963133-185C-0D4B-94FC-DAD369E5D8FB}"/>
              </a:ext>
            </a:extLst>
          </p:cNvPr>
          <p:cNvSpPr/>
          <p:nvPr/>
        </p:nvSpPr>
        <p:spPr>
          <a:xfrm>
            <a:off x="1205949" y="2037546"/>
            <a:ext cx="100881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200" dirty="0">
                <a:solidFill>
                  <a:srgbClr val="CC0000"/>
                </a:solidFill>
                <a:latin typeface="ArialMT"/>
              </a:rPr>
              <a:t>• </a:t>
            </a:r>
            <a:r>
              <a:rPr lang="en" altLang="zh-CN" sz="3200" dirty="0">
                <a:latin typeface="ArialMT"/>
              </a:rPr>
              <a:t>Control Hazards</a:t>
            </a:r>
          </a:p>
          <a:p>
            <a:br>
              <a:rPr lang="en" altLang="zh-CN" sz="2800" dirty="0">
                <a:latin typeface="ArialMT"/>
              </a:rPr>
            </a:br>
            <a:r>
              <a:rPr lang="en" altLang="zh-CN" sz="2800" dirty="0">
                <a:solidFill>
                  <a:srgbClr val="CC0000"/>
                </a:solidFill>
                <a:latin typeface="ArialMT"/>
              </a:rPr>
              <a:t>– </a:t>
            </a:r>
            <a:r>
              <a:rPr lang="en" altLang="zh-CN" sz="2800" dirty="0">
                <a:latin typeface="ArialMT"/>
              </a:rPr>
              <a:t>Branch prediction</a:t>
            </a:r>
          </a:p>
          <a:p>
            <a:r>
              <a:rPr lang="en-US" altLang="zh-CN" sz="2800" dirty="0">
                <a:latin typeface="ArialMT"/>
              </a:rPr>
              <a:t>Static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branch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prediction: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Assume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not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branch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at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first,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if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true,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continue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to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run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normally;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if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false,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make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all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instruction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fetched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to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be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nope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by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setting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some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signals</a:t>
            </a:r>
          </a:p>
          <a:p>
            <a:endParaRPr lang="en-US" altLang="zh-CN" sz="2800" dirty="0">
              <a:latin typeface="ArialMT"/>
            </a:endParaRPr>
          </a:p>
          <a:p>
            <a:r>
              <a:rPr lang="en-US" altLang="zh-CN" sz="2800" dirty="0">
                <a:latin typeface="ArialMT"/>
              </a:rPr>
              <a:t>Dynamic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prediction: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based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on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the</a:t>
            </a:r>
          </a:p>
          <a:p>
            <a:r>
              <a:rPr lang="en-US" altLang="zh-CN" sz="2800" dirty="0">
                <a:latin typeface="ArialMT"/>
              </a:rPr>
              <a:t>branch</a:t>
            </a:r>
            <a:r>
              <a:rPr lang="zh-CN" altLang="en-US" sz="2800" dirty="0">
                <a:latin typeface="ArialMT"/>
              </a:rPr>
              <a:t> </a:t>
            </a:r>
            <a:r>
              <a:rPr lang="en-US" altLang="zh-CN" sz="2800" dirty="0">
                <a:latin typeface="ArialMT"/>
              </a:rPr>
              <a:t>history</a:t>
            </a:r>
          </a:p>
        </p:txBody>
      </p: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F5D0BBE6-4E54-124B-B41B-28B1D10C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122" y="4643892"/>
            <a:ext cx="5107088" cy="18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9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65EEC3-AE4B-114E-9A09-C4606868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36" y="2437934"/>
            <a:ext cx="11897727" cy="1400530"/>
          </a:xfrm>
        </p:spPr>
        <p:txBody>
          <a:bodyPr/>
          <a:lstStyle/>
          <a:p>
            <a:pPr algn="ctr"/>
            <a:r>
              <a:rPr lang="en-US" altLang="zh-CN" sz="5400" b="1" dirty="0"/>
              <a:t>Part 3.	</a:t>
            </a:r>
            <a:br>
              <a:rPr lang="en-US" altLang="zh-CN" sz="5400" b="1" dirty="0"/>
            </a:br>
            <a:r>
              <a:rPr lang="en-US" altLang="zh-CN" sz="5400" b="1" dirty="0"/>
              <a:t>The contribution of each member</a:t>
            </a:r>
            <a:br>
              <a:rPr lang="en-US" altLang="zh-CN" sz="5400" b="1" dirty="0"/>
            </a:b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7931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6D25234-08AF-1B48-AF90-7B56FCF2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838" cy="1400530"/>
          </a:xfrm>
        </p:spPr>
        <p:txBody>
          <a:bodyPr/>
          <a:lstStyle/>
          <a:p>
            <a:r>
              <a:rPr lang="en-US" altLang="zh-CN" dirty="0"/>
              <a:t>3. The contribution of each member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6FB66F-4257-0041-B28C-057BCCDD558C}"/>
              </a:ext>
            </a:extLst>
          </p:cNvPr>
          <p:cNvSpPr txBox="1"/>
          <p:nvPr/>
        </p:nvSpPr>
        <p:spPr>
          <a:xfrm>
            <a:off x="1232452" y="1933622"/>
            <a:ext cx="101909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Jiaqi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Xing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mp2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design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report,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mp3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preparation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presentation</a:t>
            </a: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 err="1"/>
              <a:t>Tianyi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Meng: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mp2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design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code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109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65EEC3-AE4B-114E-9A09-C4606868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0" y="2451186"/>
            <a:ext cx="11897727" cy="1400530"/>
          </a:xfrm>
        </p:spPr>
        <p:txBody>
          <a:bodyPr/>
          <a:lstStyle/>
          <a:p>
            <a:pPr algn="ctr"/>
            <a:r>
              <a:rPr lang="en-US" altLang="zh-CN" sz="5400" b="1" dirty="0"/>
              <a:t>Thank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you!</a:t>
            </a:r>
            <a:r>
              <a:rPr lang="zh-CN" alt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72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503703" y="1491521"/>
            <a:ext cx="1154588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/>
              <a:t>Cache specification:</a:t>
            </a:r>
            <a:endParaRPr lang="zh-CN" altLang="zh-CN" sz="2800" b="1" dirty="0"/>
          </a:p>
          <a:p>
            <a:r>
              <a:rPr lang="en-US" altLang="zh-CN" sz="2400" dirty="0"/>
              <a:t>In this project, we designed </a:t>
            </a:r>
            <a:r>
              <a:rPr lang="en-US" altLang="zh-CN" sz="2400" b="1" dirty="0"/>
              <a:t>a one-level, unified, 2-way set-associative cache </a:t>
            </a:r>
            <a:r>
              <a:rPr lang="en-US" altLang="zh-CN" sz="2400" dirty="0"/>
              <a:t>with the following specification, the following are mentioned in the lab document:</a:t>
            </a:r>
            <a:endParaRPr lang="zh-CN" altLang="zh-CN" sz="2400" dirty="0"/>
          </a:p>
          <a:p>
            <a:r>
              <a:rPr lang="en-US" altLang="zh-CN" sz="2400" dirty="0"/>
              <a:t>● 8 lines per way with 8 words per line (i.e. total of 8 sets with 2 ways per set)</a:t>
            </a:r>
            <a:endParaRPr lang="zh-CN" altLang="zh-CN" sz="2400" dirty="0"/>
          </a:p>
          <a:p>
            <a:r>
              <a:rPr lang="en-US" altLang="zh-CN" sz="2400" dirty="0"/>
              <a:t>● Write-back with a write allocate policy </a:t>
            </a:r>
            <a:endParaRPr lang="zh-CN" altLang="zh-CN" sz="2400" dirty="0"/>
          </a:p>
          <a:p>
            <a:r>
              <a:rPr lang="en-US" altLang="zh-CN" sz="2400" dirty="0"/>
              <a:t>● LRU replacement policy</a:t>
            </a:r>
            <a:r>
              <a:rPr lang="zh-CN" altLang="en-US" sz="2400" dirty="0"/>
              <a:t> （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/>
              <a:t>recent</a:t>
            </a:r>
            <a:r>
              <a:rPr lang="zh-CN" altLang="en-US" sz="2400" dirty="0"/>
              <a:t> </a:t>
            </a:r>
            <a:r>
              <a:rPr lang="en-US" altLang="zh-CN" sz="2400" dirty="0"/>
              <a:t>used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en-US" altLang="zh-CN" sz="2400" dirty="0"/>
              <a:t>● Read/Write hit takes exactly two clock cycles to complete </a:t>
            </a:r>
            <a:endParaRPr lang="zh-CN" altLang="zh-CN" sz="2400" dirty="0"/>
          </a:p>
          <a:p>
            <a:r>
              <a:rPr lang="en-US" altLang="zh-CN" sz="2400" dirty="0"/>
              <a:t>● 4 control states in cache controller</a:t>
            </a:r>
            <a:endParaRPr lang="zh-CN" altLang="zh-CN" sz="2400" dirty="0"/>
          </a:p>
          <a:p>
            <a:r>
              <a:rPr lang="en-US" altLang="zh-CN" sz="2400" dirty="0"/>
              <a:t>● The memory bandwidth is 256-bits so that a single load will fill a whole cache line. </a:t>
            </a:r>
            <a:endParaRPr lang="zh-CN" altLang="zh-CN" sz="2400" dirty="0"/>
          </a:p>
          <a:p>
            <a:r>
              <a:rPr lang="en-US" altLang="zh-CN" sz="2400" dirty="0"/>
              <a:t>● Memory address is 32-bit wide. Offset = address[4:0], Index = address[7:5], Tag = address[31:8]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647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503703" y="1332497"/>
            <a:ext cx="115458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2800" dirty="0"/>
              <a:t> </a:t>
            </a:r>
            <a:r>
              <a:rPr lang="en-US" altLang="zh-CN" sz="2800" b="1" dirty="0"/>
              <a:t>Components used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lvl="1"/>
            <a:r>
              <a:rPr lang="en-US" altLang="zh-CN" sz="2400" dirty="0"/>
              <a:t>● Control unit</a:t>
            </a:r>
            <a:endParaRPr lang="zh-CN" altLang="zh-CN" sz="2400" dirty="0"/>
          </a:p>
          <a:p>
            <a:pPr lvl="1"/>
            <a:r>
              <a:rPr lang="en-US" altLang="zh-CN" sz="2400" dirty="0"/>
              <a:t>● Decoders </a:t>
            </a:r>
            <a:endParaRPr lang="zh-CN" altLang="zh-CN" sz="2400" dirty="0"/>
          </a:p>
          <a:p>
            <a:pPr lvl="1"/>
            <a:r>
              <a:rPr lang="en-US" altLang="zh-CN" sz="2400" dirty="0"/>
              <a:t>● Comparators </a:t>
            </a:r>
            <a:endParaRPr lang="zh-CN" altLang="zh-CN" sz="2400" dirty="0"/>
          </a:p>
          <a:p>
            <a:pPr lvl="1"/>
            <a:r>
              <a:rPr lang="en-US" altLang="zh-CN" sz="2400" dirty="0"/>
              <a:t>● </a:t>
            </a:r>
            <a:r>
              <a:rPr lang="en-US" altLang="zh-CN" sz="2400" dirty="0" err="1"/>
              <a:t>Muxes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lvl="1"/>
            <a:r>
              <a:rPr lang="en-US" altLang="zh-CN" sz="2400" dirty="0"/>
              <a:t>● 4 byte to 32 byte bus adapter </a:t>
            </a:r>
            <a:endParaRPr lang="zh-CN" altLang="zh-CN" sz="2400" dirty="0"/>
          </a:p>
          <a:p>
            <a:pPr lvl="1"/>
            <a:r>
              <a:rPr lang="en-US" altLang="zh-CN" sz="2400" dirty="0"/>
              <a:t>● 2 Data store arrays </a:t>
            </a:r>
            <a:endParaRPr lang="zh-CN" altLang="zh-CN" sz="2400" dirty="0"/>
          </a:p>
          <a:p>
            <a:pPr lvl="1"/>
            <a:r>
              <a:rPr lang="en-US" altLang="zh-CN" sz="2400" dirty="0"/>
              <a:t>● Metadata arrays </a:t>
            </a:r>
            <a:endParaRPr lang="zh-CN" altLang="zh-CN" sz="2400" dirty="0"/>
          </a:p>
          <a:p>
            <a:pPr lvl="1"/>
            <a:r>
              <a:rPr lang="en-US" altLang="zh-CN" sz="2400" dirty="0"/>
              <a:t>	○ 2 Tag store arrays </a:t>
            </a:r>
            <a:endParaRPr lang="zh-CN" altLang="zh-CN" sz="2400" dirty="0"/>
          </a:p>
          <a:p>
            <a:pPr lvl="1"/>
            <a:r>
              <a:rPr lang="en-US" altLang="zh-CN" sz="2400" dirty="0"/>
              <a:t>	○ 2 Valid bit arrays </a:t>
            </a:r>
            <a:endParaRPr lang="zh-CN" altLang="zh-CN" sz="2400" dirty="0"/>
          </a:p>
          <a:p>
            <a:pPr lvl="1"/>
            <a:r>
              <a:rPr lang="en-US" altLang="zh-CN" sz="2400" dirty="0"/>
              <a:t>	○ 2 Dirty bit arrays </a:t>
            </a:r>
            <a:endParaRPr lang="zh-CN" altLang="zh-CN" sz="2400" dirty="0"/>
          </a:p>
          <a:p>
            <a:pPr lvl="1"/>
            <a:r>
              <a:rPr lang="en-US" altLang="zh-CN" sz="2400" dirty="0"/>
              <a:t>	○ LRU bit array </a:t>
            </a:r>
            <a:endParaRPr lang="zh-CN" altLang="zh-CN" sz="2400" dirty="0"/>
          </a:p>
          <a:p>
            <a:pPr lvl="1"/>
            <a:r>
              <a:rPr lang="en-US" altLang="zh-CN" sz="2400" dirty="0"/>
              <a:t>● Logic gates </a:t>
            </a:r>
            <a:endParaRPr lang="zh-CN" altLang="zh-CN" sz="2400" dirty="0"/>
          </a:p>
          <a:p>
            <a:pPr lvl="1"/>
            <a:r>
              <a:rPr lang="en-US" altLang="zh-CN" sz="2400" dirty="0"/>
              <a:t>● Registers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7144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424191" y="1332497"/>
            <a:ext cx="115458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/>
              <a:t>	Memory hierarchy signals:</a:t>
            </a:r>
          </a:p>
          <a:p>
            <a:pPr lvl="0"/>
            <a:endParaRPr lang="zh-CN" altLang="zh-CN" sz="2000" dirty="0"/>
          </a:p>
          <a:p>
            <a:pPr algn="just"/>
            <a:r>
              <a:rPr lang="en-US" altLang="zh-CN" sz="2800" dirty="0"/>
              <a:t>	The first part of signal is memory hierarchy signals, which include signals between CPU Datapath and Cache and signals between Cache and main memory. </a:t>
            </a:r>
            <a:endParaRPr lang="zh-CN" altLang="zh-CN" sz="2000" dirty="0"/>
          </a:p>
          <a:p>
            <a:pPr algn="just"/>
            <a:r>
              <a:rPr lang="en-US" altLang="zh-CN" sz="2800" dirty="0"/>
              <a:t>	Signals between CPU Datapath and Cache includes </a:t>
            </a:r>
            <a:r>
              <a:rPr lang="en-US" altLang="zh-CN" sz="2800" dirty="0" err="1"/>
              <a:t>mem_address</a:t>
            </a:r>
            <a:r>
              <a:rPr lang="en-US" altLang="zh-CN" sz="2800" dirty="0"/>
              <a:t>[31:0], </a:t>
            </a:r>
            <a:r>
              <a:rPr lang="en-US" altLang="zh-CN" sz="2800" dirty="0" err="1"/>
              <a:t>mem_rdata</a:t>
            </a:r>
            <a:r>
              <a:rPr lang="en-US" altLang="zh-CN" sz="2800" dirty="0"/>
              <a:t>[31:0], </a:t>
            </a:r>
            <a:r>
              <a:rPr lang="en-US" altLang="zh-CN" sz="2800" dirty="0" err="1"/>
              <a:t>mem_wdata</a:t>
            </a:r>
            <a:r>
              <a:rPr lang="en-US" altLang="zh-CN" sz="2800" dirty="0"/>
              <a:t>[31:0], </a:t>
            </a:r>
            <a:r>
              <a:rPr lang="en-US" altLang="zh-CN" sz="2800" dirty="0" err="1"/>
              <a:t>mem_read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mem_write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mem_byte_enable</a:t>
            </a:r>
            <a:r>
              <a:rPr lang="en-US" altLang="zh-CN" sz="2800" dirty="0"/>
              <a:t>[3:0], </a:t>
            </a:r>
            <a:r>
              <a:rPr lang="en-US" altLang="zh-CN" sz="2800" dirty="0" err="1"/>
              <a:t>mem_resp</a:t>
            </a:r>
            <a:r>
              <a:rPr lang="en-US" altLang="zh-CN" sz="2800" dirty="0"/>
              <a:t>. Signals between Cache and main memory includes </a:t>
            </a:r>
            <a:r>
              <a:rPr lang="en-US" altLang="zh-CN" sz="2800" dirty="0" err="1"/>
              <a:t>pmem_address</a:t>
            </a:r>
            <a:r>
              <a:rPr lang="en-US" altLang="zh-CN" sz="2800" dirty="0"/>
              <a:t>[31:0], </a:t>
            </a:r>
            <a:r>
              <a:rPr lang="en-US" altLang="zh-CN" sz="2800" dirty="0" err="1"/>
              <a:t>pmem_rdata</a:t>
            </a:r>
            <a:r>
              <a:rPr lang="en-US" altLang="zh-CN" sz="2800" dirty="0"/>
              <a:t>[255:0], </a:t>
            </a:r>
            <a:r>
              <a:rPr lang="en-US" altLang="zh-CN" sz="2800" dirty="0" err="1"/>
              <a:t>pmem_wdata</a:t>
            </a:r>
            <a:r>
              <a:rPr lang="en-US" altLang="zh-CN" sz="2800" dirty="0"/>
              <a:t>[255:0], </a:t>
            </a:r>
            <a:r>
              <a:rPr lang="en-US" altLang="zh-CN" sz="2800" dirty="0" err="1"/>
              <a:t>pmem_read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pmem_write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pmem_resp</a:t>
            </a:r>
            <a:r>
              <a:rPr lang="en-US" altLang="zh-CN" sz="2800" dirty="0"/>
              <a:t>. Detailed explanation for these signals can be found in the mp2 document.</a:t>
            </a:r>
            <a:endParaRPr lang="zh-CN" altLang="zh-CN" sz="2000" dirty="0"/>
          </a:p>
          <a:p>
            <a:pPr lvl="1"/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64616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503703" y="1332497"/>
            <a:ext cx="115458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 </a:t>
            </a:r>
            <a:r>
              <a:rPr lang="en-US" altLang="zh-CN" sz="2800" b="1" dirty="0"/>
              <a:t>Cache signals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lvl="0"/>
            <a:endParaRPr lang="en-US" altLang="zh-CN" sz="2400" b="1" dirty="0"/>
          </a:p>
          <a:p>
            <a:pPr lvl="0"/>
            <a:endParaRPr lang="zh-CN" altLang="zh-CN" sz="2400" b="1" dirty="0"/>
          </a:p>
          <a:p>
            <a:r>
              <a:rPr lang="en-US" altLang="zh-CN" sz="2800" dirty="0"/>
              <a:t>The second part of signals in our design include signals that we designed between cache control, cache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 and bus adapter. Following are the explanation for these signals:</a:t>
            </a:r>
            <a:endParaRPr lang="zh-CN" altLang="zh-CN" sz="2800" dirty="0"/>
          </a:p>
          <a:p>
            <a:pPr lvl="0"/>
            <a:endParaRPr lang="zh-CN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22058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646111" y="1239732"/>
            <a:ext cx="1154588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 </a:t>
            </a:r>
            <a:r>
              <a:rPr lang="en-US" altLang="zh-CN" sz="3200" b="1" dirty="0"/>
              <a:t>Cache signals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pPr lvl="0"/>
            <a:endParaRPr lang="zh-CN" altLang="zh-CN" sz="2800" b="1" dirty="0"/>
          </a:p>
          <a:p>
            <a:pPr lvl="0"/>
            <a:r>
              <a:rPr lang="en-US" altLang="zh-CN" sz="2800" dirty="0"/>
              <a:t>a. 	Signals between cache control and cache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:</a:t>
            </a:r>
          </a:p>
          <a:p>
            <a:pPr lvl="0"/>
            <a:endParaRPr lang="zh-CN" altLang="zh-CN" sz="2800" dirty="0"/>
          </a:p>
          <a:p>
            <a:r>
              <a:rPr lang="en-US" altLang="zh-CN" sz="2800" dirty="0"/>
              <a:t>● dirty_way1: Dirty bit read from way 1 at index.</a:t>
            </a:r>
            <a:endParaRPr lang="zh-CN" altLang="zh-CN" sz="2800" dirty="0"/>
          </a:p>
          <a:p>
            <a:r>
              <a:rPr lang="en-US" altLang="zh-CN" sz="2800" dirty="0"/>
              <a:t>● dirty_way2: Dirty bit from way 2 at index.</a:t>
            </a:r>
            <a:endParaRPr lang="zh-CN" altLang="zh-CN" sz="2800" dirty="0"/>
          </a:p>
          <a:p>
            <a:r>
              <a:rPr lang="en-US" altLang="zh-CN" sz="2800" dirty="0"/>
              <a:t>● hit_way1: Indicate hit from way 1 at index.</a:t>
            </a:r>
            <a:endParaRPr lang="zh-CN" altLang="zh-CN" sz="2800" dirty="0"/>
          </a:p>
          <a:p>
            <a:r>
              <a:rPr lang="en-US" altLang="zh-CN" sz="2800" dirty="0"/>
              <a:t>● hit_way2: Indicate hit from way 1 at index.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LRU_r</a:t>
            </a:r>
            <a:r>
              <a:rPr lang="en-US" altLang="zh-CN" sz="2800" dirty="0"/>
              <a:t>: Indicate the LRU at index.</a:t>
            </a:r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load_valid</a:t>
            </a:r>
            <a:r>
              <a:rPr lang="en-US" altLang="zh-CN" sz="2800" dirty="0"/>
              <a:t>: Determine to load new data to array for valid or not. 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load_tag</a:t>
            </a:r>
            <a:r>
              <a:rPr lang="en-US" altLang="zh-CN" sz="2800" dirty="0"/>
              <a:t>: Determine to load new data to array for tag or not.</a:t>
            </a:r>
            <a:endParaRPr lang="zh-CN" altLang="zh-CN" sz="2800" dirty="0"/>
          </a:p>
          <a:p>
            <a:endParaRPr lang="zh-CN" altLang="zh-CN" sz="2800" dirty="0"/>
          </a:p>
          <a:p>
            <a:pPr lvl="0"/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3608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1EB-6F6B-4929-B4B1-4DC242C8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implementation of MP2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B191-EC07-4847-AD57-A83E643D6CEE}"/>
              </a:ext>
            </a:extLst>
          </p:cNvPr>
          <p:cNvSpPr txBox="1"/>
          <p:nvPr/>
        </p:nvSpPr>
        <p:spPr>
          <a:xfrm>
            <a:off x="646111" y="1239732"/>
            <a:ext cx="1154588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 </a:t>
            </a:r>
            <a:r>
              <a:rPr lang="en-US" altLang="zh-CN" sz="3200" b="1" dirty="0"/>
              <a:t>Cache signals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pPr lvl="0"/>
            <a:endParaRPr lang="zh-CN" altLang="zh-CN" sz="2800" b="1" dirty="0"/>
          </a:p>
          <a:p>
            <a:pPr lvl="0"/>
            <a:r>
              <a:rPr lang="en-US" altLang="zh-CN" sz="2800" dirty="0"/>
              <a:t>a. 	Signals between cache control and cache </a:t>
            </a:r>
            <a:r>
              <a:rPr lang="en-US" altLang="zh-CN" sz="2800" dirty="0" err="1"/>
              <a:t>datapath</a:t>
            </a:r>
            <a:r>
              <a:rPr lang="en-US" altLang="zh-CN" sz="2800" dirty="0"/>
              <a:t>:</a:t>
            </a:r>
          </a:p>
          <a:p>
            <a:pPr lvl="0"/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load_dirty</a:t>
            </a:r>
            <a:r>
              <a:rPr lang="en-US" altLang="zh-CN" sz="2800" dirty="0"/>
              <a:t>: Determine to load new data to array for dirty or not.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load_LRU</a:t>
            </a:r>
            <a:r>
              <a:rPr lang="en-US" altLang="zh-CN" sz="2800" dirty="0"/>
              <a:t>: Determine to load new data to array for LRU or not.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load_block</a:t>
            </a:r>
            <a:r>
              <a:rPr lang="en-US" altLang="zh-CN" sz="2800" dirty="0"/>
              <a:t>: Determine to load new data to array for block or not.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way_det</a:t>
            </a:r>
            <a:r>
              <a:rPr lang="en-US" altLang="zh-CN" sz="2800" dirty="0"/>
              <a:t>: Use to determine way 1 or way 2.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tag_r</a:t>
            </a:r>
            <a:r>
              <a:rPr lang="en-US" altLang="zh-CN" sz="2800" dirty="0"/>
              <a:t>: Determine to read from tag arrays or not.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block_r</a:t>
            </a:r>
            <a:r>
              <a:rPr lang="en-US" altLang="zh-CN" sz="2800" dirty="0"/>
              <a:t>: Determine to read from data arrays or not.</a:t>
            </a:r>
            <a:endParaRPr lang="zh-CN" altLang="zh-CN" sz="2800" dirty="0"/>
          </a:p>
          <a:p>
            <a:r>
              <a:rPr lang="en-US" altLang="zh-CN" sz="2800" dirty="0"/>
              <a:t>● </a:t>
            </a:r>
            <a:r>
              <a:rPr lang="en-US" altLang="zh-CN" sz="2800" dirty="0" err="1"/>
              <a:t>dirty_w</a:t>
            </a:r>
            <a:r>
              <a:rPr lang="en-US" altLang="zh-CN" sz="2800" dirty="0"/>
              <a:t>: Data written to dirty arrays. </a:t>
            </a:r>
            <a:endParaRPr lang="zh-CN" altLang="zh-CN" sz="2800" dirty="0"/>
          </a:p>
          <a:p>
            <a:endParaRPr lang="zh-CN" altLang="zh-CN" sz="2800" dirty="0"/>
          </a:p>
          <a:p>
            <a:pPr lvl="0"/>
            <a:endParaRPr lang="zh-CN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244115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1446</Words>
  <Application>Microsoft Macintosh PowerPoint</Application>
  <PresentationFormat>宽屏</PresentationFormat>
  <Paragraphs>181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DengXian</vt:lpstr>
      <vt:lpstr>ArialMT</vt:lpstr>
      <vt:lpstr>Arial</vt:lpstr>
      <vt:lpstr>Calibri</vt:lpstr>
      <vt:lpstr>Century Gothic</vt:lpstr>
      <vt:lpstr>Wingdings</vt:lpstr>
      <vt:lpstr>Wingdings 3</vt:lpstr>
      <vt:lpstr>Ion</vt:lpstr>
      <vt:lpstr>PowerPoint 演示文稿</vt:lpstr>
      <vt:lpstr>Topics</vt:lpstr>
      <vt:lpstr>Part 1.  Design review of MP2</vt:lpstr>
      <vt:lpstr>1.1 The implementation of MP2</vt:lpstr>
      <vt:lpstr>1.1 The implementation of MP2</vt:lpstr>
      <vt:lpstr>1.1 The implementation of MP2</vt:lpstr>
      <vt:lpstr>1.1 The implementation of MP2</vt:lpstr>
      <vt:lpstr>1.1 The implementation of MP2</vt:lpstr>
      <vt:lpstr>1.1 The implementation of MP2</vt:lpstr>
      <vt:lpstr>1.1 The implementation of MP2</vt:lpstr>
      <vt:lpstr>1.1 The implementation of MP2</vt:lpstr>
      <vt:lpstr>1.1 The implementation of MP2</vt:lpstr>
      <vt:lpstr>1.1 The implementation of MP2</vt:lpstr>
      <vt:lpstr>PowerPoint 演示文稿</vt:lpstr>
      <vt:lpstr>1.1 The implementation of MP2</vt:lpstr>
      <vt:lpstr>1.1 The implementation of MP2</vt:lpstr>
      <vt:lpstr>1.1 The implementation of MP2</vt:lpstr>
      <vt:lpstr>PowerPoint 演示文稿</vt:lpstr>
      <vt:lpstr>1.2 Test benches and simulation results </vt:lpstr>
      <vt:lpstr>1.2 Test benches and simulation results </vt:lpstr>
      <vt:lpstr>1.2 Test benches and simulation results </vt:lpstr>
      <vt:lpstr>1.2 Test benches and simulation results </vt:lpstr>
      <vt:lpstr>1.3 FPGA implementation and timing analysis  </vt:lpstr>
      <vt:lpstr>Part 2.  Proposal for MP3</vt:lpstr>
      <vt:lpstr>PowerPoint 演示文稿</vt:lpstr>
      <vt:lpstr>2.1 The design plan to add 5 stage pipeline in MP2 </vt:lpstr>
      <vt:lpstr>2.1 The design plan of 5 stage pipeline </vt:lpstr>
      <vt:lpstr>2.1 The design plan of 5 stage pipeline </vt:lpstr>
      <vt:lpstr>2.1 The design plan of 5 stage pipeline </vt:lpstr>
      <vt:lpstr>2.2 The conflict may meet in this design </vt:lpstr>
      <vt:lpstr>2.2 The conflict may meet in this design &amp; 2.3 My solutions to address issues</vt:lpstr>
      <vt:lpstr>2.2 The conflict may meet in this design &amp; 2.3 My solutions to address issues</vt:lpstr>
      <vt:lpstr>Part 3.  The contribution of each member </vt:lpstr>
      <vt:lpstr>3. The contribution of each member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Jinghua</dc:creator>
  <cp:lastModifiedBy>Xing, Jiaqi</cp:lastModifiedBy>
  <cp:revision>63</cp:revision>
  <dcterms:created xsi:type="dcterms:W3CDTF">2019-05-04T07:08:13Z</dcterms:created>
  <dcterms:modified xsi:type="dcterms:W3CDTF">2019-12-24T03:45:18Z</dcterms:modified>
</cp:coreProperties>
</file>