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2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22BF-F078-4C0E-9BC5-2EDEAC04EE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261B-AABF-4392-B1FB-D0A5F85E9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196" y="374073"/>
            <a:ext cx="6622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사과를 </a:t>
            </a:r>
            <a:r>
              <a:rPr lang="ko-KR" altLang="en-US" sz="1000" dirty="0"/>
              <a:t>담는데 필요한 바구니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버켓</a:t>
            </a:r>
            <a:r>
              <a:rPr lang="en-US" altLang="ko-KR" sz="1000" dirty="0"/>
              <a:t>)</a:t>
            </a:r>
            <a:r>
              <a:rPr lang="ko-KR" altLang="en-US" sz="1000" dirty="0"/>
              <a:t>의 수를 구하는 코드이다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만일 </a:t>
            </a:r>
            <a:r>
              <a:rPr lang="ko-KR" altLang="en-US" sz="1000" dirty="0"/>
              <a:t>사과의 수가 </a:t>
            </a:r>
            <a:r>
              <a:rPr lang="en-US" altLang="ko-KR" sz="1000" dirty="0"/>
              <a:t>123</a:t>
            </a:r>
            <a:r>
              <a:rPr lang="ko-KR" altLang="en-US" sz="1000" dirty="0"/>
              <a:t>개이고 하나의 바구니에는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사과를 담을 수 있다면</a:t>
            </a:r>
            <a:r>
              <a:rPr lang="en-US" altLang="ko-KR" sz="1000" dirty="0"/>
              <a:t>, 13</a:t>
            </a:r>
            <a:r>
              <a:rPr lang="ko-KR" altLang="en-US" sz="1000" dirty="0"/>
              <a:t>개의 바구니가 필요할 것이다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필요한 </a:t>
            </a:r>
            <a:r>
              <a:rPr lang="ko-KR" altLang="en-US" sz="1000" dirty="0"/>
              <a:t>바구니의 수를 구하는 코드를 작성하시오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37314"/>
              </p:ext>
            </p:extLst>
          </p:nvPr>
        </p:nvGraphicFramePr>
        <p:xfrm>
          <a:off x="460040" y="928071"/>
          <a:ext cx="6566916" cy="252921"/>
        </p:xfrm>
        <a:graphic>
          <a:graphicData uri="http://schemas.openxmlformats.org/drawingml/2006/table">
            <a:tbl>
              <a:tblPr/>
              <a:tblGrid>
                <a:gridCol w="6566916">
                  <a:extLst>
                    <a:ext uri="{9D8B030D-6E8A-4147-A177-3AD203B41FA5}">
                      <a16:colId xmlns:a16="http://schemas.microsoft.com/office/drawing/2014/main" val="522006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필요한 바구니의 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674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4196" y="1438103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아래는 </a:t>
            </a:r>
            <a:r>
              <a:rPr lang="ko-KR" altLang="en-US" sz="1000" dirty="0"/>
              <a:t>변수 </a:t>
            </a:r>
            <a:r>
              <a:rPr lang="en-US" altLang="ko-KR" sz="1000" dirty="0" err="1"/>
              <a:t>num</a:t>
            </a:r>
            <a:r>
              <a:rPr lang="ko-KR" altLang="en-US" sz="1000" dirty="0"/>
              <a:t>의 값에 따라 ‘양수’</a:t>
            </a:r>
            <a:r>
              <a:rPr lang="en-US" altLang="ko-KR" sz="1000" dirty="0"/>
              <a:t>, ‘</a:t>
            </a:r>
            <a:r>
              <a:rPr lang="ko-KR" altLang="en-US" sz="1000" dirty="0"/>
              <a:t>음수’</a:t>
            </a:r>
            <a:r>
              <a:rPr lang="en-US" altLang="ko-KR" sz="1000" dirty="0"/>
              <a:t>, ‘0’</a:t>
            </a:r>
            <a:r>
              <a:rPr lang="ko-KR" altLang="en-US" sz="1000" dirty="0"/>
              <a:t>을 출력하는 코드를 작성하시오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 latinLnBrk="0"/>
            <a:r>
              <a:rPr lang="en-US" altLang="ko-KR" sz="1000" dirty="0"/>
              <a:t>[Hint] </a:t>
            </a:r>
            <a:r>
              <a:rPr lang="ko-KR" altLang="en-US" sz="1000" dirty="0" err="1"/>
              <a:t>삼항</a:t>
            </a:r>
            <a:r>
              <a:rPr lang="ko-KR" altLang="en-US" sz="1000" dirty="0"/>
              <a:t> 연산자를 두 번 사용하라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96" y="2148190"/>
            <a:ext cx="443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000" dirty="0" smtClean="0"/>
              <a:t>3. </a:t>
            </a:r>
            <a:r>
              <a:rPr lang="ko-KR" altLang="en-US" sz="1000" dirty="0"/>
              <a:t>아래 코드의 문제점을 수정해서 </a:t>
            </a:r>
            <a:r>
              <a:rPr lang="ko-KR" altLang="en-US" sz="1000" dirty="0" err="1"/>
              <a:t>실행결과와</a:t>
            </a:r>
            <a:r>
              <a:rPr lang="ko-KR" altLang="en-US" sz="1000" dirty="0"/>
              <a:t> 같은 결과를 얻도록 </a:t>
            </a:r>
            <a:r>
              <a:rPr lang="ko-KR" altLang="en-US" sz="1000" dirty="0" smtClean="0"/>
              <a:t>하시오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026" name="_x327045920" descr="EMB000029c826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25615" r="48788" b="7843"/>
          <a:stretch/>
        </p:blipFill>
        <p:spPr bwMode="auto">
          <a:xfrm>
            <a:off x="620023" y="2513176"/>
            <a:ext cx="5498907" cy="407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18822" y="375685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다음은 </a:t>
            </a:r>
            <a:r>
              <a:rPr lang="ko-KR" altLang="en-US" sz="1000" dirty="0"/>
              <a:t>문자형 변수 </a:t>
            </a:r>
            <a:r>
              <a:rPr lang="en-US" altLang="ko-KR" sz="1000" dirty="0" err="1"/>
              <a:t>ch</a:t>
            </a:r>
            <a:r>
              <a:rPr lang="ko-KR" altLang="en-US" sz="1000" dirty="0"/>
              <a:t>가 영문자</a:t>
            </a:r>
            <a:r>
              <a:rPr lang="en-US" altLang="ko-KR" sz="1000" dirty="0"/>
              <a:t>(</a:t>
            </a:r>
            <a:r>
              <a:rPr lang="ko-KR" altLang="en-US" sz="1000" dirty="0"/>
              <a:t>대문자 또는 소문자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이거나</a:t>
            </a:r>
            <a:endParaRPr lang="en-US" altLang="ko-KR" sz="1000" dirty="0" smtClean="0"/>
          </a:p>
          <a:p>
            <a:r>
              <a:rPr lang="ko-KR" altLang="en-US" sz="1000" dirty="0" smtClean="0"/>
              <a:t>숫자일 </a:t>
            </a:r>
            <a:r>
              <a:rPr lang="ko-KR" altLang="en-US" sz="1000" dirty="0"/>
              <a:t>때만 변수 </a:t>
            </a:r>
            <a:r>
              <a:rPr lang="en-US" altLang="ko-KR" sz="1000" dirty="0"/>
              <a:t>b</a:t>
            </a:r>
            <a:r>
              <a:rPr lang="ko-KR" altLang="en-US" sz="1000" dirty="0"/>
              <a:t>의 값이 </a:t>
            </a:r>
            <a:r>
              <a:rPr lang="en-US" altLang="ko-KR" sz="1000" dirty="0"/>
              <a:t>true</a:t>
            </a:r>
            <a:r>
              <a:rPr lang="ko-KR" altLang="en-US" sz="1000" dirty="0"/>
              <a:t>가 되도록 하는 코드를 작성하시오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[Hint] ASCII</a:t>
            </a:r>
            <a:r>
              <a:rPr lang="ko-KR" altLang="en-US" sz="1000" dirty="0" err="1" smtClean="0"/>
              <a:t>코드값을</a:t>
            </a:r>
            <a:r>
              <a:rPr lang="ko-KR" altLang="en-US" sz="1000" dirty="0" smtClean="0"/>
              <a:t> 활용하라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327051248" descr="EMB000029c826e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12387" r="73160" b="69626"/>
          <a:stretch/>
        </p:blipFill>
        <p:spPr bwMode="auto">
          <a:xfrm>
            <a:off x="6165917" y="2513176"/>
            <a:ext cx="2055216" cy="9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3</cp:revision>
  <dcterms:created xsi:type="dcterms:W3CDTF">2022-07-04T05:01:08Z</dcterms:created>
  <dcterms:modified xsi:type="dcterms:W3CDTF">2022-07-04T07:08:18Z</dcterms:modified>
</cp:coreProperties>
</file>