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96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1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8796-F167-42AE-985D-2FBC559EF32B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B135-B0F8-4B5B-8EF9-D026C301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6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8796-F167-42AE-985D-2FBC559EF32B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B135-B0F8-4B5B-8EF9-D026C301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6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8796-F167-42AE-985D-2FBC559EF32B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B135-B0F8-4B5B-8EF9-D026C301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91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8796-F167-42AE-985D-2FBC559EF32B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B135-B0F8-4B5B-8EF9-D026C301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47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8796-F167-42AE-985D-2FBC559EF32B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B135-B0F8-4B5B-8EF9-D026C301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6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8796-F167-42AE-985D-2FBC559EF32B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B135-B0F8-4B5B-8EF9-D026C301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05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8796-F167-42AE-985D-2FBC559EF32B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B135-B0F8-4B5B-8EF9-D026C301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80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8796-F167-42AE-985D-2FBC559EF32B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B135-B0F8-4B5B-8EF9-D026C301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88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8796-F167-42AE-985D-2FBC559EF32B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B135-B0F8-4B5B-8EF9-D026C301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8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8796-F167-42AE-985D-2FBC559EF32B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B135-B0F8-4B5B-8EF9-D026C301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79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8796-F167-42AE-985D-2FBC559EF32B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B135-B0F8-4B5B-8EF9-D026C301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67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88796-F167-42AE-985D-2FBC559EF32B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EB135-B0F8-4B5B-8EF9-D026C301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5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77261584" descr="EMB00000b58108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50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GreenArt</dc:creator>
  <cp:lastModifiedBy>GreenArt</cp:lastModifiedBy>
  <cp:revision>1</cp:revision>
  <dcterms:created xsi:type="dcterms:W3CDTF">2022-07-12T02:03:30Z</dcterms:created>
  <dcterms:modified xsi:type="dcterms:W3CDTF">2022-07-12T02:05:20Z</dcterms:modified>
</cp:coreProperties>
</file>