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0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1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5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2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DB6E-12D1-4B2D-8AC9-33E560C2127C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2D4D-45BC-4DFD-9DE6-349F75DFE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700" y="360363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프로그래밍 언어 응용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2022.07.12 </a:t>
            </a:r>
            <a:r>
              <a:rPr lang="ko-KR" altLang="en-US" dirty="0" err="1" smtClean="0"/>
              <a:t>이재서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73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8" y="396618"/>
            <a:ext cx="10269383" cy="58263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78199" y="673100"/>
            <a:ext cx="4216400" cy="67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필요한 변수들 선언 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매뉴얼을 생성하고 매뉴얼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30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49898" y="431800"/>
            <a:ext cx="4737101" cy="67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While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 매뉴얼 활성화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84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67198" y="215900"/>
            <a:ext cx="4737101" cy="67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출력된 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0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프로그래밍 언어 응용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응용</dc:title>
  <dc:creator>GreenArt</dc:creator>
  <cp:lastModifiedBy>GreenArt</cp:lastModifiedBy>
  <cp:revision>1</cp:revision>
  <dcterms:created xsi:type="dcterms:W3CDTF">2022-07-12T06:42:28Z</dcterms:created>
  <dcterms:modified xsi:type="dcterms:W3CDTF">2022-07-12T06:43:03Z</dcterms:modified>
</cp:coreProperties>
</file>