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4" r:id="rId3"/>
    <p:sldId id="309" r:id="rId4"/>
    <p:sldId id="310" r:id="rId5"/>
    <p:sldId id="311" r:id="rId6"/>
    <p:sldId id="312" r:id="rId7"/>
    <p:sldId id="315" r:id="rId8"/>
    <p:sldId id="316" r:id="rId9"/>
    <p:sldId id="317" r:id="rId10"/>
    <p:sldId id="313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QfUQhh3Z2Oq5q27lYjMOPHre8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6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6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46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0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29" name="Google Shape;29;p6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Google Shape;30;p60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168" extrusionOk="0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60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32" name="Google Shape;32;p60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627" extrusionOk="0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60"/>
                <p:cNvGrpSpPr/>
                <p:nvPr/>
              </p:nvGrpSpPr>
              <p:grpSpPr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60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60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1" h="423" extrusionOk="0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FFFFFE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60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60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1" h="426" extrusionOk="0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EFB32F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60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1" h="423" extrusionOk="0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FFFFFE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60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1" h="427" extrusionOk="0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EFB32F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60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1" h="441" extrusionOk="0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FFFFE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60"/>
            <p:cNvGrpSpPr/>
            <p:nvPr/>
          </p:nvGrpSpPr>
          <p:grpSpPr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42" name="Google Shape;42;p60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172" extrusionOk="0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FFFFF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60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72" extrusionOk="0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9525" cap="flat" cmpd="sng">
                <a:solidFill>
                  <a:srgbClr val="FFFFF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60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172" extrusionOk="0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EFB32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60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172" extrusionOk="0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FFFFF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0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172" extrusionOk="0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EFB32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" name="Google Shape;47;p60" descr="logo RT-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60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0"/>
          <p:cNvSpPr txBox="1"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b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Slide">
  <p:cSld name="Contact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2" descr="RT-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2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63" name="Google Shape;63;p6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4" name="Google Shape;64;p62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168" extrusionOk="0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62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66" name="Google Shape;66;p62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627" extrusionOk="0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62"/>
                <p:cNvGrpSpPr/>
                <p:nvPr/>
              </p:nvGrpSpPr>
              <p:grpSpPr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62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62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71" h="423" extrusionOk="0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FFFFFE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62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62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1" h="426" extrusionOk="0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EFB32F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62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1" h="423" extrusionOk="0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FFFFFE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62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71" h="427" extrusionOk="0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9525" cap="flat" cmpd="sng">
                        <a:solidFill>
                          <a:srgbClr val="EFB32F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62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1" h="441" extrusionOk="0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FFFFFE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62"/>
            <p:cNvGrpSpPr/>
            <p:nvPr/>
          </p:nvGrpSpPr>
          <p:grpSpPr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6" name="Google Shape;76;p62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172" extrusionOk="0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FFFFF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62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72" extrusionOk="0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9525" cap="flat" cmpd="sng">
                <a:solidFill>
                  <a:srgbClr val="FFFFF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62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172" extrusionOk="0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EFB32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62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172" extrusionOk="0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FFFFF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2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172" extrusionOk="0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9525" cap="flat" cmpd="sng">
                <a:solidFill>
                  <a:srgbClr val="EFB32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62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775" rIns="89550" bIns="447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/>
          </a:p>
        </p:txBody>
      </p:sp>
      <p:sp>
        <p:nvSpPr>
          <p:cNvPr id="82" name="Google Shape;82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t" anchorCtr="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4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4" name="Google Shape;94;p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5" name="Google Shape;95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5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2" name="Google Shape;102;p6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6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4" name="Google Shape;104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6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b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9" name="Google Shape;119;p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0360" algn="l" rtl="0"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9"/>
          <p:cNvSpPr/>
          <p:nvPr/>
        </p:nvSpPr>
        <p:spPr>
          <a:xfrm>
            <a:off x="0" y="0"/>
            <a:ext cx="9144000" cy="1008063"/>
          </a:xfrm>
          <a:custGeom>
            <a:avLst/>
            <a:gdLst/>
            <a:ahLst/>
            <a:cxnLst/>
            <a:rect l="l" t="t" r="r" b="b"/>
            <a:pathLst>
              <a:path w="6286544" h="1000084" extrusionOk="0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w="25400" cap="flat" cmpd="sng">
            <a:solidFill>
              <a:srgbClr val="6F61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59"/>
          <p:cNvGrpSpPr/>
          <p:nvPr/>
        </p:nvGrpSpPr>
        <p:grpSpPr>
          <a:xfrm rot="326911">
            <a:off x="3820" y="485493"/>
            <a:ext cx="9148006" cy="1231359"/>
            <a:chOff x="-23" y="779"/>
            <a:chExt cx="15127" cy="2313"/>
          </a:xfrm>
        </p:grpSpPr>
        <p:grpSp>
          <p:nvGrpSpPr>
            <p:cNvPr id="16" name="Google Shape;16;p59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59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423" extrusionOk="0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59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59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1" h="426" extrusionOk="0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FB32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59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1" h="423" extrusionOk="0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62567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59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1" h="427" extrusionOk="0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EFB32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59"/>
            <p:cNvSpPr/>
            <p:nvPr/>
          </p:nvSpPr>
          <p:spPr>
            <a:xfrm>
              <a:off x="-16" y="937"/>
              <a:ext cx="15120" cy="2114"/>
            </a:xfrm>
            <a:custGeom>
              <a:avLst/>
              <a:gdLst/>
              <a:ahLst/>
              <a:cxnLst/>
              <a:rect l="l" t="t" r="r" b="b"/>
              <a:pathLst>
                <a:path w="3171" h="441" extrusionOk="0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9525" cap="flat" cmpd="sng">
              <a:solidFill>
                <a:srgbClr val="62567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Google Shape;23;p59" descr="RT-RK_za_ppt_template.png"/>
          <p:cNvPicPr preferRelativeResize="0"/>
          <p:nvPr/>
        </p:nvPicPr>
        <p:blipFill rotWithShape="1">
          <a:blip r:embed="rId14">
            <a:alphaModFix/>
          </a:blip>
          <a:srcRect b="42508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>
            <a:lvl1pPr marR="0" lvl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9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sz="1200" b="0" i="0" u="none" strike="noStrike" cap="non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9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775" rIns="89550" bIns="447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sz="1300" b="0" i="0" u="none" strike="noStrike" cap="non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457200" y="1425575"/>
            <a:ext cx="5399088" cy="214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8000" rIns="91425" bIns="72000" anchor="ctr" anchorCtr="0">
            <a:normAutofit/>
          </a:bodyPr>
          <a:lstStyle/>
          <a:p>
            <a:pPr marL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PYTHON JEZIKA</a:t>
            </a:r>
            <a:br>
              <a:rPr lang="en-US"/>
            </a:br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 err="1" smtClean="0"/>
              <a:t>Zadaci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rm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683568" y="2204864"/>
            <a:ext cx="7704856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 dirty="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 dirty="0" err="1"/>
              <a:t>Napisati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</a:t>
            </a:r>
            <a:r>
              <a:rPr lang="en-US" sz="2400" dirty="0" err="1"/>
              <a:t>rešenja</a:t>
            </a:r>
            <a:r>
              <a:rPr lang="en-US" sz="2400" dirty="0"/>
              <a:t> </a:t>
            </a:r>
            <a:r>
              <a:rPr lang="en-US" sz="2400" dirty="0" err="1"/>
              <a:t>kvadratne</a:t>
            </a:r>
            <a:r>
              <a:rPr lang="en-US" sz="2400" dirty="0"/>
              <a:t> </a:t>
            </a:r>
            <a:r>
              <a:rPr lang="en-US" sz="2400" dirty="0" err="1"/>
              <a:t>jednačine</a:t>
            </a:r>
            <a:r>
              <a:rPr lang="en-US" sz="2400" dirty="0" smtClean="0"/>
              <a:t>.</a:t>
            </a:r>
            <a:r>
              <a:rPr lang="sr-Latn-RS" sz="2400" dirty="0" smtClean="0"/>
              <a:t> U posebnom modulu.</a:t>
            </a:r>
            <a:endParaRPr dirty="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 dirty="0" err="1"/>
              <a:t>Napisati</a:t>
            </a:r>
            <a:r>
              <a:rPr lang="en-US" sz="2400" dirty="0"/>
              <a:t> generator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uvek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</a:t>
            </a:r>
            <a:r>
              <a:rPr lang="en-US" sz="2400" dirty="0" err="1"/>
              <a:t>sledeći</a:t>
            </a:r>
            <a:r>
              <a:rPr lang="en-US" sz="2400" dirty="0"/>
              <a:t> </a:t>
            </a:r>
            <a:r>
              <a:rPr lang="en-US" sz="2400" dirty="0" err="1"/>
              <a:t>član</a:t>
            </a:r>
            <a:r>
              <a:rPr lang="en-US" sz="2400" dirty="0"/>
              <a:t> </a:t>
            </a:r>
            <a:r>
              <a:rPr lang="en-US" sz="2400" dirty="0" err="1"/>
              <a:t>fibonačijevog</a:t>
            </a:r>
            <a:r>
              <a:rPr lang="en-US" sz="2400" dirty="0"/>
              <a:t> </a:t>
            </a:r>
            <a:r>
              <a:rPr lang="en-US" sz="2400" dirty="0" err="1"/>
              <a:t>niza</a:t>
            </a:r>
            <a:r>
              <a:rPr lang="en-US" sz="2400" dirty="0"/>
              <a:t>. </a:t>
            </a:r>
            <a:r>
              <a:rPr lang="sr-Latn-RS" sz="2400" dirty="0" smtClean="0"/>
              <a:t>Poseban modul.</a:t>
            </a:r>
            <a:endParaRPr dirty="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SzPts val="1920"/>
              <a:buFont typeface="Calibri"/>
              <a:buAutoNum type="arabicPeriod"/>
            </a:pPr>
            <a:r>
              <a:rPr lang="en-US" sz="2400" dirty="0" err="1"/>
              <a:t>Napisati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testira</a:t>
            </a:r>
            <a:r>
              <a:rPr lang="en-US" sz="2400" dirty="0"/>
              <a:t> da li je string </a:t>
            </a:r>
            <a:r>
              <a:rPr lang="en-US" sz="2400" dirty="0" err="1"/>
              <a:t>palindrom</a:t>
            </a:r>
            <a:r>
              <a:rPr lang="en-US" sz="2400" dirty="0"/>
              <a:t>. </a:t>
            </a:r>
            <a:r>
              <a:rPr lang="sr-Latn-RS" sz="2400" dirty="0" smtClean="0"/>
              <a:t>Poseban modul.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31523" y="1760706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Instalirati Python 3 i 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rm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11" name="Google Shape;511;p54"/>
          <p:cNvSpPr txBox="1">
            <a:spLocks noGrp="1"/>
          </p:cNvSpPr>
          <p:nvPr>
            <p:ph type="body" idx="1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sz="24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080"/>
              <a:buNone/>
            </a:pPr>
            <a:endParaRPr/>
          </a:p>
        </p:txBody>
      </p:sp>
      <p:sp>
        <p:nvSpPr>
          <p:cNvPr id="512" name="Google Shape;512;p54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4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Napisati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vrši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poredjenje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vraca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stringovi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jednaki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-1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prvi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drugog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veći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prvog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rm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18" name="Google Shape;518;p55"/>
          <p:cNvSpPr txBox="1">
            <a:spLocks noGrp="1"/>
          </p:cNvSpPr>
          <p:nvPr>
            <p:ph type="body" idx="1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sz="2400" i="1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080"/>
              <a:buNone/>
            </a:pPr>
            <a:endParaRPr dirty="0"/>
          </a:p>
        </p:txBody>
      </p:sp>
      <p:sp>
        <p:nvSpPr>
          <p:cNvPr id="519" name="Google Shape;519;p55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5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Napisati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funkciju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iscrtava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kvadrat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stranicom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 n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karaktera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parametar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iscrtavanje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koristiti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#, u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suprotnom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iscrtati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zadatim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karakterom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5"/>
          <p:cNvSpPr txBox="1"/>
          <p:nvPr/>
        </p:nvSpPr>
        <p:spPr>
          <a:xfrm>
            <a:off x="899592" y="3429000"/>
            <a:ext cx="7272808" cy="10772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kvadrat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(4,"a")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    a</a:t>
            </a:r>
            <a:r>
              <a:rPr lang="en-US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1685" y="5661498"/>
            <a:ext cx="3776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 posebnom modulu pozvati sve ove funkcije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rm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body" idx="1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sz="24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080"/>
              <a:buNone/>
            </a:pPr>
            <a:endParaRPr/>
          </a:p>
        </p:txBody>
      </p:sp>
      <p:sp>
        <p:nvSpPr>
          <p:cNvPr id="527" name="Google Shape;527;p56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6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Nasledjivanje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Napisati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abstraktnu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Adder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definise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add(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self,x,y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Zatim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napisati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nasledjuju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abstraktnu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Adder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imeplementiraju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add()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ListAdder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add()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vraća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rezultat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konkatenaciju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DictAdder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čija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add()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vraća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rezultat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rečnik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sadrži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prosledjena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rečnika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rm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Elementi python jezika</a:t>
            </a:r>
            <a:endParaRPr/>
          </a:p>
        </p:txBody>
      </p:sp>
      <p:sp>
        <p:nvSpPr>
          <p:cNvPr id="533" name="Google Shape;533;p57"/>
          <p:cNvSpPr txBox="1">
            <a:spLocks noGrp="1"/>
          </p:cNvSpPr>
          <p:nvPr>
            <p:ph type="body" idx="1"/>
          </p:nvPr>
        </p:nvSpPr>
        <p:spPr>
          <a:xfrm>
            <a:off x="539552" y="980728"/>
            <a:ext cx="8064896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sz="24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080"/>
              <a:buNone/>
            </a:pPr>
            <a:endParaRPr/>
          </a:p>
        </p:txBody>
      </p:sp>
      <p:sp>
        <p:nvSpPr>
          <p:cNvPr id="534" name="Google Shape;534;p57"/>
          <p:cNvSpPr txBox="1"/>
          <p:nvPr/>
        </p:nvSpPr>
        <p:spPr>
          <a:xfrm>
            <a:off x="539552" y="1484784"/>
            <a:ext cx="8064896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7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Napisati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implementira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razlomke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Razlomci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imaju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brojioc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imenioc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Preklopiti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en-US" sz="2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en-US" sz="24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__add__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omogućili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ispisivanje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obliku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razlomaka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množenje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sabiranje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razlomaka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respektivno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*Primer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korišćenja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7"/>
          <p:cNvSpPr txBox="1"/>
          <p:nvPr/>
        </p:nvSpPr>
        <p:spPr>
          <a:xfrm>
            <a:off x="899592" y="3573016"/>
            <a:ext cx="7272808" cy="20621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r = Razlomak(10,2)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r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&lt;__main__.Razlomak object at 0x7f2121407ed0&gt;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r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10/2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print Razlomak(10,4)*Razlomak(1,2)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10/8 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8.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klasu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</a:t>
            </a:r>
            <a:r>
              <a:rPr lang="en-US" dirty="0" err="1" smtClean="0"/>
              <a:t>iotUredjaj</a:t>
            </a:r>
            <a:r>
              <a:rPr lang="en-US" dirty="0" smtClean="0"/>
              <a:t>. </a:t>
            </a:r>
            <a:r>
              <a:rPr lang="en-US" dirty="0" err="1" smtClean="0"/>
              <a:t>Uredjaj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serijski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je </a:t>
            </a:r>
            <a:r>
              <a:rPr lang="en-US" dirty="0" err="1" smtClean="0"/>
              <a:t>jedinstven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id_na_cloudu</a:t>
            </a:r>
            <a:r>
              <a:rPr lang="en-US" dirty="0" smtClean="0"/>
              <a:t>. </a:t>
            </a:r>
            <a:r>
              <a:rPr lang="en-US" dirty="0" err="1" smtClean="0"/>
              <a:t>Overrajdovati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Uredjaj</a:t>
            </a:r>
            <a:r>
              <a:rPr lang="en-US" dirty="0" smtClean="0"/>
              <a:t>)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odvojene</a:t>
            </a:r>
            <a:r>
              <a:rPr lang="en-US" dirty="0" smtClean="0"/>
              <a:t> </a:t>
            </a:r>
            <a:r>
              <a:rPr lang="en-US" dirty="0" err="1" smtClean="0"/>
              <a:t>zarezom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r>
              <a:rPr lang="en-US" dirty="0" smtClean="0"/>
              <a:t>9.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upisuje</a:t>
            </a:r>
            <a:r>
              <a:rPr lang="en-US" dirty="0" smtClean="0"/>
              <a:t> </a:t>
            </a:r>
            <a:r>
              <a:rPr lang="en-US" dirty="0" err="1" smtClean="0"/>
              <a:t>Uredjaj</a:t>
            </a:r>
            <a:r>
              <a:rPr lang="en-US" dirty="0" smtClean="0"/>
              <a:t> u </a:t>
            </a:r>
            <a:r>
              <a:rPr lang="en-US" dirty="0" err="1" smtClean="0"/>
              <a:t>tekstualni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. </a:t>
            </a:r>
            <a:r>
              <a:rPr lang="en-US" dirty="0" err="1" smtClean="0"/>
              <a:t>Lokacija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je data u environment </a:t>
            </a:r>
            <a:r>
              <a:rPr lang="en-US" dirty="0" err="1" smtClean="0"/>
              <a:t>varijablama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10.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sr-Latn-RS" dirty="0" smtClean="0"/>
              <a:t>čita Sve Uredjaje u Memoriju iz fajla.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1</a:t>
            </a:r>
            <a:r>
              <a:rPr lang="sr-Latn-RS" dirty="0" smtClean="0"/>
              <a:t>1</a:t>
            </a:r>
            <a:r>
              <a:rPr lang="en-US" dirty="0" smtClean="0"/>
              <a:t>. </a:t>
            </a:r>
            <a:r>
              <a:rPr lang="en-US" dirty="0" err="1"/>
              <a:t>Napisati</a:t>
            </a:r>
            <a:r>
              <a:rPr lang="en-US" dirty="0"/>
              <a:t> </a:t>
            </a:r>
            <a:r>
              <a:rPr lang="en-US" dirty="0" err="1"/>
              <a:t>dekorator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provjerava</a:t>
            </a:r>
            <a:r>
              <a:rPr lang="en-US" dirty="0"/>
              <a:t> da li je </a:t>
            </a:r>
            <a:r>
              <a:rPr lang="en-US" dirty="0" err="1"/>
              <a:t>uredjaj</a:t>
            </a:r>
            <a:r>
              <a:rPr lang="en-US" dirty="0"/>
              <a:t> </a:t>
            </a:r>
            <a:r>
              <a:rPr lang="en-US" dirty="0" err="1"/>
              <a:t>jedinstven</a:t>
            </a:r>
            <a:r>
              <a:rPr lang="en-US" dirty="0"/>
              <a:t>, da li </a:t>
            </a:r>
            <a:r>
              <a:rPr lang="en-US" dirty="0" err="1"/>
              <a:t>postoji</a:t>
            </a:r>
            <a:r>
              <a:rPr lang="en-US" dirty="0"/>
              <a:t>. </a:t>
            </a:r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dekoratora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prihvata</a:t>
            </a:r>
            <a:r>
              <a:rPr lang="en-US" dirty="0"/>
              <a:t> parameter je </a:t>
            </a:r>
            <a:r>
              <a:rPr lang="en-US" dirty="0" err="1"/>
              <a:t>dat</a:t>
            </a:r>
            <a:r>
              <a:rPr lang="en-US" dirty="0"/>
              <a:t> u </a:t>
            </a:r>
            <a:r>
              <a:rPr lang="en-US" dirty="0" err="1"/>
              <a:t>materijalima</a:t>
            </a:r>
            <a:r>
              <a:rPr lang="en-US" dirty="0"/>
              <a:t> primjer_dekoratora_sa_parametrima.py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1</a:t>
            </a:r>
            <a:r>
              <a:rPr lang="sr-Latn-R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klasu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opisuje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: email (</a:t>
            </a:r>
            <a:r>
              <a:rPr lang="en-US" dirty="0" err="1" smtClean="0"/>
              <a:t>jedinstveni</a:t>
            </a:r>
            <a:r>
              <a:rPr lang="en-US" dirty="0" smtClean="0"/>
              <a:t> </a:t>
            </a:r>
            <a:r>
              <a:rPr lang="en-US" dirty="0" err="1" smtClean="0"/>
              <a:t>podatak</a:t>
            </a:r>
            <a:r>
              <a:rPr lang="en-US" dirty="0" smtClean="0"/>
              <a:t>), </a:t>
            </a:r>
            <a:r>
              <a:rPr lang="en-US" dirty="0" err="1" smtClean="0"/>
              <a:t>lozinku</a:t>
            </a:r>
            <a:r>
              <a:rPr lang="en-US" dirty="0" smtClean="0"/>
              <a:t>, </a:t>
            </a:r>
            <a:r>
              <a:rPr lang="en-US" dirty="0" err="1" smtClean="0"/>
              <a:t>rolu</a:t>
            </a:r>
            <a:r>
              <a:rPr lang="en-US" dirty="0" smtClean="0"/>
              <a:t> (</a:t>
            </a:r>
            <a:r>
              <a:rPr lang="en-US" dirty="0" err="1" smtClean="0"/>
              <a:t>rola</a:t>
            </a:r>
            <a:r>
              <a:rPr lang="en-US" dirty="0" smtClean="0"/>
              <a:t> je </a:t>
            </a:r>
            <a:r>
              <a:rPr lang="en-US" dirty="0" err="1" smtClean="0"/>
              <a:t>broj</a:t>
            </a:r>
            <a:r>
              <a:rPr lang="en-US" dirty="0" smtClean="0"/>
              <a:t>)</a:t>
            </a:r>
            <a:endParaRPr lang="sr-Latn-RS" dirty="0" smtClean="0"/>
          </a:p>
          <a:p>
            <a:pPr marL="137160" indent="0">
              <a:buNone/>
            </a:pPr>
            <a:r>
              <a:rPr lang="sr-Latn-RS" dirty="0" smtClean="0"/>
              <a:t>13. Napisati funkcije koja upisuju u i čitaju iz fajla korisnike, isto odvojeno zarezima, a lozinka mora biti enkodirana. </a:t>
            </a:r>
            <a:r>
              <a:rPr lang="en-US" dirty="0" err="1"/>
              <a:t>Primjer</a:t>
            </a:r>
            <a:r>
              <a:rPr lang="en-US" dirty="0"/>
              <a:t> u </a:t>
            </a:r>
            <a:r>
              <a:rPr lang="en-US" dirty="0" err="1"/>
              <a:t>fajlu</a:t>
            </a:r>
            <a:r>
              <a:rPr lang="en-US" dirty="0"/>
              <a:t> </a:t>
            </a:r>
            <a:r>
              <a:rPr lang="en-US" dirty="0" smtClean="0"/>
              <a:t>lozinka.py</a:t>
            </a:r>
          </a:p>
          <a:p>
            <a:pPr marL="137160" indent="0">
              <a:buNone/>
            </a:pPr>
            <a:r>
              <a:rPr lang="en-US" dirty="0" smtClean="0"/>
              <a:t>1</a:t>
            </a:r>
            <a:r>
              <a:rPr lang="sr-Latn-RS" dirty="0" smtClean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dekorator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provjerava</a:t>
            </a:r>
            <a:r>
              <a:rPr lang="en-US" dirty="0" smtClean="0"/>
              <a:t> da li je </a:t>
            </a:r>
            <a:r>
              <a:rPr lang="en-US" dirty="0" err="1" smtClean="0"/>
              <a:t>lozinka</a:t>
            </a:r>
            <a:r>
              <a:rPr lang="en-US" dirty="0" smtClean="0"/>
              <a:t> </a:t>
            </a:r>
            <a:r>
              <a:rPr lang="en-US" dirty="0" err="1" smtClean="0"/>
              <a:t>ispravna</a:t>
            </a:r>
            <a:r>
              <a:rPr lang="en-US" dirty="0" smtClean="0"/>
              <a:t>. </a:t>
            </a:r>
            <a:r>
              <a:rPr lang="en-US" dirty="0" err="1" smtClean="0"/>
              <a:t>Primjer</a:t>
            </a:r>
            <a:r>
              <a:rPr lang="en-US" dirty="0" smtClean="0"/>
              <a:t> u </a:t>
            </a:r>
            <a:r>
              <a:rPr lang="en-US" dirty="0" err="1" smtClean="0"/>
              <a:t>fajlu</a:t>
            </a:r>
            <a:r>
              <a:rPr lang="en-US" dirty="0" smtClean="0"/>
              <a:t> lozinka.py</a:t>
            </a:r>
          </a:p>
          <a:p>
            <a:pPr marL="137160" indent="0">
              <a:buNone/>
            </a:pPr>
            <a:r>
              <a:rPr lang="en-US" dirty="0" smtClean="0"/>
              <a:t>1</a:t>
            </a:r>
            <a:r>
              <a:rPr lang="sr-Latn-RS" dirty="0" smtClean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napr</a:t>
            </a:r>
            <a:r>
              <a:rPr lang="sr-Latn-RS" dirty="0" smtClean="0"/>
              <a:t>aviti dekorator koji provjerava da li je email jedinstven</a:t>
            </a:r>
          </a:p>
        </p:txBody>
      </p:sp>
    </p:spTree>
    <p:extLst>
      <p:ext uri="{BB962C8B-B14F-4D97-AF65-F5344CB8AC3E}">
        <p14:creationId xmlns:p14="http://schemas.microsoft.com/office/powerpoint/2010/main" val="2789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r-Latn-RS" dirty="0"/>
              <a:t>15. Napraviti dekorator koji provjerava da li je email ispravan i koristiti ga prilikom izmjene i unosa novog korisnika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15459"/>
      </p:ext>
    </p:extLst>
  </p:cSld>
  <p:clrMapOvr>
    <a:masterClrMapping/>
  </p:clrMapOvr>
</p:sld>
</file>

<file path=ppt/theme/theme1.xml><?xml version="1.0" encoding="utf-8"?>
<a:theme xmlns:a="http://schemas.openxmlformats.org/drawingml/2006/main" name="ppt_RT-R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476</Words>
  <Application>Microsoft Office PowerPoint</Application>
  <PresentationFormat>On-screen Show (4:3)</PresentationFormat>
  <Paragraphs>44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Noto Sans Symbols</vt:lpstr>
      <vt:lpstr>Courier New</vt:lpstr>
      <vt:lpstr>ppt_RT-RK</vt:lpstr>
      <vt:lpstr>ELEMENTI  PYTHON JEZIKA </vt:lpstr>
      <vt:lpstr>Elementi python jezika</vt:lpstr>
      <vt:lpstr>Elementi python jezika</vt:lpstr>
      <vt:lpstr>Elementi python jezika</vt:lpstr>
      <vt:lpstr>Elementi python jezika</vt:lpstr>
      <vt:lpstr>Elementi python jezika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ELEMENTI  PYTHON JEZIKA</dc:title>
  <dc:creator>korac</dc:creator>
  <cp:lastModifiedBy>Srdjan Popic</cp:lastModifiedBy>
  <cp:revision>8</cp:revision>
  <dcterms:created xsi:type="dcterms:W3CDTF">2014-11-23T10:47:40Z</dcterms:created>
  <dcterms:modified xsi:type="dcterms:W3CDTF">2022-07-19T08:39:06Z</dcterms:modified>
</cp:coreProperties>
</file>