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281" r:id="rId11"/>
    <p:sldId id="283" r:id="rId12"/>
  </p:sldIdLst>
  <p:sldSz cx="9144000" cy="5143500" type="screen16x9"/>
  <p:notesSz cx="6858000" cy="9144000"/>
  <p:embeddedFontLst>
    <p:embeddedFont>
      <p:font typeface="Catamaran Light" panose="020B0604020202020204" charset="0"/>
      <p:regular r:id="rId14"/>
      <p:bold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ivvic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9BE7B9-3872-45EE-B47E-D1CF039155AF}">
  <a:tblStyle styleId="{6A9BE7B9-3872-45EE-B47E-D1CF039155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e13d9a7e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e13d9a7e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46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27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19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29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e13d9a7e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e13d9a7e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0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60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5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34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5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t-rk.com/" TargetMode="External"/><Relationship Id="rId4" Type="http://schemas.openxmlformats.org/officeDocument/2006/relationships/hyperlink" Target="mailto:bosko.tendzeric@tttech-auto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/>
          <a:srcRect l="12094" r="12094"/>
          <a:stretch/>
        </p:blipFill>
        <p:spPr>
          <a:xfrm flipH="1">
            <a:off x="3246746" y="-199"/>
            <a:ext cx="692940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 rot="5400000">
            <a:off x="1354045" y="88809"/>
            <a:ext cx="3448873" cy="4933313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Kivy</a:t>
            </a:r>
            <a:r>
              <a:rPr lang="en-US" dirty="0">
                <a:solidFill>
                  <a:schemeClr val="lt1"/>
                </a:solidFill>
              </a:rPr>
              <a:t> framework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RT-RK </a:t>
            </a:r>
            <a:r>
              <a:rPr lang="en-US" dirty="0" err="1">
                <a:solidFill>
                  <a:schemeClr val="lt1"/>
                </a:solidFill>
              </a:rPr>
              <a:t>Ljetna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sr-Latn-BA" dirty="0">
                <a:solidFill>
                  <a:schemeClr val="lt1"/>
                </a:solidFill>
              </a:rPr>
              <a:t>škola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09014" y="2444917"/>
            <a:ext cx="3448874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51"/>
          <p:cNvPicPr preferRelativeResize="0"/>
          <p:nvPr/>
        </p:nvPicPr>
        <p:blipFill rotWithShape="1">
          <a:blip r:embed="rId3">
            <a:alphaModFix/>
          </a:blip>
          <a:srcRect t="189" b="179"/>
          <a:stretch/>
        </p:blipFill>
        <p:spPr>
          <a:xfrm>
            <a:off x="3981435" y="0"/>
            <a:ext cx="516255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1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5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58002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bosko.tendzeric</a:t>
            </a:r>
            <a:r>
              <a:rPr lang="e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@tttech-auto.com</a:t>
            </a:r>
            <a:endParaRPr lang="e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B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https://www.rt-rk.com/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BA" dirty="0">
                <a:solidFill>
                  <a:schemeClr val="bg1"/>
                </a:solidFill>
              </a:rPr>
              <a:t>https://www.tttech-auto.com/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9" name="Google Shape;579;p51"/>
          <p:cNvSpPr txBox="1">
            <a:spLocks noGrp="1"/>
          </p:cNvSpPr>
          <p:nvPr>
            <p:ph type="ctrTitle"/>
          </p:nvPr>
        </p:nvSpPr>
        <p:spPr>
          <a:xfrm>
            <a:off x="831200" y="376500"/>
            <a:ext cx="260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THANKS</a:t>
            </a:r>
            <a:endParaRPr sz="3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3"/>
          <p:cNvSpPr/>
          <p:nvPr/>
        </p:nvSpPr>
        <p:spPr>
          <a:xfrm>
            <a:off x="0" y="1559850"/>
            <a:ext cx="5197200" cy="359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3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 Light"/>
              <a:buChar char="⎯"/>
            </a:pPr>
            <a:r>
              <a:rPr lang="en" dirty="0">
                <a:solidFill>
                  <a:schemeClr val="lt1"/>
                </a:solidFill>
              </a:rPr>
              <a:t>Presentation template by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 Light"/>
              <a:buChar char="⎯"/>
            </a:pPr>
            <a:r>
              <a:rPr lang="en" dirty="0">
                <a:solidFill>
                  <a:schemeClr val="lt1"/>
                </a:solidFill>
              </a:rPr>
              <a:t>Icons by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 Light"/>
              <a:buChar char="⎯"/>
            </a:pPr>
            <a:r>
              <a:rPr lang="en" dirty="0">
                <a:solidFill>
                  <a:schemeClr val="lt1"/>
                </a:solidFill>
              </a:rPr>
              <a:t>Infographics by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 Light"/>
              <a:buChar char="⎯"/>
            </a:pPr>
            <a:r>
              <a:rPr lang="en" dirty="0">
                <a:solidFill>
                  <a:schemeClr val="lt1"/>
                </a:solidFill>
              </a:rPr>
              <a:t>Images created by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06" name="Google Shape;606;p53"/>
          <p:cNvSpPr txBox="1">
            <a:spLocks noGrp="1"/>
          </p:cNvSpPr>
          <p:nvPr>
            <p:ph type="ctrTitle"/>
          </p:nvPr>
        </p:nvSpPr>
        <p:spPr>
          <a:xfrm>
            <a:off x="148800" y="20400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607" name="Google Shape;607;p53"/>
          <p:cNvSpPr/>
          <p:nvPr/>
        </p:nvSpPr>
        <p:spPr>
          <a:xfrm>
            <a:off x="4961825" y="3661475"/>
            <a:ext cx="487500" cy="15291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>
                <a:solidFill>
                  <a:schemeClr val="lt1"/>
                </a:solidFill>
              </a:rPr>
              <a:t>KV jezik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title" idx="2"/>
          </p:nvPr>
        </p:nvSpPr>
        <p:spPr>
          <a:xfrm>
            <a:off x="7343884" y="450479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sr-Latn-BA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3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Osnovna sintaksa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KV jezik sintaksa koristi indentacije i kolone da definiše hijerarhije widget-a. Nešto slično kao yaml format.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Widget-i su definisani sa </a:t>
            </a:r>
            <a:r>
              <a:rPr lang="en-US" sz="1600" dirty="0"/>
              <a:t>‘&lt;</a:t>
            </a:r>
            <a:r>
              <a:rPr lang="en-US" sz="1600" dirty="0" err="1"/>
              <a:t>WidgetName</a:t>
            </a:r>
            <a:r>
              <a:rPr lang="en-US" sz="1600" dirty="0"/>
              <a:t>&gt;:’ </a:t>
            </a:r>
            <a:r>
              <a:rPr lang="sr-Latn-BA" sz="1600" dirty="0"/>
              <a:t>a atributi su nasetovani sa key: value parovima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sr-Latn-BA" dirty="0">
                <a:solidFill>
                  <a:schemeClr val="lt1"/>
                </a:solidFill>
              </a:rPr>
              <a:t>3</a:t>
            </a:r>
            <a:endParaRPr lang="en" dirty="0">
              <a:solidFill>
                <a:schemeClr val="lt1"/>
              </a:solidFill>
            </a:endParaRP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Referenciranje widget-a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Widgeti se mogu referencirati pomoću id atributa i ids riječnika u Pythonu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Sintaksa: id: widget_id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sr-Latn-BA" dirty="0">
                <a:solidFill>
                  <a:schemeClr val="lt1"/>
                </a:solidFill>
              </a:rPr>
              <a:t>3</a:t>
            </a:r>
            <a:endParaRPr lang="en" dirty="0">
              <a:solidFill>
                <a:schemeClr val="lt1"/>
              </a:solidFill>
            </a:endParaRP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Reagovanje na evente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Reagovanje na evente u kv jeziku se vrši pomoću akcija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Akcije se definišu u koristeći on_event_name da se bind-uju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Sinstaksa: on_event_name: akcija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sr-Latn-BA" dirty="0">
                <a:solidFill>
                  <a:schemeClr val="lt1"/>
                </a:solidFill>
              </a:rPr>
              <a:t>3</a:t>
            </a:r>
            <a:endParaRPr lang="en" dirty="0">
              <a:solidFill>
                <a:schemeClr val="lt1"/>
              </a:solidFill>
            </a:endParaRP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>
                <a:solidFill>
                  <a:schemeClr val="lt1"/>
                </a:solidFill>
              </a:rPr>
              <a:t>Kivy properties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title" idx="2"/>
          </p:nvPr>
        </p:nvSpPr>
        <p:spPr>
          <a:xfrm>
            <a:off x="7343884" y="450479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sr-Latn-BA" dirty="0">
                <a:solidFill>
                  <a:schemeClr val="lt1"/>
                </a:solidFill>
              </a:rPr>
              <a:t>4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4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Kivy properties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Kivy properties je feature koji omogućava automatske update-e widget atributa kada se neki podaci promijene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Properties omogućavaju bindovan</a:t>
            </a:r>
            <a:r>
              <a:rPr lang="en-US" sz="1600" dirty="0"/>
              <a:t>j</a:t>
            </a:r>
            <a:r>
              <a:rPr lang="sr-Latn-BA" sz="1600" dirty="0"/>
              <a:t>e podataka na atribute čime se unapređuje odziv aplikacije i njena održivost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sr-Latn-BA" dirty="0">
                <a:solidFill>
                  <a:schemeClr val="lt1"/>
                </a:solidFill>
              </a:rPr>
              <a:t>4</a:t>
            </a:r>
            <a:endParaRPr lang="en" dirty="0">
              <a:solidFill>
                <a:schemeClr val="lt1"/>
              </a:solidFill>
            </a:endParaRP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Kako definisati kivy property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Za kreiranje propertyja u kivy klasi se koristi kivy.properties modul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Sintaksa: property_name = kivy.properties.PropertyType(default_value)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Neki često korišten</a:t>
            </a:r>
            <a:r>
              <a:rPr lang="en-US" sz="1600"/>
              <a:t>i</a:t>
            </a:r>
            <a:r>
              <a:rPr lang="sr-Latn-BA" sz="1600"/>
              <a:t>ji </a:t>
            </a:r>
            <a:r>
              <a:rPr lang="sr-Latn-BA" sz="1600" dirty="0"/>
              <a:t>property tipovi: NumericProperty, StringProperty, BooleanProperty, ListProperty...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sr-Latn-BA" dirty="0">
                <a:solidFill>
                  <a:schemeClr val="lt1"/>
                </a:solidFill>
              </a:rPr>
              <a:t>4</a:t>
            </a:r>
            <a:endParaRPr lang="en" dirty="0">
              <a:solidFill>
                <a:schemeClr val="lt1"/>
              </a:solidFill>
            </a:endParaRP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3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Property i observer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Observer-i su metode koje se trigeruju kad se promijeni vrijednost property-ja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Syntaksa: def on_property_name(self, instance, value</a:t>
            </a:r>
            <a:r>
              <a:rPr lang="en-US" sz="1600" dirty="0"/>
              <a:t>)</a:t>
            </a:r>
            <a:endParaRPr lang="sr-Latn-BA" sz="1600" dirty="0"/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sr-Latn-BA" dirty="0">
                <a:solidFill>
                  <a:schemeClr val="lt1"/>
                </a:solidFill>
              </a:rPr>
              <a:t>4</a:t>
            </a:r>
            <a:endParaRPr lang="en" dirty="0">
              <a:solidFill>
                <a:schemeClr val="lt1"/>
              </a:solidFill>
            </a:endParaRP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266</Words>
  <Application>Microsoft Office PowerPoint</Application>
  <PresentationFormat>On-screen Show (16:9)</PresentationFormat>
  <Paragraphs>43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Livvic</vt:lpstr>
      <vt:lpstr>Fira Sans Extra Condensed Medium</vt:lpstr>
      <vt:lpstr>Arial</vt:lpstr>
      <vt:lpstr>Catamaran Light</vt:lpstr>
      <vt:lpstr>Engineering Project Proposal by Slidesgo</vt:lpstr>
      <vt:lpstr>RT-RK Ljetna škola</vt:lpstr>
      <vt:lpstr>KV jezik</vt:lpstr>
      <vt:lpstr>Osnovna sintaksa</vt:lpstr>
      <vt:lpstr>Referenciranje widget-a</vt:lpstr>
      <vt:lpstr>Reagovanje na evente</vt:lpstr>
      <vt:lpstr>Kivy properties</vt:lpstr>
      <vt:lpstr>Kivy properties</vt:lpstr>
      <vt:lpstr>Kako definisati kivy property</vt:lpstr>
      <vt:lpstr>Property i observer</vt:lpstr>
      <vt:lpstr>THANKS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RT-RK Ljetna škola</dc:title>
  <dc:creator>Zvjezdan Spasić</dc:creator>
  <cp:lastModifiedBy>Sladjan Vukovic</cp:lastModifiedBy>
  <cp:revision>35</cp:revision>
  <dcterms:modified xsi:type="dcterms:W3CDTF">2024-07-24T07:14:53Z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d3aa48-0d0b-4bb7-a5b1-636448221c96_Enabled">
    <vt:lpwstr>true</vt:lpwstr>
  </property>
  <property fmtid="{D5CDD505-2E9C-101B-9397-08002B2CF9AE}" pid="3" name="MSIP_Label_55d3aa48-0d0b-4bb7-a5b1-636448221c96_SetDate">
    <vt:lpwstr>2023-06-16T08:02:49Z</vt:lpwstr>
  </property>
  <property fmtid="{D5CDD505-2E9C-101B-9397-08002B2CF9AE}" pid="4" name="MSIP_Label_55d3aa48-0d0b-4bb7-a5b1-636448221c96_Method">
    <vt:lpwstr>Privileged</vt:lpwstr>
  </property>
  <property fmtid="{D5CDD505-2E9C-101B-9397-08002B2CF9AE}" pid="5" name="MSIP_Label_55d3aa48-0d0b-4bb7-a5b1-636448221c96_Name">
    <vt:lpwstr>TTTech-Auto-Public</vt:lpwstr>
  </property>
  <property fmtid="{D5CDD505-2E9C-101B-9397-08002B2CF9AE}" pid="6" name="MSIP_Label_55d3aa48-0d0b-4bb7-a5b1-636448221c96_SiteId">
    <vt:lpwstr>5638dc0c-ffa2-418f-8078-70f739ff781f</vt:lpwstr>
  </property>
  <property fmtid="{D5CDD505-2E9C-101B-9397-08002B2CF9AE}" pid="7" name="MSIP_Label_55d3aa48-0d0b-4bb7-a5b1-636448221c96_ActionId">
    <vt:lpwstr>f2cb8b6a-02d8-47ea-81e7-502b9a2e343c</vt:lpwstr>
  </property>
  <property fmtid="{D5CDD505-2E9C-101B-9397-08002B2CF9AE}" pid="8" name="MSIP_Label_55d3aa48-0d0b-4bb7-a5b1-636448221c96_ContentBits">
    <vt:lpwstr>0</vt:lpwstr>
  </property>
</Properties>
</file>