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B5C"/>
    <a:srgbClr val="B3D5E4"/>
    <a:srgbClr val="3F6E94"/>
    <a:srgbClr val="457C9E"/>
    <a:srgbClr val="5A8EAD"/>
    <a:srgbClr val="96C1D7"/>
    <a:srgbClr val="72A4C0"/>
    <a:srgbClr val="A96976"/>
    <a:srgbClr val="695B78"/>
    <a:srgbClr val="3B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5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5" Type="http://schemas.openxmlformats.org/officeDocument/2006/relationships/slideLayout" Target="../slideLayouts/slideLayout1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" name="圆角矩形 59"/>
          <p:cNvSpPr/>
          <p:nvPr>
            <p:custDataLst>
              <p:tags r:id="rId1"/>
            </p:custDataLst>
          </p:nvPr>
        </p:nvSpPr>
        <p:spPr>
          <a:xfrm>
            <a:off x="6670675" y="3860165"/>
            <a:ext cx="857250" cy="365760"/>
          </a:xfrm>
          <a:prstGeom prst="roundRect">
            <a:avLst/>
          </a:prstGeom>
          <a:solidFill>
            <a:srgbClr val="96C1D7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onf2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93875" y="858520"/>
            <a:ext cx="3917315" cy="1598295"/>
          </a:xfrm>
          <a:prstGeom prst="roundRect">
            <a:avLst/>
          </a:prstGeom>
          <a:ln w="28575">
            <a:solidFill>
              <a:schemeClr val="bg2">
                <a:lumMod val="6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25650" y="1023620"/>
            <a:ext cx="857250" cy="365760"/>
          </a:xfrm>
          <a:prstGeom prst="roundRect">
            <a:avLst/>
          </a:prstGeom>
          <a:solidFill>
            <a:srgbClr val="B3D5E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Conf1</a:t>
            </a:r>
            <a:endParaRPr lang="en-US" altLang="zh-CN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31870" y="1885950"/>
            <a:ext cx="583565" cy="631825"/>
          </a:xfrm>
          <a:prstGeom prst="rect">
            <a:avLst/>
          </a:prstGeom>
        </p:spPr>
        <p:txBody>
          <a:bodyPr vert="eaVert"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400">
                <a:latin typeface="Georgia" panose="02040502050405020303" charset="0"/>
                <a:ea typeface="微软雅黑" panose="020B0503020204020204" charset="-122"/>
                <a:cs typeface="Georgia" panose="02040502050405020303" charset="0"/>
              </a:rPr>
              <a:t>...</a:t>
            </a:r>
            <a:endParaRPr lang="en-US" altLang="zh-CN" sz="2400">
              <a:latin typeface="Georgia" panose="02040502050405020303" charset="0"/>
              <a:ea typeface="微软雅黑" panose="020B0503020204020204" charset="-122"/>
              <a:cs typeface="Georgia" panose="02040502050405020303" charset="0"/>
            </a:endParaRPr>
          </a:p>
        </p:txBody>
      </p:sp>
      <p:sp>
        <p:nvSpPr>
          <p:cNvPr id="26" name="圆角矩形 25"/>
          <p:cNvSpPr/>
          <p:nvPr>
            <p:custDataLst>
              <p:tags r:id="rId2"/>
            </p:custDataLst>
          </p:nvPr>
        </p:nvSpPr>
        <p:spPr>
          <a:xfrm>
            <a:off x="2882900" y="1023620"/>
            <a:ext cx="857250" cy="365760"/>
          </a:xfrm>
          <a:prstGeom prst="roundRect">
            <a:avLst/>
          </a:prstGeom>
          <a:solidFill>
            <a:srgbClr val="72A4C0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onf3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8" name="圆角矩形 27"/>
          <p:cNvSpPr/>
          <p:nvPr>
            <p:custDataLst>
              <p:tags r:id="rId3"/>
            </p:custDataLst>
          </p:nvPr>
        </p:nvSpPr>
        <p:spPr>
          <a:xfrm>
            <a:off x="3740150" y="1023620"/>
            <a:ext cx="857250" cy="365760"/>
          </a:xfrm>
          <a:prstGeom prst="roundRect">
            <a:avLst/>
          </a:prstGeom>
          <a:solidFill>
            <a:srgbClr val="457C9E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onf7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9" name="圆角矩形 28"/>
          <p:cNvSpPr/>
          <p:nvPr>
            <p:custDataLst>
              <p:tags r:id="rId4"/>
            </p:custDataLst>
          </p:nvPr>
        </p:nvSpPr>
        <p:spPr>
          <a:xfrm>
            <a:off x="4597400" y="1023620"/>
            <a:ext cx="857250" cy="365760"/>
          </a:xfrm>
          <a:prstGeom prst="roundRect">
            <a:avLst/>
          </a:prstGeom>
          <a:solidFill>
            <a:srgbClr val="72A4C0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onf3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>
            <a:off x="2025650" y="1587500"/>
            <a:ext cx="857250" cy="365760"/>
          </a:xfrm>
          <a:prstGeom prst="roundRect">
            <a:avLst/>
          </a:prstGeom>
          <a:solidFill>
            <a:srgbClr val="96C1D7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onf2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1" name="圆角矩形 30"/>
          <p:cNvSpPr/>
          <p:nvPr>
            <p:custDataLst>
              <p:tags r:id="rId6"/>
            </p:custDataLst>
          </p:nvPr>
        </p:nvSpPr>
        <p:spPr>
          <a:xfrm>
            <a:off x="2882900" y="1587500"/>
            <a:ext cx="857250" cy="365760"/>
          </a:xfrm>
          <a:prstGeom prst="roundRect">
            <a:avLst/>
          </a:prstGeom>
          <a:solidFill>
            <a:srgbClr val="5A8EAD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onf4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2" name="圆角矩形 31"/>
          <p:cNvSpPr/>
          <p:nvPr>
            <p:custDataLst>
              <p:tags r:id="rId7"/>
            </p:custDataLst>
          </p:nvPr>
        </p:nvSpPr>
        <p:spPr>
          <a:xfrm>
            <a:off x="3740150" y="1587500"/>
            <a:ext cx="857250" cy="365760"/>
          </a:xfrm>
          <a:prstGeom prst="roundRect">
            <a:avLst/>
          </a:prstGeom>
          <a:solidFill>
            <a:srgbClr val="3F6E94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onf9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8"/>
            </p:custDataLst>
          </p:nvPr>
        </p:nvSpPr>
        <p:spPr>
          <a:xfrm>
            <a:off x="4597400" y="1587500"/>
            <a:ext cx="857250" cy="365760"/>
          </a:xfrm>
          <a:prstGeom prst="roundRect">
            <a:avLst/>
          </a:prstGeom>
          <a:solidFill>
            <a:srgbClr val="457C9E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onf7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2" name="圆角矩形 81"/>
          <p:cNvSpPr/>
          <p:nvPr>
            <p:custDataLst>
              <p:tags r:id="rId9"/>
            </p:custDataLst>
          </p:nvPr>
        </p:nvSpPr>
        <p:spPr>
          <a:xfrm>
            <a:off x="6670675" y="1023620"/>
            <a:ext cx="857250" cy="365760"/>
          </a:xfrm>
          <a:prstGeom prst="roundRect">
            <a:avLst/>
          </a:prstGeom>
          <a:solidFill>
            <a:srgbClr val="96C1D7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Conf2</a:t>
            </a:r>
            <a:endParaRPr lang="en-US" altLang="zh-CN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4" name="圆角矩形 83"/>
          <p:cNvSpPr/>
          <p:nvPr>
            <p:custDataLst>
              <p:tags r:id="rId10"/>
            </p:custDataLst>
          </p:nvPr>
        </p:nvSpPr>
        <p:spPr>
          <a:xfrm>
            <a:off x="7527925" y="1023620"/>
            <a:ext cx="857250" cy="365760"/>
          </a:xfrm>
          <a:prstGeom prst="roundRect">
            <a:avLst/>
          </a:prstGeom>
          <a:solidFill>
            <a:srgbClr val="72A4C0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onf3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5" name="圆角矩形 84"/>
          <p:cNvSpPr/>
          <p:nvPr>
            <p:custDataLst>
              <p:tags r:id="rId11"/>
            </p:custDataLst>
          </p:nvPr>
        </p:nvSpPr>
        <p:spPr>
          <a:xfrm>
            <a:off x="8385175" y="1023620"/>
            <a:ext cx="857250" cy="365760"/>
          </a:xfrm>
          <a:prstGeom prst="roundRect">
            <a:avLst/>
          </a:prstGeom>
          <a:solidFill>
            <a:srgbClr val="457C9E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onf7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6" name="圆角矩形 85"/>
          <p:cNvSpPr/>
          <p:nvPr>
            <p:custDataLst>
              <p:tags r:id="rId12"/>
            </p:custDataLst>
          </p:nvPr>
        </p:nvSpPr>
        <p:spPr>
          <a:xfrm>
            <a:off x="9242425" y="1023620"/>
            <a:ext cx="857250" cy="365760"/>
          </a:xfrm>
          <a:prstGeom prst="roundRect">
            <a:avLst/>
          </a:prstGeom>
          <a:solidFill>
            <a:srgbClr val="72A4C0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onf3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7" name="圆角矩形 86"/>
          <p:cNvSpPr/>
          <p:nvPr>
            <p:custDataLst>
              <p:tags r:id="rId13"/>
            </p:custDataLst>
          </p:nvPr>
        </p:nvSpPr>
        <p:spPr>
          <a:xfrm>
            <a:off x="6670675" y="1587500"/>
            <a:ext cx="857250" cy="365760"/>
          </a:xfrm>
          <a:prstGeom prst="roundRect">
            <a:avLst/>
          </a:prstGeom>
          <a:solidFill>
            <a:srgbClr val="B3D5E4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onf1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8" name="圆角矩形 87"/>
          <p:cNvSpPr/>
          <p:nvPr>
            <p:custDataLst>
              <p:tags r:id="rId14"/>
            </p:custDataLst>
          </p:nvPr>
        </p:nvSpPr>
        <p:spPr>
          <a:xfrm>
            <a:off x="7527925" y="1587500"/>
            <a:ext cx="857250" cy="365760"/>
          </a:xfrm>
          <a:prstGeom prst="roundRect">
            <a:avLst/>
          </a:prstGeom>
          <a:solidFill>
            <a:srgbClr val="5A8EAD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onf4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9" name="圆角矩形 88"/>
          <p:cNvSpPr/>
          <p:nvPr>
            <p:custDataLst>
              <p:tags r:id="rId15"/>
            </p:custDataLst>
          </p:nvPr>
        </p:nvSpPr>
        <p:spPr>
          <a:xfrm>
            <a:off x="8385175" y="1587500"/>
            <a:ext cx="857250" cy="365760"/>
          </a:xfrm>
          <a:prstGeom prst="roundRect">
            <a:avLst/>
          </a:prstGeom>
          <a:solidFill>
            <a:srgbClr val="3F6E94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onf9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0" name="圆角矩形 89"/>
          <p:cNvSpPr/>
          <p:nvPr>
            <p:custDataLst>
              <p:tags r:id="rId16"/>
            </p:custDataLst>
          </p:nvPr>
        </p:nvSpPr>
        <p:spPr>
          <a:xfrm>
            <a:off x="9242425" y="1587500"/>
            <a:ext cx="857250" cy="365760"/>
          </a:xfrm>
          <a:prstGeom prst="roundRect">
            <a:avLst/>
          </a:prstGeom>
          <a:solidFill>
            <a:srgbClr val="457C9E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onf7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75" name="直接箭头连接符 74"/>
          <p:cNvCxnSpPr>
            <a:stCxn id="29" idx="3"/>
          </p:cNvCxnSpPr>
          <p:nvPr/>
        </p:nvCxnSpPr>
        <p:spPr>
          <a:xfrm>
            <a:off x="5454650" y="1206500"/>
            <a:ext cx="1216025" cy="563880"/>
          </a:xfrm>
          <a:prstGeom prst="straightConnector1">
            <a:avLst/>
          </a:prstGeom>
          <a:ln w="38100">
            <a:solidFill>
              <a:srgbClr val="695B78"/>
            </a:solidFill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3" idx="3"/>
            <a:endCxn id="82" idx="1"/>
          </p:cNvCxnSpPr>
          <p:nvPr>
            <p:custDataLst>
              <p:tags r:id="rId17"/>
            </p:custDataLst>
          </p:nvPr>
        </p:nvCxnSpPr>
        <p:spPr>
          <a:xfrm flipV="1">
            <a:off x="5454650" y="1206500"/>
            <a:ext cx="1216025" cy="563880"/>
          </a:xfrm>
          <a:prstGeom prst="straightConnector1">
            <a:avLst/>
          </a:prstGeom>
          <a:ln w="38100">
            <a:solidFill>
              <a:srgbClr val="695B78"/>
            </a:solidFill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07330" y="2456815"/>
            <a:ext cx="168529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(a) Crossover</a:t>
            </a:r>
            <a:endParaRPr lang="en-US" altLang="zh-CN" sz="1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圆角矩形 4"/>
          <p:cNvSpPr/>
          <p:nvPr>
            <p:custDataLst>
              <p:tags r:id="rId18"/>
            </p:custDataLst>
          </p:nvPr>
        </p:nvSpPr>
        <p:spPr>
          <a:xfrm>
            <a:off x="2025650" y="3296285"/>
            <a:ext cx="857250" cy="365760"/>
          </a:xfrm>
          <a:prstGeom prst="roundRect">
            <a:avLst/>
          </a:prstGeom>
          <a:solidFill>
            <a:srgbClr val="B3D5E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Conf1</a:t>
            </a:r>
            <a:endParaRPr lang="en-US" altLang="zh-CN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圆角矩形 7"/>
          <p:cNvSpPr/>
          <p:nvPr>
            <p:custDataLst>
              <p:tags r:id="rId19"/>
            </p:custDataLst>
          </p:nvPr>
        </p:nvSpPr>
        <p:spPr>
          <a:xfrm>
            <a:off x="2882900" y="3296285"/>
            <a:ext cx="857250" cy="365760"/>
          </a:xfrm>
          <a:prstGeom prst="roundRect">
            <a:avLst/>
          </a:prstGeom>
          <a:solidFill>
            <a:srgbClr val="72A4C0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onf3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圆角矩形 8"/>
          <p:cNvSpPr/>
          <p:nvPr>
            <p:custDataLst>
              <p:tags r:id="rId20"/>
            </p:custDataLst>
          </p:nvPr>
        </p:nvSpPr>
        <p:spPr>
          <a:xfrm>
            <a:off x="3740150" y="3296285"/>
            <a:ext cx="857250" cy="365760"/>
          </a:xfrm>
          <a:prstGeom prst="roundRect">
            <a:avLst/>
          </a:prstGeom>
          <a:solidFill>
            <a:srgbClr val="457C9E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onf7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0" name="圆角矩形 9"/>
          <p:cNvSpPr/>
          <p:nvPr>
            <p:custDataLst>
              <p:tags r:id="rId21"/>
            </p:custDataLst>
          </p:nvPr>
        </p:nvSpPr>
        <p:spPr>
          <a:xfrm>
            <a:off x="4597400" y="3296285"/>
            <a:ext cx="857250" cy="365760"/>
          </a:xfrm>
          <a:prstGeom prst="roundRect">
            <a:avLst/>
          </a:prstGeom>
          <a:solidFill>
            <a:srgbClr val="72A4C0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onf3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1" name="圆角矩形 10"/>
          <p:cNvSpPr/>
          <p:nvPr>
            <p:custDataLst>
              <p:tags r:id="rId22"/>
            </p:custDataLst>
          </p:nvPr>
        </p:nvSpPr>
        <p:spPr>
          <a:xfrm>
            <a:off x="2025650" y="3860165"/>
            <a:ext cx="857250" cy="365760"/>
          </a:xfrm>
          <a:prstGeom prst="roundRect">
            <a:avLst/>
          </a:prstGeom>
          <a:solidFill>
            <a:srgbClr val="96C1D7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onf2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2" name="圆角矩形 11"/>
          <p:cNvSpPr/>
          <p:nvPr>
            <p:custDataLst>
              <p:tags r:id="rId23"/>
            </p:custDataLst>
          </p:nvPr>
        </p:nvSpPr>
        <p:spPr>
          <a:xfrm>
            <a:off x="2882900" y="3860165"/>
            <a:ext cx="857250" cy="365760"/>
          </a:xfrm>
          <a:prstGeom prst="roundRect">
            <a:avLst/>
          </a:prstGeom>
          <a:solidFill>
            <a:srgbClr val="5A8EAD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onf4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3" name="圆角矩形 12"/>
          <p:cNvSpPr/>
          <p:nvPr>
            <p:custDataLst>
              <p:tags r:id="rId24"/>
            </p:custDataLst>
          </p:nvPr>
        </p:nvSpPr>
        <p:spPr>
          <a:xfrm>
            <a:off x="3740150" y="3860165"/>
            <a:ext cx="857250" cy="365760"/>
          </a:xfrm>
          <a:prstGeom prst="roundRect">
            <a:avLst/>
          </a:prstGeom>
          <a:solidFill>
            <a:srgbClr val="3F6E94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onf9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25"/>
            </p:custDataLst>
          </p:nvPr>
        </p:nvSpPr>
        <p:spPr>
          <a:xfrm>
            <a:off x="4597400" y="3860165"/>
            <a:ext cx="857250" cy="365760"/>
          </a:xfrm>
          <a:prstGeom prst="roundRect">
            <a:avLst/>
          </a:prstGeom>
          <a:solidFill>
            <a:srgbClr val="457C9E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onf7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6" name="圆角矩形 15"/>
          <p:cNvSpPr/>
          <p:nvPr>
            <p:custDataLst>
              <p:tags r:id="rId26"/>
            </p:custDataLst>
          </p:nvPr>
        </p:nvSpPr>
        <p:spPr>
          <a:xfrm>
            <a:off x="6670675" y="3296285"/>
            <a:ext cx="857250" cy="365760"/>
          </a:xfrm>
          <a:prstGeom prst="roundRect">
            <a:avLst/>
          </a:prstGeom>
          <a:solidFill>
            <a:srgbClr val="3F6E9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Conf9</a:t>
            </a:r>
            <a:endParaRPr lang="en-US" altLang="zh-CN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8" name="圆角矩形 17"/>
          <p:cNvSpPr/>
          <p:nvPr>
            <p:custDataLst>
              <p:tags r:id="rId27"/>
            </p:custDataLst>
          </p:nvPr>
        </p:nvSpPr>
        <p:spPr>
          <a:xfrm>
            <a:off x="7527925" y="3296285"/>
            <a:ext cx="857250" cy="365760"/>
          </a:xfrm>
          <a:prstGeom prst="roundRect">
            <a:avLst/>
          </a:prstGeom>
          <a:solidFill>
            <a:srgbClr val="72A4C0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onf3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9" name="圆角矩形 18"/>
          <p:cNvSpPr/>
          <p:nvPr>
            <p:custDataLst>
              <p:tags r:id="rId28"/>
            </p:custDataLst>
          </p:nvPr>
        </p:nvSpPr>
        <p:spPr>
          <a:xfrm>
            <a:off x="8385175" y="3296285"/>
            <a:ext cx="857250" cy="365760"/>
          </a:xfrm>
          <a:prstGeom prst="roundRect">
            <a:avLst/>
          </a:prstGeom>
          <a:solidFill>
            <a:srgbClr val="457C9E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onf7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0" name="圆角矩形 19"/>
          <p:cNvSpPr/>
          <p:nvPr>
            <p:custDataLst>
              <p:tags r:id="rId29"/>
            </p:custDataLst>
          </p:nvPr>
        </p:nvSpPr>
        <p:spPr>
          <a:xfrm>
            <a:off x="9242425" y="3296285"/>
            <a:ext cx="857250" cy="365760"/>
          </a:xfrm>
          <a:prstGeom prst="roundRect">
            <a:avLst/>
          </a:prstGeom>
          <a:solidFill>
            <a:srgbClr val="72A4C0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onf3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3" name="圆角矩形 22"/>
          <p:cNvSpPr/>
          <p:nvPr>
            <p:custDataLst>
              <p:tags r:id="rId30"/>
            </p:custDataLst>
          </p:nvPr>
        </p:nvSpPr>
        <p:spPr>
          <a:xfrm>
            <a:off x="7527925" y="3860165"/>
            <a:ext cx="857250" cy="365760"/>
          </a:xfrm>
          <a:prstGeom prst="roundRect">
            <a:avLst/>
          </a:prstGeom>
          <a:solidFill>
            <a:srgbClr val="B3D5E4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onf1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31"/>
            </p:custDataLst>
          </p:nvPr>
        </p:nvSpPr>
        <p:spPr>
          <a:xfrm>
            <a:off x="8385175" y="3860165"/>
            <a:ext cx="857250" cy="365760"/>
          </a:xfrm>
          <a:prstGeom prst="roundRect">
            <a:avLst/>
          </a:prstGeom>
          <a:solidFill>
            <a:srgbClr val="3F6E94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onf9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5" name="圆角矩形 24"/>
          <p:cNvSpPr/>
          <p:nvPr>
            <p:custDataLst>
              <p:tags r:id="rId32"/>
            </p:custDataLst>
          </p:nvPr>
        </p:nvSpPr>
        <p:spPr>
          <a:xfrm>
            <a:off x="9242425" y="3860165"/>
            <a:ext cx="857250" cy="365760"/>
          </a:xfrm>
          <a:prstGeom prst="roundRect">
            <a:avLst/>
          </a:prstGeom>
          <a:solidFill>
            <a:srgbClr val="457C9E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C</a:t>
            </a: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onf7</a:t>
            </a:r>
            <a:endParaRPr lang="en-US" altLang="zh-CN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41" name="直接箭头连接符 40"/>
          <p:cNvCxnSpPr>
            <a:stCxn id="10" idx="3"/>
            <a:endCxn id="16" idx="1"/>
          </p:cNvCxnSpPr>
          <p:nvPr>
            <p:custDataLst>
              <p:tags r:id="rId33"/>
            </p:custDataLst>
          </p:nvPr>
        </p:nvCxnSpPr>
        <p:spPr>
          <a:xfrm>
            <a:off x="5454650" y="3479165"/>
            <a:ext cx="1216025" cy="0"/>
          </a:xfrm>
          <a:prstGeom prst="straightConnector1">
            <a:avLst/>
          </a:prstGeom>
          <a:ln w="38100">
            <a:solidFill>
              <a:srgbClr val="695B78"/>
            </a:solidFill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34"/>
            </p:custDataLst>
          </p:nvPr>
        </p:nvCxnSpPr>
        <p:spPr>
          <a:xfrm flipV="1">
            <a:off x="5454650" y="4043045"/>
            <a:ext cx="1216025" cy="1270"/>
          </a:xfrm>
          <a:prstGeom prst="straightConnector1">
            <a:avLst/>
          </a:prstGeom>
          <a:ln w="38100">
            <a:solidFill>
              <a:srgbClr val="695B78"/>
            </a:solidFill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>
            <p:custDataLst>
              <p:tags r:id="rId35"/>
            </p:custDataLst>
          </p:nvPr>
        </p:nvSpPr>
        <p:spPr>
          <a:xfrm>
            <a:off x="5307330" y="4729480"/>
            <a:ext cx="168529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(b) Mutation</a:t>
            </a:r>
            <a:endParaRPr lang="en-US" altLang="zh-CN" sz="1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2" name="文本框 61"/>
          <p:cNvSpPr txBox="1"/>
          <p:nvPr>
            <p:custDataLst>
              <p:tags r:id="rId36"/>
            </p:custDataLst>
          </p:nvPr>
        </p:nvSpPr>
        <p:spPr>
          <a:xfrm>
            <a:off x="3183890" y="490220"/>
            <a:ext cx="113665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Popularity</a:t>
            </a:r>
            <a:endParaRPr lang="en-US" altLang="zh-CN" sz="1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3" name="文本框 62"/>
          <p:cNvSpPr txBox="1"/>
          <p:nvPr>
            <p:custDataLst>
              <p:tags r:id="rId37"/>
            </p:custDataLst>
          </p:nvPr>
        </p:nvSpPr>
        <p:spPr>
          <a:xfrm>
            <a:off x="3255010" y="2757170"/>
            <a:ext cx="113665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Popularity</a:t>
            </a:r>
            <a:endParaRPr lang="en-US" altLang="zh-CN" sz="1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4" name="文本框 63"/>
          <p:cNvSpPr txBox="1"/>
          <p:nvPr>
            <p:custDataLst>
              <p:tags r:id="rId38"/>
            </p:custDataLst>
          </p:nvPr>
        </p:nvSpPr>
        <p:spPr>
          <a:xfrm>
            <a:off x="7829550" y="490220"/>
            <a:ext cx="113665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Popularity</a:t>
            </a:r>
            <a:endParaRPr lang="en-US" altLang="zh-CN" sz="1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5" name="文本框 64"/>
          <p:cNvSpPr txBox="1"/>
          <p:nvPr>
            <p:custDataLst>
              <p:tags r:id="rId39"/>
            </p:custDataLst>
          </p:nvPr>
        </p:nvSpPr>
        <p:spPr>
          <a:xfrm>
            <a:off x="7900670" y="2757170"/>
            <a:ext cx="113665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Popularity</a:t>
            </a:r>
            <a:endParaRPr lang="en-US" altLang="zh-CN" sz="1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4" name="圆角矩形 33"/>
          <p:cNvSpPr/>
          <p:nvPr>
            <p:custDataLst>
              <p:tags r:id="rId40"/>
            </p:custDataLst>
          </p:nvPr>
        </p:nvSpPr>
        <p:spPr>
          <a:xfrm>
            <a:off x="7527290" y="3296285"/>
            <a:ext cx="857250" cy="365760"/>
          </a:xfrm>
          <a:prstGeom prst="roundRect">
            <a:avLst/>
          </a:prstGeom>
          <a:solidFill>
            <a:schemeClr val="bg1">
              <a:lumMod val="50000"/>
              <a:alpha val="6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4" name="圆角矩形 43"/>
          <p:cNvSpPr/>
          <p:nvPr>
            <p:custDataLst>
              <p:tags r:id="rId41"/>
            </p:custDataLst>
          </p:nvPr>
        </p:nvSpPr>
        <p:spPr>
          <a:xfrm>
            <a:off x="8385810" y="3296285"/>
            <a:ext cx="857250" cy="365760"/>
          </a:xfrm>
          <a:prstGeom prst="roundRect">
            <a:avLst/>
          </a:prstGeom>
          <a:solidFill>
            <a:schemeClr val="bg1">
              <a:lumMod val="50000"/>
              <a:alpha val="6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5" name="圆角矩形 44"/>
          <p:cNvSpPr/>
          <p:nvPr>
            <p:custDataLst>
              <p:tags r:id="rId42"/>
            </p:custDataLst>
          </p:nvPr>
        </p:nvSpPr>
        <p:spPr>
          <a:xfrm>
            <a:off x="9243060" y="3296285"/>
            <a:ext cx="857250" cy="365760"/>
          </a:xfrm>
          <a:prstGeom prst="roundRect">
            <a:avLst/>
          </a:prstGeom>
          <a:solidFill>
            <a:schemeClr val="bg1">
              <a:lumMod val="50000"/>
              <a:alpha val="6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7" name="圆角矩形 46"/>
          <p:cNvSpPr/>
          <p:nvPr>
            <p:custDataLst>
              <p:tags r:id="rId43"/>
            </p:custDataLst>
          </p:nvPr>
        </p:nvSpPr>
        <p:spPr>
          <a:xfrm>
            <a:off x="8385810" y="3860165"/>
            <a:ext cx="857250" cy="365760"/>
          </a:xfrm>
          <a:prstGeom prst="roundRect">
            <a:avLst/>
          </a:prstGeom>
          <a:solidFill>
            <a:schemeClr val="bg1">
              <a:lumMod val="50000"/>
              <a:alpha val="6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8" name="圆角矩形 47"/>
          <p:cNvSpPr/>
          <p:nvPr>
            <p:custDataLst>
              <p:tags r:id="rId44"/>
            </p:custDataLst>
          </p:nvPr>
        </p:nvSpPr>
        <p:spPr>
          <a:xfrm>
            <a:off x="9243060" y="3860165"/>
            <a:ext cx="857250" cy="365760"/>
          </a:xfrm>
          <a:prstGeom prst="roundRect">
            <a:avLst/>
          </a:prstGeom>
          <a:solidFill>
            <a:schemeClr val="bg1">
              <a:lumMod val="50000"/>
              <a:alpha val="6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9" name="圆角矩形 48"/>
          <p:cNvSpPr/>
          <p:nvPr>
            <p:custDataLst>
              <p:tags r:id="rId45"/>
            </p:custDataLst>
          </p:nvPr>
        </p:nvSpPr>
        <p:spPr>
          <a:xfrm>
            <a:off x="6670675" y="3860165"/>
            <a:ext cx="857250" cy="365760"/>
          </a:xfrm>
          <a:prstGeom prst="roundRect">
            <a:avLst/>
          </a:prstGeom>
          <a:solidFill>
            <a:schemeClr val="bg1">
              <a:lumMod val="50000"/>
              <a:alpha val="6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025015" y="1024255"/>
            <a:ext cx="857885" cy="365125"/>
          </a:xfrm>
          <a:prstGeom prst="roundRect">
            <a:avLst/>
          </a:prstGeom>
          <a:noFill/>
          <a:ln w="50800" cmpd="thickThin">
            <a:solidFill>
              <a:srgbClr val="D4727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>
            <p:custDataLst>
              <p:tags r:id="rId46"/>
            </p:custDataLst>
          </p:nvPr>
        </p:nvSpPr>
        <p:spPr>
          <a:xfrm>
            <a:off x="6669405" y="1587500"/>
            <a:ext cx="857885" cy="365125"/>
          </a:xfrm>
          <a:prstGeom prst="roundRect">
            <a:avLst/>
          </a:prstGeom>
          <a:noFill/>
          <a:ln w="50800" cmpd="thickThin">
            <a:solidFill>
              <a:srgbClr val="D4727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>
            <p:custDataLst>
              <p:tags r:id="rId47"/>
            </p:custDataLst>
          </p:nvPr>
        </p:nvSpPr>
        <p:spPr>
          <a:xfrm>
            <a:off x="2025650" y="1587500"/>
            <a:ext cx="857885" cy="365125"/>
          </a:xfrm>
          <a:prstGeom prst="roundRect">
            <a:avLst/>
          </a:prstGeom>
          <a:noFill/>
          <a:ln w="50800" cmpd="thickThin">
            <a:solidFill>
              <a:srgbClr val="F5CB5C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48"/>
            </p:custDataLst>
          </p:nvPr>
        </p:nvSpPr>
        <p:spPr>
          <a:xfrm>
            <a:off x="6670675" y="1023620"/>
            <a:ext cx="857885" cy="365125"/>
          </a:xfrm>
          <a:prstGeom prst="roundRect">
            <a:avLst/>
          </a:prstGeom>
          <a:noFill/>
          <a:ln w="50800" cmpd="thickThin">
            <a:solidFill>
              <a:srgbClr val="F5CB5C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>
            <p:custDataLst>
              <p:tags r:id="rId49"/>
            </p:custDataLst>
          </p:nvPr>
        </p:nvSpPr>
        <p:spPr>
          <a:xfrm>
            <a:off x="6438900" y="858520"/>
            <a:ext cx="3917315" cy="1598295"/>
          </a:xfrm>
          <a:prstGeom prst="roundRect">
            <a:avLst/>
          </a:prstGeom>
          <a:ln w="28575">
            <a:solidFill>
              <a:schemeClr val="bg2">
                <a:lumMod val="6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50"/>
            </p:custDataLst>
          </p:nvPr>
        </p:nvSpPr>
        <p:spPr>
          <a:xfrm>
            <a:off x="8176895" y="1885950"/>
            <a:ext cx="583565" cy="631825"/>
          </a:xfrm>
          <a:prstGeom prst="rect">
            <a:avLst/>
          </a:prstGeom>
        </p:spPr>
        <p:txBody>
          <a:bodyPr vert="eaVert"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400">
                <a:latin typeface="Georgia" panose="02040502050405020303" charset="0"/>
                <a:ea typeface="微软雅黑" panose="020B0503020204020204" charset="-122"/>
                <a:cs typeface="Georgia" panose="02040502050405020303" charset="0"/>
              </a:rPr>
              <a:t>...</a:t>
            </a:r>
            <a:endParaRPr lang="en-US" altLang="zh-CN" sz="2400">
              <a:latin typeface="Georgia" panose="02040502050405020303" charset="0"/>
              <a:ea typeface="微软雅黑" panose="020B0503020204020204" charset="-122"/>
              <a:cs typeface="Georgia" panose="02040502050405020303" charset="0"/>
            </a:endParaRPr>
          </a:p>
        </p:txBody>
      </p:sp>
      <p:sp>
        <p:nvSpPr>
          <p:cNvPr id="35" name="圆角矩形 34"/>
          <p:cNvSpPr/>
          <p:nvPr>
            <p:custDataLst>
              <p:tags r:id="rId51"/>
            </p:custDataLst>
          </p:nvPr>
        </p:nvSpPr>
        <p:spPr>
          <a:xfrm>
            <a:off x="1793875" y="3131185"/>
            <a:ext cx="3917315" cy="1598295"/>
          </a:xfrm>
          <a:prstGeom prst="roundRect">
            <a:avLst/>
          </a:prstGeom>
          <a:ln w="28575">
            <a:solidFill>
              <a:schemeClr val="bg2">
                <a:lumMod val="6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52"/>
            </p:custDataLst>
          </p:nvPr>
        </p:nvSpPr>
        <p:spPr>
          <a:xfrm>
            <a:off x="3531870" y="4158615"/>
            <a:ext cx="583565" cy="631825"/>
          </a:xfrm>
          <a:prstGeom prst="rect">
            <a:avLst/>
          </a:prstGeom>
        </p:spPr>
        <p:txBody>
          <a:bodyPr vert="eaVert"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400">
                <a:latin typeface="Georgia" panose="02040502050405020303" charset="0"/>
                <a:ea typeface="微软雅黑" panose="020B0503020204020204" charset="-122"/>
                <a:cs typeface="Georgia" panose="02040502050405020303" charset="0"/>
              </a:rPr>
              <a:t>...</a:t>
            </a:r>
            <a:endParaRPr lang="en-US" altLang="zh-CN" sz="2400">
              <a:latin typeface="Georgia" panose="02040502050405020303" charset="0"/>
              <a:ea typeface="微软雅黑" panose="020B0503020204020204" charset="-122"/>
              <a:cs typeface="Georgia" panose="02040502050405020303" charset="0"/>
            </a:endParaRPr>
          </a:p>
        </p:txBody>
      </p:sp>
      <p:sp>
        <p:nvSpPr>
          <p:cNvPr id="37" name="圆角矩形 36"/>
          <p:cNvSpPr/>
          <p:nvPr>
            <p:custDataLst>
              <p:tags r:id="rId53"/>
            </p:custDataLst>
          </p:nvPr>
        </p:nvSpPr>
        <p:spPr>
          <a:xfrm>
            <a:off x="6438900" y="3131185"/>
            <a:ext cx="3917315" cy="1598295"/>
          </a:xfrm>
          <a:prstGeom prst="roundRect">
            <a:avLst/>
          </a:prstGeom>
          <a:ln w="28575">
            <a:solidFill>
              <a:schemeClr val="bg2">
                <a:lumMod val="6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54"/>
            </p:custDataLst>
          </p:nvPr>
        </p:nvSpPr>
        <p:spPr>
          <a:xfrm>
            <a:off x="8176895" y="4158615"/>
            <a:ext cx="583565" cy="631825"/>
          </a:xfrm>
          <a:prstGeom prst="rect">
            <a:avLst/>
          </a:prstGeom>
        </p:spPr>
        <p:txBody>
          <a:bodyPr vert="eaVert"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400">
                <a:latin typeface="Georgia" panose="02040502050405020303" charset="0"/>
                <a:ea typeface="微软雅黑" panose="020B0503020204020204" charset="-122"/>
                <a:cs typeface="Georgia" panose="02040502050405020303" charset="0"/>
              </a:rPr>
              <a:t>...</a:t>
            </a:r>
            <a:endParaRPr lang="en-US" altLang="zh-CN" sz="2400">
              <a:latin typeface="Georgia" panose="02040502050405020303" charset="0"/>
              <a:ea typeface="微软雅黑" panose="020B0503020204020204" charset="-122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COMMONDATA" val="eyJoZGlkIjoiZjlmZDY5ODE4MDk2YWRmMWVhYmRhNjE4ZTNkYWMwMT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84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Georgia</vt:lpstr>
      <vt:lpstr>微软雅黑</vt:lpstr>
      <vt:lpstr>Times New Roman</vt:lpstr>
      <vt:lpstr>Calibri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Ljfanny</dc:creator>
  <cp:lastModifiedBy>芳</cp:lastModifiedBy>
  <cp:revision>6</cp:revision>
  <dcterms:created xsi:type="dcterms:W3CDTF">2023-09-24T12:28:00Z</dcterms:created>
  <dcterms:modified xsi:type="dcterms:W3CDTF">2023-09-24T16:42:44Z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E3D3912DEB1846559C660394E1FD1E48_12</vt:lpwstr>
  </property>
  <property fmtid="{D5CDD505-2E9C-101B-9397-08002B2CF9AE}" pid="3" name="KSOProductBuildVer">
    <vt:lpwstr>2052-12.1.0.15374</vt:lpwstr>
  </property>
</Properties>
</file>