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6" r:id="rId4"/>
    <p:sldId id="258" r:id="rId5"/>
    <p:sldId id="271" r:id="rId6"/>
    <p:sldId id="266" r:id="rId7"/>
    <p:sldId id="272" r:id="rId8"/>
    <p:sldId id="264" r:id="rId9"/>
    <p:sldId id="278" r:id="rId10"/>
    <p:sldId id="275" r:id="rId11"/>
    <p:sldId id="274" r:id="rId12"/>
    <p:sldId id="279" r:id="rId13"/>
    <p:sldId id="277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46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9458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155383"/>
          <a:ext cx="6743823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1613"/>
                <a:gridCol w="2663129"/>
                <a:gridCol w="77585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EXAM_TB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UUID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예제제목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예제내용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예제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PRICE_TB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가격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CLASSIFY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사람유형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예매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1702" y="-668776"/>
          <a:ext cx="9210098" cy="71285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3122"/>
                <a:gridCol w="1547671"/>
                <a:gridCol w="1026776"/>
                <a:gridCol w="3869744"/>
                <a:gridCol w="1332782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BOOK_TB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BOOK_NUM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IMAGE_MAIN_URL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도시이름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CINEMA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BRANCH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지점이름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THEATER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상영관번호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SHOWING_TIME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START_TIME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시작시간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RUNNING_TIME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상영시간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END_TIME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종료시간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SELECT_NUM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선택좌석수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SELECT_SEAT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선택좌석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CHILDREN_NUM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어린이수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TEENAGER_NUM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청소년수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ADULT_NUM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어른수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AGED_NUM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노인수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CHILDREN_PRICE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어린이총각격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TEENAGER_PRICE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청소년총가격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ADULT_PRICE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어른총각격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AGED_PRICE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노인총가격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총가격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2598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결제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PAYMENT_TB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93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METHOD_Type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결제수단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총가격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BOOK_NUM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5783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6202725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9415"/>
                <a:gridCol w="969282"/>
                <a:gridCol w="746356"/>
                <a:gridCol w="2703228"/>
                <a:gridCol w="804444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MEMBER_TB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GRADE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‘CUSTOMER’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빗면 6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회원 정보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468653"/>
          <a:ext cx="5160054" cy="44462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62375"/>
                <a:gridCol w="1063419"/>
                <a:gridCol w="708765"/>
                <a:gridCol w="729030"/>
                <a:gridCol w="119646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DIRECTOR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영화감독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GENRE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장르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RUNNING_TIME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상영시간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OPENING_DATE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개봉날짜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MOVIE_CAST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출연진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IMAGE_MAIN_URL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IMAGE_SMALL_URL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보조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26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IMAGE_BACKGROUND_URL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배경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IMAGE_THRIL1_URL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IMAGE_THRIL2_URL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IMAGE_THRIL3_URL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정보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1797" y="1474470"/>
          <a:ext cx="702883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5196"/>
                <a:gridCol w="1209496"/>
                <a:gridCol w="591385"/>
                <a:gridCol w="2710964"/>
                <a:gridCol w="1301796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TRAILER_MAIN_URL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TRAILER1_URL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TRAILER2_URL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CUMULATIVE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누적관객수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HAPPY_POINT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좋아요 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정보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6503676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06427"/>
                <a:gridCol w="2671712"/>
                <a:gridCol w="922311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PRODUCT_REVIEW_TB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댓글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REVIEW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리뷰내용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리뷰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고객센터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797" y="1471227"/>
          <a:ext cx="6437035" cy="1520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8"/>
                <a:gridCol w="2667456"/>
                <a:gridCol w="81939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3610340"/>
          <a:ext cx="6446759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8"/>
                <a:gridCol w="2731896"/>
                <a:gridCol w="764679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INQUIRY_ANSWER_TB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326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1797" y="3247660"/>
            <a:ext cx="2725772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답변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고객센터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1796" y="1479099"/>
          <a:ext cx="6683973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9769"/>
                <a:gridCol w="1040786"/>
                <a:gridCol w="734237"/>
                <a:gridCol w="2669186"/>
                <a:gridCol w="92999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NOTICE_TB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FILE_URL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첨부파일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가로 글상자 9"/>
          <p:cNvSpPr txBox="1"/>
          <p:nvPr/>
        </p:nvSpPr>
        <p:spPr>
          <a:xfrm>
            <a:off x="441797" y="1116419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41797" y="4276207"/>
          <a:ext cx="6678370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9769"/>
                <a:gridCol w="1040786"/>
                <a:gridCol w="734237"/>
                <a:gridCol w="2719612"/>
                <a:gridCol w="873966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FAQ_TB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질문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질문제목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가로 글상자 11"/>
          <p:cNvSpPr txBox="1"/>
          <p:nvPr/>
        </p:nvSpPr>
        <p:spPr>
          <a:xfrm>
            <a:off x="441797" y="3910284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자주 묻는 질문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극장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797" y="1474470"/>
          <a:ext cx="6326892" cy="29832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CINEMA_TB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CINEMA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BRANCH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지점이름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THEATER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상영관번호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SEATS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좌석수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도시이름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가로 글상자 4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시네마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상영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573616" cy="42024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7755"/>
                <a:gridCol w="1085113"/>
                <a:gridCol w="705922"/>
                <a:gridCol w="2778857"/>
                <a:gridCol w="915969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SCREENING_TB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SCID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도시이름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CINEMA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BRANCH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지점이름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THEATER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상영관번호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SEATS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좌석수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REMAIN_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SEATS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잔여좌석수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RESERVED_SEATS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예약된 좌석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SHOWING_TIME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START_TIME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시작시간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END_TIME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종료시간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</ep:Words>
  <ep:PresentationFormat>화면 슬라이드 쇼(4:3)</ep:PresentationFormat>
  <ep:Paragraphs>27</ep:Paragraphs>
  <ep:Slides>13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2024-09-20T04:46:07.387</dcterms:created>
  <dc:creator>KTE</dc:creator>
  <cp:lastModifiedBy>KTE</cp:lastModifiedBy>
  <dcterms:modified xsi:type="dcterms:W3CDTF">2024-10-08T12:26:24.280</dcterms:modified>
  <cp:revision>227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