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9" r:id="rId5"/>
    <p:sldId id="272" r:id="rId6"/>
    <p:sldId id="257" r:id="rId7"/>
    <p:sldId id="270" r:id="rId8"/>
    <p:sldId id="260" r:id="rId9"/>
    <p:sldId id="262" r:id="rId10"/>
    <p:sldId id="261" r:id="rId11"/>
    <p:sldId id="263" r:id="rId12"/>
    <p:sldId id="271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36" y="36"/>
      </p:cViewPr>
      <p:guideLst>
        <p:guide orient="horz" pos="2149"/>
        <p:guide pos="3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2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1399" y="1067996"/>
          <a:ext cx="7312161" cy="2739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유일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BLOB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파일데이터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11399" y="391275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</p:spTree>
    <p:extLst>
      <p:ext uri="{BB962C8B-B14F-4D97-AF65-F5344CB8AC3E}">
        <p14:creationId xmlns:p14="http://schemas.microsoft.com/office/powerpoint/2010/main" val="35709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2727" y="1058673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12727" y="38195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0029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  <a:endParaRPr lang="ko-KR" altLang="en-US" b="1">
              <a:solidFill>
                <a:schemeClr val="tx1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0467" y="829570"/>
          <a:ext cx="7613484" cy="29832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8368"/>
                <a:gridCol w="1101613"/>
                <a:gridCol w="746959"/>
                <a:gridCol w="2724284"/>
                <a:gridCol w="714700"/>
                <a:gridCol w="947560"/>
              </a:tblGrid>
              <a:tr h="160360">
                <a:tc gridSpan="6"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SALES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판매량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40467" y="3935830"/>
            <a:ext cx="1560479" cy="47624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파일 테이블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40467" y="4612551"/>
          <a:ext cx="7250705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46959"/>
                <a:gridCol w="2724284"/>
                <a:gridCol w="714700"/>
                <a:gridCol w="861536"/>
              </a:tblGrid>
              <a:tr h="160360">
                <a:tc gridSpan="6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  <a:solidFill>
                            <a:srgbClr val="289b6e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      <a:solidFill>
                          <a:srgbClr val="289b6e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6036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PK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FK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상품ID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FILE_DATA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BLOB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파일데이터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4384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FILE_URL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파일주소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3539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2196" y="1815317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/>
          <p:cNvSpPr/>
          <p:nvPr/>
        </p:nvSpPr>
        <p:spPr>
          <a:xfrm>
            <a:off x="472196" y="11185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232315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“CJ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984</ep:Words>
  <ep:PresentationFormat>와이드스크린</ep:PresentationFormat>
  <ep:Paragraphs>17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2024-11-24T05:33:02.000</dcterms:created>
  <dc:creator>ADMIN</dc:creator>
  <cp:lastModifiedBy>Admin</cp:lastModifiedBy>
  <dcterms:modified xsi:type="dcterms:W3CDTF">2024-12-15T13:30:51.716</dcterms:modified>
  <cp:revision>112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