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0ADC5-0F79-4438-9C1D-848CBA9F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316C3-4E2A-47AC-8ECE-C1A9EF39E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467A1-FB62-427D-994F-D0FC6609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1FA84-CF69-4FDB-8CBE-A397F9FE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18188-92DC-444D-9C3A-3B164FC4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8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3523-B59F-4116-AB9D-FCE0EBFC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FE089-E54A-40D5-B08E-3FAAAFC7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9E220-BD19-454F-9356-1473BE2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C592D-78E1-473E-B3FD-820A884F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88860-7F2D-45F1-A1AF-1A152622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8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692A49-1120-4839-A33D-1BC3C0E47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80A94-7664-44C5-A241-4BF5E95A2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F006B-8A97-4CB3-94C6-0C938822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CC18C-C74F-45FB-8A29-8F949431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B289A-3068-417B-9003-02849DC1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E270-C61E-4D0E-98F5-386C12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E2F72-4F2F-4E8E-A679-60649193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D90CE-4D3F-409A-ACC3-947B0102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0168E-7F58-4186-96E3-EF0B7FB0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FB7A6-EFE5-469B-BA9B-7FFC6DFE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6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216DD-F191-4FC1-AB00-92EBCBEF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EE065-0F45-48A9-9773-87C2F68C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EFC34-6150-4D7C-A99C-F083D965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7D697-297C-4578-8742-5F60C05E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8D215-EDFF-4A86-B05E-62D19A18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2E674-E43D-415B-BD2D-8A922D54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B731C-7861-459D-A575-C838FC56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47DE8-9FCC-4216-8F86-F7B2A9A71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60B2B-D715-4AED-82BB-7E49F4A2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C336C-90A1-43FB-8FF3-B5B1935C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8FECF-2F44-44C9-A2E6-6571CF2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5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79212-D266-48A2-A54B-5E283CE2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34603-4040-4BDA-A5E3-BA69D4C1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55B1C-3EB5-4794-88D6-8D96A8AF1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8F4654-8502-485C-99E7-E03C94D41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207889-8A9D-49B6-A439-E4E191F96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223499-5D05-4E69-A854-F165C97E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0A2A8D-988B-431B-863C-4BD3A45C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DF24DC-66B5-443F-9506-874D1BE7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6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B86BF-3382-42D0-8229-FD7DFCED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BCBFC5-1B10-40D9-AD88-0E7284B5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862E87-2D22-48DF-8105-8D7F9641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404F8-4A96-4C81-A9AE-63AFE2B6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0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3D519-F9EF-403F-9716-453650DC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43C62B-3431-4D10-B3A1-90DE8C10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74417-8921-4401-8D0F-44184D43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8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81011-DDA8-4CAF-98A4-0DBEE1D5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CE7F8-C786-48FE-8EB8-BE214874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7DFE64-9B05-4070-9EE2-329B6ABB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3D8AD-748A-4209-B477-335CDF41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FB869-5B31-44F1-87AE-6CC2827A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063D8-8956-44C7-B312-E5C9C952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91CC2-7270-414B-8A82-0F642FF2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65CE37-B3C5-4235-B547-2C880F006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D5BEA-1701-4199-8C09-E2CFF7B1E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AEA68-43F4-42E7-8E5E-40A6CF9E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6D14C-DCEC-46BF-8D82-1223C94A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1534A-EE45-43CF-BF24-2D53F178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A9959-7856-4452-A078-4ACCA922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646E5-17BE-4682-946B-FAC582DF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4E74F-B08D-41DD-A0D3-1A0A4D45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E88D-FD02-46B2-BEA9-25855818F31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D430F-7DD0-43B6-ABFA-9CDB91586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032B2-1F08-4C0E-96B5-1199524F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E916-6C21-4123-B1C1-CC41F667C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70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Jiaqi Liang</dc:creator>
  <cp:lastModifiedBy>Jiaqi Liang</cp:lastModifiedBy>
  <cp:revision>1</cp:revision>
  <dcterms:created xsi:type="dcterms:W3CDTF">2019-12-27T14:12:30Z</dcterms:created>
  <dcterms:modified xsi:type="dcterms:W3CDTF">2019-12-27T14:14:47Z</dcterms:modified>
</cp:coreProperties>
</file>