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4" r:id="rId1"/>
  </p:sldMasterIdLst>
  <p:notesMasterIdLst>
    <p:notesMasterId r:id="rId12"/>
  </p:notesMasterIdLst>
  <p:sldIdLst>
    <p:sldId id="256" r:id="rId2"/>
    <p:sldId id="259" r:id="rId3"/>
    <p:sldId id="287" r:id="rId4"/>
    <p:sldId id="257" r:id="rId5"/>
    <p:sldId id="283" r:id="rId6"/>
    <p:sldId id="284" r:id="rId7"/>
    <p:sldId id="289" r:id="rId8"/>
    <p:sldId id="290" r:id="rId9"/>
    <p:sldId id="291" r:id="rId10"/>
    <p:sldId id="288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-18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7BD8AC-D231-4EED-95EE-1001330CCBF9}">
  <a:tblStyle styleId="{717BD8AC-D231-4EED-95EE-1001330CCB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80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295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824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91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26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94297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011157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39042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0656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447336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59192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831551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5819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522392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0360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392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597027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buNone/>
              <a:defRPr/>
            </a:lvl1pPr>
            <a:lvl2pPr lvl="1" algn="ctr" rtl="0">
              <a:spcBef>
                <a:spcPts val="0"/>
              </a:spcBef>
              <a:buNone/>
              <a:defRPr/>
            </a:lvl2pPr>
            <a:lvl3pPr lvl="2" algn="ctr" rtl="0">
              <a:spcBef>
                <a:spcPts val="0"/>
              </a:spcBef>
              <a:buNone/>
              <a:defRPr/>
            </a:lvl3pPr>
            <a:lvl4pPr lvl="3" algn="ctr" rtl="0">
              <a:spcBef>
                <a:spcPts val="0"/>
              </a:spcBef>
              <a:buNone/>
              <a:defRPr/>
            </a:lvl4pPr>
            <a:lvl5pPr lvl="4" algn="ctr" rtl="0">
              <a:spcBef>
                <a:spcPts val="0"/>
              </a:spcBef>
              <a:buNone/>
              <a:defRPr/>
            </a:lvl5pPr>
            <a:lvl6pPr lvl="5" algn="ctr" rtl="0">
              <a:spcBef>
                <a:spcPts val="0"/>
              </a:spcBef>
              <a:buNone/>
              <a:defRPr/>
            </a:lvl6pPr>
            <a:lvl7pPr lvl="6" algn="ctr" rtl="0">
              <a:spcBef>
                <a:spcPts val="0"/>
              </a:spcBef>
              <a:buNone/>
              <a:defRPr/>
            </a:lvl7pPr>
            <a:lvl8pPr lvl="7" algn="ctr" rtl="0">
              <a:spcBef>
                <a:spcPts val="0"/>
              </a:spcBef>
              <a:buNone/>
              <a:defRPr/>
            </a:lvl8pPr>
            <a:lvl9pPr lvl="8" algn="ctr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514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7100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00BEF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47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33444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8807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3572912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16582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99349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45022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25425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3530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 sz="2800"/>
              <a:t>Projektiranje informacijskih sustava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BCFC5-A778-4E5C-8BB2-9785DAC01DFB}"/>
              </a:ext>
            </a:extLst>
          </p:cNvPr>
          <p:cNvSpPr txBox="1"/>
          <p:nvPr/>
        </p:nvSpPr>
        <p:spPr>
          <a:xfrm>
            <a:off x="1139200" y="4026834"/>
            <a:ext cx="2055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BA" sz="1200"/>
              <a:t>Ivan Ljubić, Stanko Čolak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10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ctrTitle" idx="4294967295"/>
          </p:nvPr>
        </p:nvSpPr>
        <p:spPr>
          <a:xfrm>
            <a:off x="0" y="3554413"/>
            <a:ext cx="3289300" cy="785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 sz="4800"/>
              <a:t>PAŽNJI</a:t>
            </a:r>
            <a:endParaRPr sz="4800"/>
          </a:p>
        </p:txBody>
      </p:sp>
      <p:sp>
        <p:nvSpPr>
          <p:cNvPr id="135" name="Shape 135"/>
          <p:cNvSpPr txBox="1">
            <a:spLocks noGrp="1"/>
          </p:cNvSpPr>
          <p:nvPr>
            <p:ph type="ctrTitle" idx="4294967295"/>
          </p:nvPr>
        </p:nvSpPr>
        <p:spPr>
          <a:xfrm>
            <a:off x="0" y="2820988"/>
            <a:ext cx="3698875" cy="9159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4800">
                <a:solidFill>
                  <a:schemeClr val="lt1"/>
                </a:solidFill>
              </a:rPr>
              <a:t>HVALA NA</a:t>
            </a:r>
            <a:endParaRPr sz="4800"/>
          </a:p>
        </p:txBody>
      </p:sp>
      <p:sp>
        <p:nvSpPr>
          <p:cNvPr id="121" name="Shape 121"/>
          <p:cNvSpPr/>
          <p:nvPr/>
        </p:nvSpPr>
        <p:spPr>
          <a:xfrm>
            <a:off x="6846775" y="3624538"/>
            <a:ext cx="286070" cy="27314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7" y="2328184"/>
            <a:ext cx="397475" cy="379523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7" cy="27310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4" cy="204529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9"/>
            <a:ext cx="192987" cy="184271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348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/>
              <a:t>PROJEKT – MoHotel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>
                <a:solidFill>
                  <a:schemeClr val="tx1">
                    <a:lumMod val="95000"/>
                  </a:schemeClr>
                </a:solidFill>
              </a:rPr>
              <a:t>OPIS PROJEKTA</a:t>
            </a:r>
            <a:endParaRPr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8594725" y="649288"/>
            <a:ext cx="549275" cy="67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hr-BA" b="1" i="0"/>
              <a:t>KORIŠTENE TEHNOLOGIJE:</a:t>
            </a:r>
          </a:p>
          <a:p>
            <a:pPr marL="0" lvl="0" indent="0">
              <a:buNone/>
            </a:pPr>
            <a:r>
              <a:rPr lang="hr-BA" i="0"/>
              <a:t>Backend: MySql,PHP</a:t>
            </a:r>
          </a:p>
          <a:p>
            <a:pPr marL="0" lvl="0" indent="0">
              <a:buNone/>
            </a:pPr>
            <a:r>
              <a:rPr lang="hr-BA" i="0"/>
              <a:t>Frontend: JavaScript,Bootstrap,Ajax,Jquery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775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/>
              <a:t>Opis projekta - MoHotel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buNone/>
            </a:pPr>
            <a:r>
              <a:rPr lang="en-US" err="1">
                <a:effectLst/>
                <a:ea typeface="Times New Roman" panose="02020603050405020304" pitchFamily="18" charset="0"/>
              </a:rPr>
              <a:t>Naša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aplikacija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predstavlja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pametni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sustav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rezerviranja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i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nadziranja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rezervacija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jednog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hotela</a:t>
            </a:r>
            <a:r>
              <a:rPr lang="en-US">
                <a:effectLst/>
                <a:ea typeface="Times New Roman" panose="02020603050405020304" pitchFamily="18" charset="0"/>
              </a:rPr>
              <a:t>.</a:t>
            </a:r>
            <a:endParaRPr lang="hr-HR">
              <a:effectLst/>
              <a:ea typeface="Times New Roman" panose="02020603050405020304" pitchFamily="18" charset="0"/>
            </a:endParaRPr>
          </a:p>
          <a:p>
            <a:pPr marL="101600" indent="0" algn="just">
              <a:buNone/>
            </a:pPr>
            <a:r>
              <a:rPr lang="en-US" err="1">
                <a:effectLst/>
                <a:ea typeface="Times New Roman" panose="02020603050405020304" pitchFamily="18" charset="0"/>
              </a:rPr>
              <a:t>Sustav</a:t>
            </a:r>
            <a:r>
              <a:rPr lang="en-US">
                <a:effectLst/>
                <a:ea typeface="Times New Roman" panose="02020603050405020304" pitchFamily="18" charset="0"/>
              </a:rPr>
              <a:t> se </a:t>
            </a:r>
            <a:r>
              <a:rPr lang="en-US" err="1">
                <a:effectLst/>
                <a:ea typeface="Times New Roman" panose="02020603050405020304" pitchFamily="18" charset="0"/>
              </a:rPr>
              <a:t>može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podijeliti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na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dva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dijela</a:t>
            </a:r>
            <a:r>
              <a:rPr lang="en-US">
                <a:effectLst/>
                <a:ea typeface="Times New Roman" panose="02020603050405020304" pitchFamily="18" charset="0"/>
              </a:rPr>
              <a:t>. </a:t>
            </a:r>
            <a:r>
              <a:rPr lang="en-US" err="1">
                <a:effectLst/>
                <a:ea typeface="Times New Roman" panose="02020603050405020304" pitchFamily="18" charset="0"/>
              </a:rPr>
              <a:t>Jedan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dio</a:t>
            </a:r>
            <a:r>
              <a:rPr lang="en-US">
                <a:effectLst/>
                <a:ea typeface="Times New Roman" panose="02020603050405020304" pitchFamily="18" charset="0"/>
              </a:rPr>
              <a:t> je </a:t>
            </a:r>
            <a:r>
              <a:rPr lang="en-US" err="1">
                <a:effectLst/>
                <a:ea typeface="Times New Roman" panose="02020603050405020304" pitchFamily="18" charset="0"/>
              </a:rPr>
              <a:t>usmjeren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prema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korisnicima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odnosno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onima</a:t>
            </a:r>
            <a:r>
              <a:rPr lang="en-US">
                <a:effectLst/>
                <a:ea typeface="Times New Roman" panose="02020603050405020304" pitchFamily="18" charset="0"/>
              </a:rPr>
              <a:t> koji </a:t>
            </a:r>
            <a:r>
              <a:rPr lang="en-US" err="1">
                <a:effectLst/>
                <a:ea typeface="Times New Roman" panose="02020603050405020304" pitchFamily="18" charset="0"/>
              </a:rPr>
              <a:t>žele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rezervirati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sobu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dok</a:t>
            </a:r>
            <a:r>
              <a:rPr lang="en-US">
                <a:effectLst/>
                <a:ea typeface="Times New Roman" panose="02020603050405020304" pitchFamily="18" charset="0"/>
              </a:rPr>
              <a:t> je </a:t>
            </a:r>
            <a:r>
              <a:rPr lang="en-US" err="1">
                <a:effectLst/>
                <a:ea typeface="Times New Roman" panose="02020603050405020304" pitchFamily="18" charset="0"/>
              </a:rPr>
              <a:t>drugi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dio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adminov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dio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kojemu</a:t>
            </a:r>
            <a:r>
              <a:rPr lang="en-US">
                <a:effectLst/>
                <a:ea typeface="Times New Roman" panose="02020603050405020304" pitchFamily="18" charset="0"/>
              </a:rPr>
              <a:t> je </a:t>
            </a:r>
            <a:r>
              <a:rPr lang="en-US" err="1">
                <a:effectLst/>
                <a:ea typeface="Times New Roman" panose="02020603050405020304" pitchFamily="18" charset="0"/>
              </a:rPr>
              <a:t>glavni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cilj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pregled</a:t>
            </a:r>
            <a:r>
              <a:rPr lang="en-US">
                <a:effectLst/>
                <a:ea typeface="Times New Roman" panose="02020603050405020304" pitchFamily="18" charset="0"/>
              </a:rPr>
              <a:t> </a:t>
            </a:r>
            <a:r>
              <a:rPr lang="en-US" err="1">
                <a:effectLst/>
                <a:ea typeface="Times New Roman" panose="02020603050405020304" pitchFamily="18" charset="0"/>
              </a:rPr>
              <a:t>rezervacije</a:t>
            </a:r>
            <a:r>
              <a:rPr lang="en-US">
                <a:effectLst/>
                <a:ea typeface="Times New Roman" panose="02020603050405020304" pitchFamily="18" charset="0"/>
              </a:rPr>
              <a:t>.</a:t>
            </a:r>
            <a:endParaRPr lang="hr-HR">
              <a:effectLst/>
              <a:ea typeface="Times New Roman" panose="02020603050405020304" pitchFamily="18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/>
              <a:t>Opis projekta - MoHotel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>
                <a:effectLst/>
                <a:ea typeface="Times New Roman" panose="02020603050405020304" pitchFamily="18" charset="0"/>
              </a:rPr>
              <a:t>Primarni cilj je bio nadziranje rezervacija od strane admina.</a:t>
            </a:r>
            <a:r>
              <a:rPr lang="hr-HR">
                <a:effectLst/>
                <a:ea typeface="Times New Roman" panose="02020603050405020304" pitchFamily="18" charset="0"/>
              </a:rPr>
              <a:t> Nakonšto se ulogira admin ima mogućnost pregleda i ažuriranje rezervacija, dodavanje/brisanje/ažuriranje soba, dodavanje/brisanje korisnika, mjenjanje postavki stranice.</a:t>
            </a: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053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r-BA"/>
              <a:t>Opis projekta - MoHotel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010200" y="1690563"/>
            <a:ext cx="71313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indent="0" algn="just">
              <a:lnSpc>
                <a:spcPct val="150000"/>
              </a:lnSpc>
              <a:buNone/>
            </a:pPr>
            <a:r>
              <a:rPr lang="en-US">
                <a:effectLst/>
                <a:ea typeface="Times New Roman" panose="02020603050405020304" pitchFamily="18" charset="0"/>
              </a:rPr>
              <a:t>Korisnikov dio stranice omogućava pregled soba, te odabir datuma (Check in I Check out) I provjere raspoloživosti. Kada odabiru datum rezervacije izbacuje im popis slobodnih soba, nakon što se odluče za sobu popunjavanju osnovne informacije I rezervacija se sprema..</a:t>
            </a:r>
            <a:endParaRPr lang="hr-HR">
              <a:effectLst/>
              <a:ea typeface="Times New Roman" panose="02020603050405020304" pitchFamily="18" charset="0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2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/>
              <a:t>PROJEKT – MoHotel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BA">
                <a:solidFill>
                  <a:schemeClr val="tx1"/>
                </a:solidFill>
              </a:rPr>
              <a:t>DIZAJN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sldNum" idx="4294967295"/>
          </p:nvPr>
        </p:nvSpPr>
        <p:spPr>
          <a:xfrm>
            <a:off x="8594725" y="649288"/>
            <a:ext cx="549275" cy="671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-BA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4766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1B7DA8-EDCB-4278-8353-D205C0F45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0826" y="2224772"/>
            <a:ext cx="3981897" cy="1422417"/>
          </a:xfrm>
        </p:spPr>
        <p:txBody>
          <a:bodyPr/>
          <a:lstStyle/>
          <a:p>
            <a:endParaRPr lang="hr-H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ABC7B-9A4D-404D-A92E-C0EAFF127C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7B033B-29E4-440B-9E96-DE4BA285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26" y="1251492"/>
            <a:ext cx="6130637" cy="342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CF2F81-D8BA-4EA6-8F36-47323AE15749}"/>
              </a:ext>
            </a:extLst>
          </p:cNvPr>
          <p:cNvSpPr txBox="1"/>
          <p:nvPr/>
        </p:nvSpPr>
        <p:spPr>
          <a:xfrm>
            <a:off x="1073726" y="554182"/>
            <a:ext cx="299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Korisnikov dio</a:t>
            </a:r>
          </a:p>
        </p:txBody>
      </p:sp>
    </p:spTree>
    <p:extLst>
      <p:ext uri="{BB962C8B-B14F-4D97-AF65-F5344CB8AC3E}">
        <p14:creationId xmlns:p14="http://schemas.microsoft.com/office/powerpoint/2010/main" val="189378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8D89B-A2B8-4716-8F38-0CBDC0E50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11DD53-BF10-4626-B5A1-97C8AE79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1300416"/>
            <a:ext cx="6064816" cy="33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754B9-2BAE-4EDE-AD19-D14FCF2DC92A}"/>
              </a:ext>
            </a:extLst>
          </p:cNvPr>
          <p:cNvSpPr txBox="1"/>
          <p:nvPr/>
        </p:nvSpPr>
        <p:spPr>
          <a:xfrm>
            <a:off x="1052945" y="706582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/>
              <a:t>Adminov dio</a:t>
            </a:r>
          </a:p>
        </p:txBody>
      </p:sp>
    </p:spTree>
    <p:extLst>
      <p:ext uri="{BB962C8B-B14F-4D97-AF65-F5344CB8AC3E}">
        <p14:creationId xmlns:p14="http://schemas.microsoft.com/office/powerpoint/2010/main" val="14011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193</Words>
  <Application>Microsoft Office PowerPoint</Application>
  <PresentationFormat>On-screen Show (16:9)</PresentationFormat>
  <Paragraphs>31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 3</vt:lpstr>
      <vt:lpstr>Century Gothic</vt:lpstr>
      <vt:lpstr>Arial</vt:lpstr>
      <vt:lpstr>Montserrat</vt:lpstr>
      <vt:lpstr>Ion</vt:lpstr>
      <vt:lpstr>Projektiranje informacijskih sustava</vt:lpstr>
      <vt:lpstr>PROJEKT – MoHotel</vt:lpstr>
      <vt:lpstr>PowerPoint Presentation</vt:lpstr>
      <vt:lpstr>Opis projekta - MoHotel</vt:lpstr>
      <vt:lpstr>Opis projekta - MoHotel</vt:lpstr>
      <vt:lpstr>Opis projekta - MoHotel</vt:lpstr>
      <vt:lpstr>PROJEKT – MoHotel</vt:lpstr>
      <vt:lpstr>PowerPoint Presentation</vt:lpstr>
      <vt:lpstr>PowerPoint Presentation</vt:lpstr>
      <vt:lpstr>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Projektiranje informacijskih sustava</dc:title>
  <cp:lastModifiedBy>Ivan Ljubić</cp:lastModifiedBy>
  <cp:revision>16</cp:revision>
  <dcterms:modified xsi:type="dcterms:W3CDTF">2022-02-24T13:57:35Z</dcterms:modified>
</cp:coreProperties>
</file>