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7" r:id="rId3"/>
    <p:sldId id="262" r:id="rId4"/>
    <p:sldId id="263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706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1/13/2024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46466"/>
          </a:xfrm>
        </p:spPr>
        <p:txBody>
          <a:bodyPr/>
          <a:lstStyle/>
          <a:p>
            <a:pPr algn="ctr"/>
            <a:r>
              <a:rPr lang="hr-HR" dirty="0"/>
              <a:t>GRAF ALGORITMI</a:t>
            </a:r>
            <a:br>
              <a:rPr lang="en-US" dirty="0"/>
            </a:br>
            <a:r>
              <a:rPr lang="en-US" dirty="0"/>
              <a:t> </a:t>
            </a:r>
            <a:r>
              <a:rPr lang="en-US" sz="3600" dirty="0"/>
              <a:t>Seminar: </a:t>
            </a:r>
            <a:r>
              <a:rPr lang="en-US" sz="3600" dirty="0" err="1"/>
              <a:t>FriendsTrouble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9125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Student: Ljubica Kolak</a:t>
            </a:r>
          </a:p>
          <a:p>
            <a:pPr algn="ctr"/>
            <a:r>
              <a:rPr lang="en-US" dirty="0" err="1"/>
              <a:t>Profesorica</a:t>
            </a:r>
            <a:r>
              <a:rPr lang="en-US" dirty="0"/>
              <a:t>: </a:t>
            </a:r>
            <a:r>
              <a:rPr lang="en-US" dirty="0" err="1"/>
              <a:t>Ljiljana</a:t>
            </a:r>
            <a:r>
              <a:rPr lang="en-US" dirty="0"/>
              <a:t> </a:t>
            </a:r>
            <a:r>
              <a:rPr lang="en-US" dirty="0" err="1"/>
              <a:t>Despalatović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884" y="495607"/>
            <a:ext cx="9601200" cy="1142385"/>
          </a:xfrm>
        </p:spPr>
        <p:txBody>
          <a:bodyPr/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Ulazni</a:t>
            </a:r>
            <a:r>
              <a:rPr lang="en-US" dirty="0"/>
              <a:t> </a:t>
            </a:r>
            <a:r>
              <a:rPr lang="en-US" dirty="0" err="1"/>
              <a:t>podatci</a:t>
            </a:r>
            <a:endParaRPr lang="en-US" dirty="0"/>
          </a:p>
          <a:p>
            <a:pPr lvl="1"/>
            <a:r>
              <a:rPr lang="hr-H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names, String[] 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(&lt;name1&gt;, &lt;name2&gt;)</a:t>
            </a:r>
            <a:endParaRPr lang="en-US" dirty="0"/>
          </a:p>
          <a:p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podatak</a:t>
            </a:r>
            <a:endParaRPr lang="en-US" dirty="0"/>
          </a:p>
          <a:p>
            <a:pPr lvl="1"/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dirty="0">
                <a:cs typeface="Times New Roman" panose="02020603050405020304" pitchFamily="18" charset="0"/>
              </a:rPr>
              <a:t>(najveći broj grup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hr-HR" dirty="0">
                <a:cs typeface="Times New Roman" panose="02020603050405020304" pitchFamily="18" charset="0"/>
              </a:rPr>
              <a:t>)	</a:t>
            </a:r>
            <a:endParaRPr lang="en-US" dirty="0"/>
          </a:p>
          <a:p>
            <a:r>
              <a:rPr lang="en-US" dirty="0" err="1"/>
              <a:t>Pravila</a:t>
            </a:r>
            <a:endParaRPr lang="en-US" dirty="0"/>
          </a:p>
          <a:p>
            <a:pPr lvl="1"/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osoba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u samo </a:t>
            </a:r>
            <a:r>
              <a:rPr lang="en-US" dirty="0" err="1"/>
              <a:t>jednoj</a:t>
            </a:r>
            <a:r>
              <a:rPr lang="en-US" dirty="0"/>
              <a:t> </a:t>
            </a:r>
            <a:r>
              <a:rPr lang="en-US" dirty="0" err="1"/>
              <a:t>grupi</a:t>
            </a:r>
            <a:endParaRPr lang="en-US" dirty="0"/>
          </a:p>
          <a:p>
            <a:pPr lvl="1"/>
            <a:r>
              <a:rPr lang="en-US" dirty="0"/>
              <a:t>U </a:t>
            </a:r>
            <a:r>
              <a:rPr lang="en-US" dirty="0" err="1"/>
              <a:t>svakoj</a:t>
            </a:r>
            <a:r>
              <a:rPr lang="en-US" dirty="0"/>
              <a:t> </a:t>
            </a:r>
            <a:r>
              <a:rPr lang="en-US" dirty="0" err="1"/>
              <a:t>grupi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barem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osoba</a:t>
            </a:r>
            <a:endParaRPr lang="en-US" dirty="0"/>
          </a:p>
          <a:p>
            <a:pPr lvl="1"/>
            <a:r>
              <a:rPr lang="en-US" dirty="0" err="1"/>
              <a:t>Prijatelji</a:t>
            </a:r>
            <a:r>
              <a:rPr lang="en-US" dirty="0"/>
              <a:t> se ne </a:t>
            </a:r>
            <a:r>
              <a:rPr lang="en-US" dirty="0" err="1"/>
              <a:t>smiju</a:t>
            </a:r>
            <a:r>
              <a:rPr lang="en-US" dirty="0"/>
              <a:t> </a:t>
            </a:r>
            <a:r>
              <a:rPr lang="en-US" dirty="0" err="1"/>
              <a:t>razdvajati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37" y="400486"/>
            <a:ext cx="9601200" cy="1142385"/>
          </a:xfrm>
        </p:spPr>
        <p:txBody>
          <a:bodyPr/>
          <a:lstStyle/>
          <a:p>
            <a:r>
              <a:rPr lang="en-US" dirty="0" err="1"/>
              <a:t>Primjer</a:t>
            </a:r>
            <a:r>
              <a:rPr lang="en-US" dirty="0"/>
              <a:t>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2C09F9-6B29-CB26-0A5F-86BBF4362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524" y="2604053"/>
            <a:ext cx="6539791" cy="3300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D8A783-CA20-4D3A-E553-DF5FBC55EE3A}"/>
              </a:ext>
            </a:extLst>
          </p:cNvPr>
          <p:cNvSpPr txBox="1"/>
          <p:nvPr/>
        </p:nvSpPr>
        <p:spPr>
          <a:xfrm>
            <a:off x="834225" y="1800577"/>
            <a:ext cx="5992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r-HR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"BOB", "HARRY", "ALICE", "SALLY"</a:t>
            </a:r>
            <a:r>
              <a:rPr lang="hr-H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 ALICE", "HARRY SALLY"</a:t>
            </a:r>
            <a:r>
              <a:rPr lang="hr-H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r-H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99F9F-509E-AE22-7CE5-37D12E69AD28}"/>
              </a:ext>
            </a:extLst>
          </p:cNvPr>
          <p:cNvSpPr txBox="1"/>
          <p:nvPr/>
        </p:nvSpPr>
        <p:spPr>
          <a:xfrm>
            <a:off x="906449" y="2893504"/>
            <a:ext cx="39610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raph = {'BOB': ['ALICE'], 'HARRY': ['SALLY'], 'ALICE': ['BOB'], 'SALLY': ['HARRY']}</a:t>
            </a:r>
          </a:p>
          <a:p>
            <a:pPr marL="0" indent="0">
              <a:buNone/>
            </a:pPr>
            <a:endParaRPr lang="en-US" sz="18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52779"/>
            <a:ext cx="9601200" cy="1142385"/>
          </a:xfrm>
        </p:spPr>
        <p:txBody>
          <a:bodyPr/>
          <a:lstStyle/>
          <a:p>
            <a:r>
              <a:rPr lang="en-US" dirty="0" err="1"/>
              <a:t>Primjer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470" y="1790367"/>
            <a:ext cx="5430741" cy="3810001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["BOB", "HARRY", "ALICE", "SALLY"]</a:t>
            </a:r>
          </a:p>
          <a:p>
            <a:pPr marL="0" indent="0">
              <a:buNone/>
            </a:pPr>
            <a:r>
              <a:rPr lang="en-US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["BOB HARRY", "HARRY ALICE", "ALICE SALLY"]</a:t>
            </a:r>
          </a:p>
          <a:p>
            <a:pPr marL="0" indent="0">
              <a:buNone/>
            </a:pPr>
            <a:endParaRPr lang="en-US" sz="18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graph = {'BOB': ['HARRY'], 'HARRY': ['BOB', 'ALICE'], 'ALICE': ['HARRY', 'SALLY'], 'SALLY': ['ALICE']}</a:t>
            </a:r>
            <a:endParaRPr lang="en-US" sz="18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3CAE8B-504A-B06A-96AC-C14F1963E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599" y="1953204"/>
            <a:ext cx="4862885" cy="3647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15" y="420801"/>
            <a:ext cx="9601200" cy="1142385"/>
          </a:xfrm>
        </p:spPr>
        <p:txBody>
          <a:bodyPr/>
          <a:lstStyle/>
          <a:p>
            <a:r>
              <a:rPr lang="en-US" dirty="0" err="1"/>
              <a:t>Primjer</a:t>
            </a:r>
            <a:r>
              <a:rPr lang="en-US" dirty="0"/>
              <a:t>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869" y="1823334"/>
            <a:ext cx="6246475" cy="383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"CHUCK"]</a:t>
            </a:r>
          </a:p>
          <a:p>
            <a:pPr marL="0" indent="0">
              <a:buNone/>
            </a:pPr>
            <a:r>
              <a:rPr lang="en-US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["CHUCK CHUCK","CHUCK </a:t>
            </a:r>
            <a:r>
              <a:rPr lang="en-US" sz="18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CHUCK","CHUCK</a:t>
            </a:r>
            <a:r>
              <a:rPr lang="en-US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CHUCK"]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raph = {'CHUCK': ['CHUCK’]}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dirty="0" err="1">
                <a:effectLst/>
                <a:cs typeface="Courier New" panose="02070309020205020404" pitchFamily="49" charset="0"/>
              </a:rPr>
              <a:t>Implementacija</a:t>
            </a:r>
            <a:endParaRPr lang="en-US" sz="1800" dirty="0"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0" dirty="0">
                <a:effectLst/>
                <a:cs typeface="Courier New" panose="02070309020205020404" pitchFamily="49" charset="0"/>
              </a:rPr>
              <a:t>DFS (Depth – First Search)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>
                <a:cs typeface="Courier New" panose="02070309020205020404" pitchFamily="49" charset="0"/>
              </a:rPr>
              <a:t>Pretraga</a:t>
            </a:r>
            <a:r>
              <a:rPr lang="en-US" sz="1600" dirty="0">
                <a:cs typeface="Courier New" panose="02070309020205020404" pitchFamily="49" charset="0"/>
              </a:rPr>
              <a:t> u </a:t>
            </a:r>
            <a:r>
              <a:rPr lang="en-US" sz="1600" dirty="0" err="1">
                <a:cs typeface="Courier New" panose="02070309020205020404" pitchFamily="49" charset="0"/>
              </a:rPr>
              <a:t>dubinu</a:t>
            </a:r>
            <a:endParaRPr lang="en-US" sz="1600" b="0" dirty="0"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BB7409-1D94-78DA-8FE9-FD07035117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5344" y="1823334"/>
            <a:ext cx="4487787" cy="3365840"/>
          </a:xfr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32</TotalTime>
  <Words>206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Times New Roman</vt:lpstr>
      <vt:lpstr>Wingdings</vt:lpstr>
      <vt:lpstr>Diamond Grid 16x9</vt:lpstr>
      <vt:lpstr>GRAF ALGORITMI  Seminar: FriendsTrouble</vt:lpstr>
      <vt:lpstr>Opis problema</vt:lpstr>
      <vt:lpstr>Primjer 1</vt:lpstr>
      <vt:lpstr>Primjer 2</vt:lpstr>
      <vt:lpstr>Primjer 3</vt:lpstr>
      <vt:lpstr>Hvala na pažnji!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 ALGORITMI  Seminar: FriendsTrouble</dc:title>
  <dc:creator>Ljubica Kolak</dc:creator>
  <cp:lastModifiedBy>Ljubica Kolak</cp:lastModifiedBy>
  <cp:revision>2</cp:revision>
  <dcterms:created xsi:type="dcterms:W3CDTF">2024-01-13T10:59:51Z</dcterms:created>
  <dcterms:modified xsi:type="dcterms:W3CDTF">2024-01-13T20:28:10Z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