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6"/>
  </p:notesMasterIdLst>
  <p:sldIdLst>
    <p:sldId id="256" r:id="rId5"/>
    <p:sldId id="257" r:id="rId6"/>
    <p:sldId id="265" r:id="rId7"/>
    <p:sldId id="258" r:id="rId8"/>
    <p:sldId id="259" r:id="rId9"/>
    <p:sldId id="267" r:id="rId10"/>
    <p:sldId id="261" r:id="rId11"/>
    <p:sldId id="266" r:id="rId12"/>
    <p:sldId id="26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finder.com/" TargetMode="Externa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Nestali ljubimci</a:t>
            </a:r>
            <a:br>
              <a:rPr lang="en-US" dirty="0"/>
            </a:br>
            <a:r>
              <a:rPr lang="hr-HR" sz="4400" dirty="0"/>
              <a:t>For All </a:t>
            </a:r>
            <a:r>
              <a:rPr lang="hr-HR" sz="4400" dirty="0" err="1"/>
              <a:t>the</a:t>
            </a:r>
            <a:r>
              <a:rPr lang="hr-HR" sz="4400" dirty="0"/>
              <a:t> </a:t>
            </a:r>
            <a:r>
              <a:rPr lang="hr-HR" sz="4400" dirty="0" err="1"/>
              <a:t>Dogs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Naš rad najsličniji je vodopadnom modelu razvoja softvera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Ishod jedne faze ulaz je u sljedeću fazu, sljedeća faza počinje tek kad je prethodna završila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Prikupili smo te analizirali zahtjeve, dizajnirali sustav, razvili implementaciju, testirali implementaciju te premjestili kod u proizvodnju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Backend: </a:t>
            </a:r>
            <a:r>
              <a:rPr lang="en-US" sz="1800" dirty="0" err="1"/>
              <a:t>Lucija</a:t>
            </a:r>
            <a:r>
              <a:rPr lang="en-US" sz="1800" dirty="0"/>
              <a:t> </a:t>
            </a:r>
            <a:r>
              <a:rPr lang="en-US" sz="1800" dirty="0" err="1"/>
              <a:t>Runji</a:t>
            </a:r>
            <a:r>
              <a:rPr lang="hr-HR" sz="1800" dirty="0"/>
              <a:t>ć, Vedran Moškov, Lana Bartolović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Frontend</a:t>
            </a:r>
            <a:r>
              <a:rPr lang="en-US" sz="1800" dirty="0"/>
              <a:t>:</a:t>
            </a:r>
            <a:r>
              <a:rPr lang="hr-HR" sz="1800" dirty="0"/>
              <a:t> Borna Josipović, Lana Bartolović, Andrija Merlin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Dokumentacija</a:t>
            </a:r>
            <a:r>
              <a:rPr lang="en-US" sz="1800" dirty="0"/>
              <a:t>:</a:t>
            </a:r>
            <a:r>
              <a:rPr lang="hr-HR" sz="1800" dirty="0"/>
              <a:t> Lucija Lovrić, Božo Đerek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Dobra organizacija vremena te kvalitetena raspodjela posla ključni su za uspjeh projekta</a:t>
            </a:r>
          </a:p>
          <a:p>
            <a:endParaRPr lang="hr-HR" dirty="0"/>
          </a:p>
          <a:p>
            <a:r>
              <a:rPr lang="hr-HR" dirty="0">
                <a:sym typeface="Wingdings" panose="05000000000000000000" pitchFamily="2" charset="2"/>
              </a:rPr>
              <a:t>Potrebno je vjerovati u sposobnosti članova tima</a:t>
            </a:r>
          </a:p>
          <a:p>
            <a:endParaRPr lang="hr-HR" dirty="0"/>
          </a:p>
          <a:p>
            <a:r>
              <a:rPr lang="hr-HR" dirty="0"/>
              <a:t>Ponekad je potrebno </a:t>
            </a:r>
            <a:r>
              <a:rPr lang="hr-HR" sz="2800" dirty="0"/>
              <a:t>žrtvovati dodatno vrijeme u danu (trenutna žrtva) za završen projekt (krajnji cilj) – isplati se</a:t>
            </a:r>
          </a:p>
          <a:p>
            <a:endParaRPr lang="hr-HR" dirty="0"/>
          </a:p>
          <a:p>
            <a:r>
              <a:rPr lang="hr-HR" dirty="0"/>
              <a:t>Zabavite se u procesu izrade projekta!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Č</a:t>
            </a:r>
            <a:r>
              <a:rPr lang="en-GB" dirty="0" err="1"/>
              <a:t>lanovi</a:t>
            </a:r>
            <a:r>
              <a:rPr lang="en-GB" dirty="0"/>
              <a:t> </a:t>
            </a:r>
            <a:r>
              <a:rPr lang="en-GB" dirty="0" err="1"/>
              <a:t>tima</a:t>
            </a:r>
            <a:endParaRPr lang="en-GB" dirty="0"/>
          </a:p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</a:t>
            </a:r>
            <a:r>
              <a:rPr lang="hr-HR"/>
              <a:t>i tehnologije</a:t>
            </a:r>
            <a:endParaRPr lang="hr-HR" dirty="0"/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0522"/>
            <a:ext cx="7886700" cy="4931327"/>
          </a:xfrm>
        </p:spPr>
        <p:txBody>
          <a:bodyPr>
            <a:normAutofit/>
          </a:bodyPr>
          <a:lstStyle/>
          <a:p>
            <a:r>
              <a:rPr lang="hr-HR" sz="2400" i="1" dirty="0"/>
              <a:t>(član tima – primarna odgovornost)</a:t>
            </a:r>
          </a:p>
          <a:p>
            <a:r>
              <a:rPr lang="hr-HR" sz="2400" dirty="0"/>
              <a:t>Lana Bartolović – frontend</a:t>
            </a:r>
            <a:r>
              <a:rPr lang="en-GB" sz="2400"/>
              <a:t>, backend</a:t>
            </a:r>
            <a:endParaRPr lang="hr-HR" sz="2400" dirty="0"/>
          </a:p>
          <a:p>
            <a:r>
              <a:rPr lang="hr-HR" sz="2400" dirty="0"/>
              <a:t>Božo Đerek – dokumentacija</a:t>
            </a:r>
          </a:p>
          <a:p>
            <a:r>
              <a:rPr lang="hr-HR" sz="2400" dirty="0"/>
              <a:t>Borna Josipović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Lucija Lovrić – dokumentacija</a:t>
            </a:r>
          </a:p>
          <a:p>
            <a:r>
              <a:rPr lang="hr-HR" sz="2400" dirty="0"/>
              <a:t>Andrija Merlin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Vedran </a:t>
            </a:r>
            <a:r>
              <a:rPr lang="hr-HR" sz="2400" dirty="0" err="1"/>
              <a:t>Moškov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Lucija Runjić – </a:t>
            </a:r>
            <a:r>
              <a:rPr lang="hr-HR" sz="2400" dirty="0" err="1"/>
              <a:t>backend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Cilj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je </a:t>
            </a:r>
            <a:r>
              <a:rPr lang="en-US" sz="2400" dirty="0" err="1"/>
              <a:t>razviti</a:t>
            </a:r>
            <a:r>
              <a:rPr lang="en-US" sz="2400" dirty="0"/>
              <a:t> </a:t>
            </a:r>
            <a:r>
              <a:rPr lang="en-US" sz="2400" dirty="0" err="1"/>
              <a:t>potporu</a:t>
            </a:r>
            <a:r>
              <a:rPr lang="en-US" sz="2400" dirty="0"/>
              <a:t> za </a:t>
            </a:r>
            <a:r>
              <a:rPr lang="en-US" sz="2400" dirty="0" err="1"/>
              <a:t>stvaranje</a:t>
            </a:r>
            <a:r>
              <a:rPr lang="en-US" sz="2400" dirty="0"/>
              <a:t> web </a:t>
            </a:r>
            <a:r>
              <a:rPr lang="en-US" sz="2400" dirty="0" err="1"/>
              <a:t>aplikacije</a:t>
            </a:r>
            <a:r>
              <a:rPr lang="en-US" sz="2400" dirty="0"/>
              <a:t> “</a:t>
            </a:r>
            <a:r>
              <a:rPr lang="en-US" sz="2400" dirty="0" err="1"/>
              <a:t>Nestali</a:t>
            </a:r>
            <a:r>
              <a:rPr lang="en-US" sz="2400" dirty="0"/>
              <a:t> </a:t>
            </a:r>
            <a:r>
              <a:rPr lang="en-US" sz="2400" dirty="0" err="1"/>
              <a:t>ljubimci</a:t>
            </a:r>
            <a:r>
              <a:rPr lang="en-US" sz="2400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Aplikacija</a:t>
            </a:r>
            <a:r>
              <a:rPr lang="en-US" sz="2400" dirty="0"/>
              <a:t> je </a:t>
            </a:r>
            <a:r>
              <a:rPr lang="en-US" sz="2400" dirty="0" err="1"/>
              <a:t>namijenjena</a:t>
            </a:r>
            <a:r>
              <a:rPr lang="en-US" sz="2400" dirty="0"/>
              <a:t> </a:t>
            </a:r>
            <a:r>
              <a:rPr lang="hr-HR" sz="2400" dirty="0"/>
              <a:t>primarno </a:t>
            </a:r>
            <a:r>
              <a:rPr lang="en-US" sz="2400" dirty="0" err="1"/>
              <a:t>onima</a:t>
            </a:r>
            <a:r>
              <a:rPr lang="en-US" sz="2400" dirty="0"/>
              <a:t> koji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izgubili</a:t>
            </a:r>
            <a:r>
              <a:rPr lang="en-US" sz="2400" dirty="0"/>
              <a:t> </a:t>
            </a:r>
            <a:r>
              <a:rPr lang="hr-HR" sz="2400" dirty="0"/>
              <a:t>kućnog ljubimca te svima koji su željni pomoći u pronalasku krznenih prijatelja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Aplikacija nudi</a:t>
            </a:r>
            <a:r>
              <a:rPr lang="en-US" sz="2400" dirty="0"/>
              <a:t>: </a:t>
            </a:r>
            <a:r>
              <a:rPr lang="en-US" sz="2400" dirty="0" err="1"/>
              <a:t>registraciju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skloni</a:t>
            </a:r>
            <a:r>
              <a:rPr lang="hr-HR" sz="2400" dirty="0"/>
              <a:t>šta, postavljanje, pretragu i ažuriranje oglasa izgubljenih ljubimaca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 najpoznatija platforma sa sličnom funkcijom je </a:t>
            </a:r>
            <a:r>
              <a:rPr lang="hr-HR" sz="2400" dirty="0">
                <a:hlinkClick r:id="rId2"/>
              </a:rPr>
              <a:t>Petfinder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r-HR" dirty="0"/>
              <a:t>Funkcionalni zahtjevi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662" y="1496292"/>
            <a:ext cx="2577688" cy="4680672"/>
          </a:xfrm>
        </p:spPr>
        <p:txBody>
          <a:bodyPr>
            <a:normAutofit/>
          </a:bodyPr>
          <a:lstStyle/>
          <a:p>
            <a:r>
              <a:rPr lang="hr-HR" dirty="0"/>
              <a:t>Funckionalni zahtjevi jasno se vide na UML dijagramu obrazaca uporabe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970E8-AD82-1705-3736-9659E848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0" y="1209965"/>
            <a:ext cx="5651346" cy="5072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2A4-5B6E-D557-FA00-C6196A11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6321B-4552-319A-0D6C-D160CD5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FAD40-F192-FCE2-C343-FA29A2A1F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7454646" cy="4763799"/>
          </a:xfrm>
        </p:spPr>
        <p:txBody>
          <a:bodyPr/>
          <a:lstStyle/>
          <a:p>
            <a:r>
              <a:rPr lang="hr-HR" dirty="0"/>
              <a:t>Rad više korisnika u stvarnom vremenu</a:t>
            </a:r>
          </a:p>
          <a:p>
            <a:r>
              <a:rPr lang="hr-HR" dirty="0"/>
              <a:t>Funkcionalnost neovisna o web pregledniku i uređaju</a:t>
            </a:r>
          </a:p>
          <a:p>
            <a:r>
              <a:rPr lang="hr-HR" dirty="0"/>
              <a:t>Vrlo brzo učitavanje početne stranice</a:t>
            </a:r>
          </a:p>
          <a:p>
            <a:r>
              <a:rPr lang="hr-HR" dirty="0"/>
              <a:t>Implementacija kao responzivna web aplikacija</a:t>
            </a:r>
          </a:p>
          <a:p>
            <a:r>
              <a:rPr lang="hr-HR" dirty="0"/>
              <a:t>Veza s bazom kvalitetno zaštićena, brza i otporna na greške</a:t>
            </a:r>
          </a:p>
          <a:p>
            <a:r>
              <a:rPr lang="hr-HR" dirty="0"/>
              <a:t>Podrška za hrvatsku abecedu</a:t>
            </a:r>
          </a:p>
        </p:txBody>
      </p:sp>
    </p:spTree>
    <p:extLst>
      <p:ext uri="{BB962C8B-B14F-4D97-AF65-F5344CB8AC3E}">
        <p14:creationId xmlns:p14="http://schemas.microsoft.com/office/powerpoint/2010/main" val="28845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6A33F1-3DB9-9380-76D0-6399DB33209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2508" y="5888737"/>
            <a:ext cx="7823940" cy="493014"/>
          </a:xfrm>
        </p:spPr>
        <p:txBody>
          <a:bodyPr>
            <a:normAutofit fontScale="92500"/>
          </a:bodyPr>
          <a:lstStyle/>
          <a:p>
            <a:r>
              <a:rPr lang="hr-HR" dirty="0"/>
              <a:t>Arhitektura je jasno vidljiva na dijagramu komponenti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47E3D-2DAB-6FDB-7174-6E0CEFDD5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292" y="660050"/>
            <a:ext cx="7138140" cy="5228687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Ispitivanje</a:t>
            </a:r>
            <a:r>
              <a:rPr lang="en-US" sz="2400" dirty="0"/>
              <a:t> </a:t>
            </a:r>
            <a:r>
              <a:rPr lang="hr-HR" sz="2400" dirty="0"/>
              <a:t>komponenti (backend) ostvareno je preko </a:t>
            </a:r>
            <a:r>
              <a:rPr lang="hr-HR" sz="2400" i="1" dirty="0"/>
              <a:t>JUnit</a:t>
            </a:r>
            <a:r>
              <a:rPr lang="hr-HR" sz="2400" dirty="0"/>
              <a:t> radnog okvira </a:t>
            </a:r>
            <a:r>
              <a:rPr lang="en-US" sz="2400" dirty="0"/>
              <a:t>(6 </a:t>
            </a:r>
            <a:r>
              <a:rPr lang="en-US" sz="2400" dirty="0" err="1"/>
              <a:t>testova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Testiran</a:t>
            </a:r>
            <a:r>
              <a:rPr lang="hr-HR" sz="2400" dirty="0"/>
              <a:t>a je funkcionalnost prijave (s ispravnom i neispravnom lozinkom), registracije (s novim emailom te onim koji se već koristi), dohvaćanje skloništa te postavljanje novog oglas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Ispitivanje sustava (frontend) ostvareno je koristeći </a:t>
            </a:r>
            <a:r>
              <a:rPr lang="hr-HR" sz="2400" i="1" dirty="0"/>
              <a:t>WebDriverIO</a:t>
            </a:r>
            <a:r>
              <a:rPr lang="hr-HR" sz="2400" dirty="0"/>
              <a:t> radni okvir (Selenium)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Testirana je registracija, prijava, izmjena i brisanje postavljenog oglasa te odjava korisničkog računa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Za ostvarenje </a:t>
            </a:r>
            <a:r>
              <a:rPr lang="hr-HR" sz="2400" i="1" dirty="0"/>
              <a:t>frontend</a:t>
            </a:r>
            <a:r>
              <a:rPr lang="hr-HR" sz="2400" dirty="0"/>
              <a:t> dijela korišteni su programski jezik </a:t>
            </a:r>
            <a:r>
              <a:rPr lang="hr-HR" sz="2400" i="1" dirty="0"/>
              <a:t>TypeScript</a:t>
            </a:r>
            <a:r>
              <a:rPr lang="hr-HR" sz="2400" dirty="0"/>
              <a:t> sa </a:t>
            </a:r>
            <a:r>
              <a:rPr lang="hr-HR" sz="2400" i="1" dirty="0"/>
              <a:t>Vite.js </a:t>
            </a:r>
            <a:r>
              <a:rPr lang="hr-HR" sz="2400" dirty="0"/>
              <a:t>paketom te radnim okvirom </a:t>
            </a:r>
            <a:r>
              <a:rPr lang="hr-HR" sz="2400" i="1" dirty="0"/>
              <a:t>React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Za ostvarenje </a:t>
            </a:r>
            <a:r>
              <a:rPr lang="hr-HR" sz="2400" i="1" dirty="0"/>
              <a:t>backend</a:t>
            </a:r>
            <a:r>
              <a:rPr lang="hr-HR" sz="2400" dirty="0"/>
              <a:t> dijela korišteni su programski jezik </a:t>
            </a:r>
            <a:r>
              <a:rPr lang="hr-HR" sz="2400" i="1" dirty="0"/>
              <a:t>Kotlin</a:t>
            </a:r>
            <a:r>
              <a:rPr lang="hr-HR" sz="2400" dirty="0"/>
              <a:t> i radni okvir </a:t>
            </a:r>
            <a:r>
              <a:rPr lang="hr-HR" sz="2400" i="1" dirty="0"/>
              <a:t>Spring </a:t>
            </a:r>
            <a:r>
              <a:rPr lang="hr-HR" sz="2400" dirty="0"/>
              <a:t>te SQL za bazu podataka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Korištena razvojna okruženja bila su IntelliJ IDEA te Visual Studio Code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 Za rad s LaTeXom korišten je Texmaker, za izradu dijagrama AstahUML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Za upravljanje kodom koristili smo Git (GitHub), a za komunikaciju platformu Discord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2E1434DC771643BAEE7C5D63A27C73" ma:contentTypeVersion="10" ma:contentTypeDescription="Stvaranje novog dokumenta." ma:contentTypeScope="" ma:versionID="ee7c526e5263369eac1f82ceaa47172b">
  <xsd:schema xmlns:xsd="http://www.w3.org/2001/XMLSchema" xmlns:xs="http://www.w3.org/2001/XMLSchema" xmlns:p="http://schemas.microsoft.com/office/2006/metadata/properties" xmlns:ns3="afaefaba-e537-41b9-a811-3af0589ced11" targetNamespace="http://schemas.microsoft.com/office/2006/metadata/properties" ma:root="true" ma:fieldsID="862e78ade64c55e0feee58fbc1c9a175" ns3:_="">
    <xsd:import namespace="afaefaba-e537-41b9-a811-3af0589ce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efaba-e537-41b9-a811-3af0589ce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1608AB-DC58-4F6F-844C-14C10BC951B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faefaba-e537-41b9-a811-3af0589ced11"/>
  </ds:schemaRefs>
</ds:datastoreItem>
</file>

<file path=customXml/itemProps2.xml><?xml version="1.0" encoding="utf-8"?>
<ds:datastoreItem xmlns:ds="http://schemas.openxmlformats.org/officeDocument/2006/customXml" ds:itemID="{ED754B28-E8DD-4A18-82BB-A635FF34B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FA446-5C78-4A21-8C44-6F6691EAC13D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472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PROGI-template</vt:lpstr>
      <vt:lpstr>Nestali ljubimci For All the Dogs</vt:lpstr>
      <vt:lpstr>Sadržaj</vt:lpstr>
      <vt:lpstr>Članovi tima</vt:lpstr>
      <vt:lpstr>Opis zadatka</vt:lpstr>
      <vt:lpstr>Funkcionalni zahtjevi</vt:lpstr>
      <vt:lpstr>Nefunkcionalni zahtjevi</vt:lpstr>
      <vt:lpstr>Arhitektura sustava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Andrija Merlin</cp:lastModifiedBy>
  <cp:revision>44</cp:revision>
  <dcterms:created xsi:type="dcterms:W3CDTF">2016-01-18T13:10:52Z</dcterms:created>
  <dcterms:modified xsi:type="dcterms:W3CDTF">2024-01-22T18:58:21Z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0x010100442E1434DC771643BAEE7C5D63A27C73</vt:lpwstr>
  </property>
</Properties>
</file>