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22"/>
  </p:notesMasterIdLst>
  <p:handoutMasterIdLst>
    <p:handoutMasterId r:id="rId23"/>
  </p:handoutMasterIdLst>
  <p:sldIdLst>
    <p:sldId id="256" r:id="rId3"/>
    <p:sldId id="287" r:id="rId4"/>
    <p:sldId id="258" r:id="rId5"/>
    <p:sldId id="309" r:id="rId6"/>
    <p:sldId id="316" r:id="rId7"/>
    <p:sldId id="261" r:id="rId8"/>
    <p:sldId id="269" r:id="rId9"/>
    <p:sldId id="262" r:id="rId10"/>
    <p:sldId id="264" r:id="rId11"/>
    <p:sldId id="618" r:id="rId12"/>
    <p:sldId id="268" r:id="rId13"/>
    <p:sldId id="619" r:id="rId14"/>
    <p:sldId id="271" r:id="rId15"/>
    <p:sldId id="614" r:id="rId16"/>
    <p:sldId id="615" r:id="rId17"/>
    <p:sldId id="620" r:id="rId18"/>
    <p:sldId id="278" r:id="rId19"/>
    <p:sldId id="280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309"/>
            <p14:sldId id="316"/>
          </p14:sldIdLst>
        </p14:section>
        <p14:section name="Objectives" id="{7C2F6FA8-27CD-4EF1-BCC5-C3CA6958A557}">
          <p14:sldIdLst>
            <p14:sldId id="261"/>
            <p14:sldId id="269"/>
            <p14:sldId id="262"/>
          </p14:sldIdLst>
        </p14:section>
        <p14:section name="Trainers and Team" id="{2EE8BF26-A732-457D-9965-28337059A8FB}">
          <p14:sldIdLst>
            <p14:sldId id="264"/>
            <p14:sldId id="618"/>
          </p14:sldIdLst>
        </p14:section>
        <p14:section name="Course Details" id="{0A29C37D-6F4E-4A6F-90D3-669657AC39A8}">
          <p14:sldIdLst>
            <p14:sldId id="268"/>
            <p14:sldId id="619"/>
            <p14:sldId id="271"/>
            <p14:sldId id="614"/>
            <p14:sldId id="615"/>
            <p14:sldId id="620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72" y="130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119/ExpressJS-Exams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357/js-back-end-may-2021#lesson-27353" TargetMode="External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5.png"/><Relationship Id="rId10" Type="http://schemas.openxmlformats.org/officeDocument/2006/relationships/hyperlink" Target="https://www.facebook.com/groups/JSBackEndJanuary2021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softuni.bg/forum/categories/107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2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9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3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JS Back-end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40F811-13D4-4016-AEF7-18F3B6AAB9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6" y="2497007"/>
            <a:ext cx="2768340" cy="169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8200500" cy="5529262"/>
          </a:xfrm>
        </p:spPr>
        <p:txBody>
          <a:bodyPr>
            <a:normAutofit/>
          </a:bodyPr>
          <a:lstStyle/>
          <a:p>
            <a:r>
              <a:rPr lang="en-US" b="1" dirty="0"/>
              <a:t>Senior technical trainer</a:t>
            </a:r>
            <a:r>
              <a:rPr lang="en-US" dirty="0"/>
              <a:t> with </a:t>
            </a:r>
            <a:r>
              <a:rPr lang="en-US" b="1" dirty="0"/>
              <a:t>5 years </a:t>
            </a:r>
            <a:r>
              <a:rPr lang="en-US" dirty="0"/>
              <a:t>experience in the IT field</a:t>
            </a:r>
          </a:p>
          <a:p>
            <a:r>
              <a:rPr lang="en-US" b="1" dirty="0"/>
              <a:t>Head</a:t>
            </a:r>
            <a:r>
              <a:rPr lang="en-US" dirty="0"/>
              <a:t> of the </a:t>
            </a:r>
            <a:r>
              <a:rPr lang="en-US" b="1" dirty="0"/>
              <a:t>R&amp;D Unit </a:t>
            </a:r>
            <a:r>
              <a:rPr lang="en-US" dirty="0"/>
              <a:t>at Software University</a:t>
            </a:r>
          </a:p>
          <a:p>
            <a:r>
              <a:rPr lang="en-US" dirty="0"/>
              <a:t>Former </a:t>
            </a:r>
            <a:r>
              <a:rPr lang="en-US" b="1" dirty="0"/>
              <a:t>Director</a:t>
            </a:r>
            <a:r>
              <a:rPr lang="en-US" dirty="0"/>
              <a:t> of the </a:t>
            </a:r>
            <a:r>
              <a:rPr lang="en-US" b="1" dirty="0"/>
              <a:t>Education Department </a:t>
            </a:r>
          </a:p>
          <a:p>
            <a:r>
              <a:rPr lang="en-US" dirty="0"/>
              <a:t>JavaScript enthusiast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Viktor Kostadinov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63193-DE8E-4D8A-9108-D253C02D4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73292" y="1628999"/>
            <a:ext cx="3200399" cy="3200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128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1 problem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Multi-page </a:t>
            </a:r>
            <a:r>
              <a:rPr lang="en-US" dirty="0"/>
              <a:t>application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database storage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Express.js </a:t>
            </a:r>
            <a:r>
              <a:rPr lang="en-US" dirty="0"/>
              <a:t>with external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dirty="0"/>
              <a:t>Exam: </a:t>
            </a:r>
            <a:r>
              <a:rPr lang="en-US" b="1" dirty="0">
                <a:solidFill>
                  <a:schemeClr val="bg1"/>
                </a:solidFill>
              </a:rPr>
              <a:t>27 Jun 2021</a:t>
            </a:r>
          </a:p>
          <a:p>
            <a:r>
              <a:rPr lang="en-US" dirty="0"/>
              <a:t>Retake: </a:t>
            </a:r>
            <a:r>
              <a:rPr lang="en-US" b="1" dirty="0">
                <a:solidFill>
                  <a:schemeClr val="bg1"/>
                </a:solidFill>
              </a:rPr>
              <a:t>21 Aug 2021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53" y="1314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467F97BB-EE16-4E63-B1E8-2BBEC853D7ED}"/>
              </a:ext>
            </a:extLst>
          </p:cNvPr>
          <p:cNvSpPr/>
          <p:nvPr/>
        </p:nvSpPr>
        <p:spPr>
          <a:xfrm>
            <a:off x="9366896" y="4769538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Web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1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 Aug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Aug 2021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824567" y="5382861"/>
            <a:ext cx="1220975" cy="791139"/>
            <a:chOff x="7052165" y="5186411"/>
            <a:chExt cx="1220975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1220969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122097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August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404105"/>
            <a:ext cx="3015000" cy="67718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999" y="1845279"/>
            <a:ext cx="3014387" cy="558826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41001" y="1845279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 May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 Jun 2021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824566" y="1850701"/>
            <a:ext cx="4737322" cy="1236013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17.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27.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1641379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May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8928852" y="2547272"/>
              <a:ext cx="3355673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June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301709" y="3587323"/>
            <a:ext cx="3015000" cy="588869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0388" y="3587324"/>
            <a:ext cx="3285626" cy="1254160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Jul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 Aug 2021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823953" y="3587324"/>
            <a:ext cx="4737330" cy="1236012"/>
            <a:chOff x="6835659" y="4209853"/>
            <a:chExt cx="5069977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784229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59" y="4834853"/>
              <a:ext cx="335567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July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10264247" y="4834853"/>
              <a:ext cx="164138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August</a:t>
              </a:r>
            </a:p>
          </p:txBody>
        </p:sp>
      </p:grpSp>
      <p:sp>
        <p:nvSpPr>
          <p:cNvPr id="33" name="Rectangle 103">
            <a:extLst>
              <a:ext uri="{FF2B5EF4-FFF2-40B4-BE49-F238E27FC236}">
                <a16:creationId xmlns:a16="http://schemas.microsoft.com/office/drawing/2014/main" id="{13E411E8-8BAB-46C4-B1A5-ED3CC7C1427B}"/>
              </a:ext>
            </a:extLst>
          </p:cNvPr>
          <p:cNvSpPr/>
          <p:nvPr/>
        </p:nvSpPr>
        <p:spPr bwMode="auto">
          <a:xfrm>
            <a:off x="301709" y="4178377"/>
            <a:ext cx="3015000" cy="668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softuni.bg/trainings/3223/js-back-end-may-2021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facebook.com/groups/jsbackendmay2021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2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Introduction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Trainers and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#js-web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Back-end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CB0BF0-9884-4D79-8F97-E6197E0FB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30" y="1809000"/>
            <a:ext cx="2768340" cy="169699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Extend the skills, gained in JS Advanced, by introducing </a:t>
            </a:r>
            <a:r>
              <a:rPr lang="en-US" b="1" dirty="0">
                <a:solidFill>
                  <a:schemeClr val="bg1"/>
                </a:solidFill>
              </a:rPr>
              <a:t>server-side JavaScript</a:t>
            </a:r>
            <a:r>
              <a:rPr lang="en-US" dirty="0"/>
              <a:t> technologies</a:t>
            </a:r>
          </a:p>
          <a:p>
            <a:r>
              <a:rPr lang="en-US" dirty="0"/>
              <a:t>Learn to use the most </a:t>
            </a:r>
            <a:r>
              <a:rPr lang="en-US" b="1" dirty="0">
                <a:solidFill>
                  <a:schemeClr val="bg1"/>
                </a:solidFill>
              </a:rPr>
              <a:t>common techniques </a:t>
            </a:r>
            <a:r>
              <a:rPr lang="en-US" dirty="0"/>
              <a:t>in web development</a:t>
            </a:r>
          </a:p>
          <a:p>
            <a:pPr lvl="1"/>
            <a:r>
              <a:rPr lang="en-US" dirty="0"/>
              <a:t>Request routing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Database storage</a:t>
            </a:r>
          </a:p>
          <a:p>
            <a:r>
              <a:rPr lang="en-US" dirty="0"/>
              <a:t>Apply the fundamentals of </a:t>
            </a:r>
            <a:r>
              <a:rPr lang="en-US" b="1" dirty="0">
                <a:solidFill>
                  <a:schemeClr val="bg1"/>
                </a:solidFill>
              </a:rPr>
              <a:t>application architecture </a:t>
            </a:r>
            <a:r>
              <a:rPr lang="en-US" dirty="0"/>
              <a:t>and code convention through the </a:t>
            </a:r>
            <a:r>
              <a:rPr lang="en-US" b="1" dirty="0">
                <a:solidFill>
                  <a:schemeClr val="bg1"/>
                </a:solidFill>
              </a:rPr>
              <a:t>MVC pattern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Introduction to Node.js</a:t>
            </a:r>
          </a:p>
          <a:p>
            <a:r>
              <a:rPr lang="en-US" noProof="1"/>
              <a:t>Node Utilities</a:t>
            </a:r>
          </a:p>
          <a:p>
            <a:r>
              <a:rPr lang="en-US" noProof="1"/>
              <a:t>ExpressJS and Templating</a:t>
            </a:r>
          </a:p>
          <a:p>
            <a:r>
              <a:rPr lang="en-US" noProof="1"/>
              <a:t>MongoDB and Mongoose</a:t>
            </a:r>
          </a:p>
          <a:p>
            <a:r>
              <a:rPr lang="en-US" noProof="1"/>
              <a:t>Sessions and Authentication</a:t>
            </a:r>
          </a:p>
          <a:p>
            <a:r>
              <a:rPr lang="en-US" noProof="1"/>
              <a:t>Validation and Error Handling</a:t>
            </a:r>
          </a:p>
          <a:p>
            <a:r>
              <a:rPr lang="en-US" noProof="1"/>
              <a:t>Workshop: Building a REST API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Back-end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5657</TotalTime>
  <Words>733</Words>
  <Application>Microsoft Office PowerPoint</Application>
  <PresentationFormat>Широк екран</PresentationFormat>
  <Paragraphs>157</Paragraphs>
  <Slides>19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JS Back-end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Back-end – Course Topics</vt:lpstr>
      <vt:lpstr>Trainers and Team</vt:lpstr>
      <vt:lpstr>Viktor Kostadinov</vt:lpstr>
      <vt:lpstr>Course Details</vt:lpstr>
      <vt:lpstr>Practical Exam</vt:lpstr>
      <vt:lpstr>Theoretical Exam</vt:lpstr>
      <vt:lpstr>JS Web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Mihail Valkov</cp:lastModifiedBy>
  <cp:revision>116</cp:revision>
  <dcterms:created xsi:type="dcterms:W3CDTF">2018-05-23T13:08:44Z</dcterms:created>
  <dcterms:modified xsi:type="dcterms:W3CDTF">2021-05-20T11:15:44Z</dcterms:modified>
  <cp:category>programming; education; software engineering; software development </cp:category>
</cp:coreProperties>
</file>