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  <p:sldId id="258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DDA-1FCC-4D73-A100-F4D3A603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DE98A-ACB7-441F-AE89-453DE8D0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6B30-17BE-43F7-B646-E97C742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6511-429D-472E-A80D-B93D0850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7288-D199-479C-9052-4DCBFF7F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333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739-3FC3-47EE-9979-7125C6BB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D018-3AC4-41ED-A125-1AD3704E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AC08-454D-4D80-B802-CCF635F4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B797-22D1-49B2-913F-C6C635C3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50DF-5FA8-4E0F-9E03-DEF26DD9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18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75F6B-1D43-435F-A8A2-B4D4C3EF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2DF50-CFF4-4133-B6BC-953788F3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7662-C10B-4D61-9034-F2888065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B7A7-C7B0-4904-A441-28016A2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8AB3-612E-4862-8300-9ACE9735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3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0D0-E1D4-40D8-9D66-7508087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A718-5152-498D-8D7F-D2A019B9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2EA8-425A-4867-952A-549551AC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F644-D1FA-4E47-93FE-1B5A1230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8477-4F27-4011-800E-A647459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04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CBC-EAAA-426A-8BB1-3D67F7B1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17EF-CF16-48AA-AE3B-CE3B7753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E76B-2165-4B88-BCFB-93425A3D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47C6-6BDB-422F-8DB1-F05C39BB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8ACA-AF74-4A63-8B2F-DDCECE99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20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0F9-2E73-487E-8B1D-6C735FD9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D4D6-D4CE-4894-AEF3-50D003180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9BC0-65A6-4E45-A5E3-42250F7D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202C1-8FE2-413A-AB7E-AF58EE4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B13DA-5903-43DB-883B-DA417EBB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1F2A-A138-40FA-867A-0D48C8B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50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AA59-E63B-4406-A52F-030FD0B8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A822-CE94-4270-9610-ACD072B3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C03F-3817-4732-98CC-D7768AED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554AA-1BA3-4BC4-BECA-4E50256C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786E0-CF57-4E52-A370-F5AC3D5E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F5BC0-6DB3-4914-98D7-94C99224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143FD-B79E-4C15-B59D-9076DDBC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01F7-CA9A-4662-BD3B-C060568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152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4101-08B1-4BB9-A34C-E608F15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487C1-4054-485B-8ACD-A76937EE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3F748-2B28-4DF8-83D1-6EEEF2A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8CB58-C30C-4CE3-9E09-3CAD6331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74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078A8-E8C7-4783-B355-3B19F33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C9A91-4D32-4EA2-9BA1-C67D835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92AB-567A-4FE1-9CCB-FB8DA04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7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A69-A0E6-4457-BA17-ED8C917F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746-E21D-4C18-995E-FF426B21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A846D-C30B-46DC-B208-67F40451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D6AF-D865-47C7-9D70-C51DB85B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6336C-1E8D-4CDB-9493-BE15F526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2B1D-ABF0-4A90-A6B3-BB1ADA46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60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D0C9-4863-458F-B783-28E4933B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189CA-CBEE-4F4C-AF76-2D450AE9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F108-702A-480F-B22A-B9806DC6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8F8C-1F94-4802-AD35-54C6B8C4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5F14-D728-4B2C-8399-DDD54115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C784-866B-48D4-AD42-5AF48A34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47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42CFC-075D-4AFD-874D-A2A1B8AE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BB14-6FE5-4A55-942C-F5BDCB49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B733-B25A-401A-8E0D-2218C67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A466-912F-4638-A4B7-9291465C9E2A}" type="datetimeFigureOut">
              <a:rPr lang="hr-HR" smtClean="0"/>
              <a:t>4.3.2020.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D0E1-4B31-41F0-BF29-F34580CF0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7B87-3DC6-4185-8AA7-0CD478324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305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3C3E9-627D-43A9-9E83-3AE0C3723A7E}"/>
              </a:ext>
            </a:extLst>
          </p:cNvPr>
          <p:cNvSpPr/>
          <p:nvPr/>
        </p:nvSpPr>
        <p:spPr>
          <a:xfrm>
            <a:off x="250858" y="1758660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0213F-CFBE-4C73-8BD6-CE61CCE93F29}"/>
              </a:ext>
            </a:extLst>
          </p:cNvPr>
          <p:cNvSpPr/>
          <p:nvPr/>
        </p:nvSpPr>
        <p:spPr>
          <a:xfrm>
            <a:off x="250858" y="4451274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D6F77-5C50-4505-9672-CCB3D1D85993}"/>
              </a:ext>
            </a:extLst>
          </p:cNvPr>
          <p:cNvSpPr/>
          <p:nvPr/>
        </p:nvSpPr>
        <p:spPr>
          <a:xfrm>
            <a:off x="6522335" y="3103431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A6F98-8AD3-4AD3-A6C8-9DDF15400882}"/>
              </a:ext>
            </a:extLst>
          </p:cNvPr>
          <p:cNvSpPr/>
          <p:nvPr/>
        </p:nvSpPr>
        <p:spPr>
          <a:xfrm>
            <a:off x="9741973" y="3103431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Competitor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59239-1639-4CB3-9D0A-E715539114FC}"/>
              </a:ext>
            </a:extLst>
          </p:cNvPr>
          <p:cNvSpPr txBox="1"/>
          <p:nvPr/>
        </p:nvSpPr>
        <p:spPr>
          <a:xfrm>
            <a:off x="1442317" y="2787511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510C72-6F4D-4DB4-8D3A-EFCA8CF6BDD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2499788" y="4776843"/>
            <a:ext cx="958273" cy="1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CD9E97-03AB-4163-8EB7-9E6E6E04A538}"/>
              </a:ext>
            </a:extLst>
          </p:cNvPr>
          <p:cNvSpPr txBox="1"/>
          <p:nvPr/>
        </p:nvSpPr>
        <p:spPr>
          <a:xfrm>
            <a:off x="5927247" y="4383879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3BE13-3CE3-43B2-B5B2-4D93A4053ACC}"/>
              </a:ext>
            </a:extLst>
          </p:cNvPr>
          <p:cNvSpPr txBox="1"/>
          <p:nvPr/>
        </p:nvSpPr>
        <p:spPr>
          <a:xfrm>
            <a:off x="2682206" y="4423984"/>
            <a:ext cx="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4A4CD3-9301-4A75-BE78-3EBC208C1F4B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8771265" y="3429000"/>
            <a:ext cx="970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CC7037-7185-456E-A143-96C4D486D5DB}"/>
              </a:ext>
            </a:extLst>
          </p:cNvPr>
          <p:cNvSpPr txBox="1"/>
          <p:nvPr/>
        </p:nvSpPr>
        <p:spPr>
          <a:xfrm>
            <a:off x="9465969" y="3479486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DEFB0-5FDE-4806-90B5-DB157509CFAC}"/>
              </a:ext>
            </a:extLst>
          </p:cNvPr>
          <p:cNvSpPr txBox="1"/>
          <p:nvPr/>
        </p:nvSpPr>
        <p:spPr>
          <a:xfrm>
            <a:off x="8799941" y="3037787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hr-H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45491-3261-4552-A20C-7674974B1B92}"/>
              </a:ext>
            </a:extLst>
          </p:cNvPr>
          <p:cNvSpPr/>
          <p:nvPr/>
        </p:nvSpPr>
        <p:spPr>
          <a:xfrm>
            <a:off x="6522335" y="1758660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C81CC1AF-4BBB-40BF-8A38-DF27BC80D7AB}"/>
              </a:ext>
            </a:extLst>
          </p:cNvPr>
          <p:cNvSpPr/>
          <p:nvPr/>
        </p:nvSpPr>
        <p:spPr>
          <a:xfrm>
            <a:off x="3458061" y="4331673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matches_per_ticket</a:t>
            </a:r>
            <a:endParaRPr lang="hr-HR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7BB2E4-5D00-4995-BF02-212637BE97A2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7646800" y="2409798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0BBD37-E80D-473F-A8CE-F9F603031ECD}"/>
              </a:ext>
            </a:extLst>
          </p:cNvPr>
          <p:cNvSpPr txBox="1"/>
          <p:nvPr/>
        </p:nvSpPr>
        <p:spPr>
          <a:xfrm>
            <a:off x="7332990" y="2387282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215AD-7FD0-465F-80C5-5EC8BC9717EC}"/>
              </a:ext>
            </a:extLst>
          </p:cNvPr>
          <p:cNvSpPr txBox="1"/>
          <p:nvPr/>
        </p:nvSpPr>
        <p:spPr>
          <a:xfrm>
            <a:off x="7761163" y="2768314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B20C5-B937-49B6-A70C-311B3C774D4F}"/>
              </a:ext>
            </a:extLst>
          </p:cNvPr>
          <p:cNvSpPr/>
          <p:nvPr/>
        </p:nvSpPr>
        <p:spPr>
          <a:xfrm>
            <a:off x="250858" y="3106209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44E928-4ADF-4BC2-9CAC-2215A829D106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1375323" y="3757347"/>
            <a:ext cx="0" cy="69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8003B2-113F-4572-8B2C-487F62F749A7}"/>
              </a:ext>
            </a:extLst>
          </p:cNvPr>
          <p:cNvSpPr txBox="1"/>
          <p:nvPr/>
        </p:nvSpPr>
        <p:spPr>
          <a:xfrm>
            <a:off x="1025282" y="3713165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55252A-E23B-4117-8421-DB7C4B661DCF}"/>
              </a:ext>
            </a:extLst>
          </p:cNvPr>
          <p:cNvSpPr txBox="1"/>
          <p:nvPr/>
        </p:nvSpPr>
        <p:spPr>
          <a:xfrm>
            <a:off x="1456795" y="4115863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87DCCC-2C40-482B-BBE8-B2473030D2A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1375323" y="2409798"/>
            <a:ext cx="0" cy="69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C6C9A9-DED2-41B8-A04E-1884E134727B}"/>
              </a:ext>
            </a:extLst>
          </p:cNvPr>
          <p:cNvSpPr txBox="1"/>
          <p:nvPr/>
        </p:nvSpPr>
        <p:spPr>
          <a:xfrm>
            <a:off x="1025282" y="2375877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7833D6-807C-458C-B773-087C92A9894F}"/>
              </a:ext>
            </a:extLst>
          </p:cNvPr>
          <p:cNvCxnSpPr>
            <a:cxnSpLocks/>
            <a:stCxn id="82" idx="1"/>
            <a:endCxn id="2" idx="3"/>
          </p:cNvCxnSpPr>
          <p:nvPr/>
        </p:nvCxnSpPr>
        <p:spPr>
          <a:xfrm flipH="1">
            <a:off x="5598931" y="4773771"/>
            <a:ext cx="923404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0162BEE-B28C-444C-B86E-195B1CAA93A4}"/>
              </a:ext>
            </a:extLst>
          </p:cNvPr>
          <p:cNvSpPr/>
          <p:nvPr/>
        </p:nvSpPr>
        <p:spPr>
          <a:xfrm>
            <a:off x="6522335" y="4448202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7F2A20-9635-434D-9931-98D146EAC7D8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>
            <a:off x="7646800" y="3754569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3E4248-8376-4387-A1D4-04B4E8B2F968}"/>
              </a:ext>
            </a:extLst>
          </p:cNvPr>
          <p:cNvSpPr txBox="1"/>
          <p:nvPr/>
        </p:nvSpPr>
        <p:spPr>
          <a:xfrm>
            <a:off x="7734879" y="4163132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hr-H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4D8E3D-B290-476B-AE97-692AFE9171A3}"/>
              </a:ext>
            </a:extLst>
          </p:cNvPr>
          <p:cNvSpPr txBox="1"/>
          <p:nvPr/>
        </p:nvSpPr>
        <p:spPr>
          <a:xfrm>
            <a:off x="7294436" y="3793800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234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86339"/>
              </p:ext>
            </p:extLst>
          </p:nvPr>
        </p:nvGraphicFramePr>
        <p:xfrm>
          <a:off x="605482" y="2748005"/>
          <a:ext cx="879801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602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268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Ljubo </a:t>
                      </a:r>
                      <a:r>
                        <a:rPr lang="en-US" dirty="0" err="1"/>
                        <a:t>Mamic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8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43298"/>
              </p:ext>
            </p:extLst>
          </p:nvPr>
        </p:nvGraphicFramePr>
        <p:xfrm>
          <a:off x="605482" y="2795601"/>
          <a:ext cx="54905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190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693183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933199">
                  <a:extLst>
                    <a:ext uri="{9D8B030D-6E8A-4147-A177-3AD203B41FA5}">
                      <a16:colId xmlns:a16="http://schemas.microsoft.com/office/drawing/2014/main" val="1260603278"/>
                    </a:ext>
                  </a:extLst>
                </a:gridCol>
                <a:gridCol w="954973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954973">
                  <a:extLst>
                    <a:ext uri="{9D8B030D-6E8A-4147-A177-3AD203B41FA5}">
                      <a16:colId xmlns:a16="http://schemas.microsoft.com/office/drawing/2014/main" val="753230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Transaction_ID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8ABBE5-B513-46BA-9064-26C447C6F28B}"/>
              </a:ext>
            </a:extLst>
          </p:cNvPr>
          <p:cNvSpPr txBox="1"/>
          <p:nvPr/>
        </p:nvSpPr>
        <p:spPr>
          <a:xfrm>
            <a:off x="1569311" y="5636472"/>
            <a:ext cx="46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0-&gt;Add money to Account, 1-&gt;Ticket Payment</a:t>
            </a:r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88774-2999-4627-8CE6-BA31884F3D7F}"/>
              </a:ext>
            </a:extLst>
          </p:cNvPr>
          <p:cNvCxnSpPr>
            <a:cxnSpLocks/>
          </p:cNvCxnSpPr>
          <p:nvPr/>
        </p:nvCxnSpPr>
        <p:spPr>
          <a:xfrm flipV="1">
            <a:off x="3793525" y="5103988"/>
            <a:ext cx="0" cy="53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0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12991"/>
              </p:ext>
            </p:extLst>
          </p:nvPr>
        </p:nvGraphicFramePr>
        <p:xfrm>
          <a:off x="605473" y="2709104"/>
          <a:ext cx="6921763" cy="159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370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2727507495"/>
                    </a:ext>
                  </a:extLst>
                </a:gridCol>
                <a:gridCol w="2054088">
                  <a:extLst>
                    <a:ext uri="{9D8B030D-6E8A-4147-A177-3AD203B41FA5}">
                      <a16:colId xmlns:a16="http://schemas.microsoft.com/office/drawing/2014/main" val="3685402098"/>
                    </a:ext>
                  </a:extLst>
                </a:gridCol>
              </a:tblGrid>
              <a:tr h="4815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Total_Odd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Possible_gain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Transaction_ID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325.30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535.10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567.60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4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55360"/>
              </p:ext>
            </p:extLst>
          </p:nvPr>
        </p:nvGraphicFramePr>
        <p:xfrm>
          <a:off x="605474" y="2288974"/>
          <a:ext cx="375788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037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2024846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Odds_ID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1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6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6578"/>
                  </a:ext>
                </a:extLst>
              </a:tr>
            </a:tbl>
          </a:graphicData>
        </a:graphic>
      </p:graphicFrame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738E556-ED96-42E6-8B99-D734D51D2FFC}"/>
              </a:ext>
            </a:extLst>
          </p:cNvPr>
          <p:cNvSpPr/>
          <p:nvPr/>
        </p:nvSpPr>
        <p:spPr>
          <a:xfrm>
            <a:off x="605474" y="343116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matches_per_ticket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844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85385"/>
              </p:ext>
            </p:extLst>
          </p:nvPr>
        </p:nvGraphicFramePr>
        <p:xfrm>
          <a:off x="189470" y="2709104"/>
          <a:ext cx="7298009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73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3556585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87024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378760">
                  <a:extLst>
                    <a:ext uri="{9D8B030D-6E8A-4147-A177-3AD203B41FA5}">
                      <a16:colId xmlns:a16="http://schemas.microsoft.com/office/drawing/2014/main" val="140019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Match_ID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Home_</a:t>
                      </a:r>
                      <a:r>
                        <a:rPr lang="en-US" dirty="0" err="1">
                          <a:solidFill>
                            <a:srgbClr val="FFC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Away_</a:t>
                      </a:r>
                      <a:r>
                        <a:rPr lang="en-US" dirty="0" err="1">
                          <a:solidFill>
                            <a:srgbClr val="FFC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Types_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45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03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42504"/>
              </p:ext>
            </p:extLst>
          </p:nvPr>
        </p:nvGraphicFramePr>
        <p:xfrm>
          <a:off x="605482" y="2709104"/>
          <a:ext cx="918787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38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963879">
                  <a:extLst>
                    <a:ext uri="{9D8B030D-6E8A-4147-A177-3AD203B41FA5}">
                      <a16:colId xmlns:a16="http://schemas.microsoft.com/office/drawing/2014/main" val="3166356276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055177112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val="1072207219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011915479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3186771432"/>
                    </a:ext>
                  </a:extLst>
                </a:gridCol>
                <a:gridCol w="1338471">
                  <a:extLst>
                    <a:ext uri="{9D8B030D-6E8A-4147-A177-3AD203B41FA5}">
                      <a16:colId xmlns:a16="http://schemas.microsoft.com/office/drawing/2014/main" val="161246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Odds_ID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Odd1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Match_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52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1E69E0-49E4-4861-AB34-F2AE2220FB2A}"/>
              </a:ext>
            </a:extLst>
          </p:cNvPr>
          <p:cNvSpPr txBox="1"/>
          <p:nvPr/>
        </p:nvSpPr>
        <p:spPr>
          <a:xfrm>
            <a:off x="605482" y="5832389"/>
            <a:ext cx="36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0-&gt;Normal offer, 1-&gt;Special offer</a:t>
            </a:r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55C1BA-B742-4EDB-8B7F-ADE364A3F1D9}"/>
              </a:ext>
            </a:extLst>
          </p:cNvPr>
          <p:cNvCxnSpPr>
            <a:cxnSpLocks/>
          </p:cNvCxnSpPr>
          <p:nvPr/>
        </p:nvCxnSpPr>
        <p:spPr>
          <a:xfrm flipV="1">
            <a:off x="2261287" y="5299905"/>
            <a:ext cx="0" cy="53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5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Competitor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8722"/>
              </p:ext>
            </p:extLst>
          </p:nvPr>
        </p:nvGraphicFramePr>
        <p:xfrm>
          <a:off x="605482" y="1708207"/>
          <a:ext cx="678385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46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2792626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2261286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Competitor_ID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 Barcelona</a:t>
                      </a:r>
                      <a:endParaRPr lang="hr-HR" dirty="0"/>
                    </a:p>
                    <a:p>
                      <a:pPr algn="ctr"/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 Madrid C.F.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Cibona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Cedevita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Rafael Nadal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Tennis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7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Roger Federer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Tennis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3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Mladost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Waterpolo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0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Waterpolo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3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Mike Tyson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Muhammad Ali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1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1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06659"/>
              </p:ext>
            </p:extLst>
          </p:nvPr>
        </p:nvGraphicFramePr>
        <p:xfrm>
          <a:off x="605482" y="2733818"/>
          <a:ext cx="10107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78">
                  <a:extLst>
                    <a:ext uri="{9D8B030D-6E8A-4147-A177-3AD203B41FA5}">
                      <a16:colId xmlns:a16="http://schemas.microsoft.com/office/drawing/2014/main" val="261169367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3864809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Type6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1H10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Tennis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&gt;=2.5h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&lt;2.5h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Waterpolo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Canceled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Nockout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Match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Blood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blood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365</Words>
  <Application>Microsoft Office PowerPoint</Application>
  <PresentationFormat>Widescreen</PresentationFormat>
  <Paragraphs>278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ljubo.galcon@outlook.com</dc:creator>
  <cp:lastModifiedBy>ljubo.galcon@outlook.com</cp:lastModifiedBy>
  <cp:revision>35</cp:revision>
  <dcterms:created xsi:type="dcterms:W3CDTF">2020-02-29T15:16:15Z</dcterms:created>
  <dcterms:modified xsi:type="dcterms:W3CDTF">2020-03-04T21:04:04Z</dcterms:modified>
</cp:coreProperties>
</file>