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8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3B58D4-F701-4598-B5EC-71B737E70FD8}" v="54" dt="2025-08-27T17:37:18.3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Илиевски Љубомир" userId="3c419062-01d6-4204-a637-8203870862da" providerId="ADAL" clId="{B13B58D4-F701-4598-B5EC-71B737E70FD8}"/>
    <pc:docChg chg="undo custSel addSld delSld modSld sldOrd">
      <pc:chgData name="Илиевски Љубомир" userId="3c419062-01d6-4204-a637-8203870862da" providerId="ADAL" clId="{B13B58D4-F701-4598-B5EC-71B737E70FD8}" dt="2025-08-27T17:37:42.974" v="1751" actId="1076"/>
      <pc:docMkLst>
        <pc:docMk/>
      </pc:docMkLst>
      <pc:sldChg chg="modSp new mod">
        <pc:chgData name="Илиевски Љубомир" userId="3c419062-01d6-4204-a637-8203870862da" providerId="ADAL" clId="{B13B58D4-F701-4598-B5EC-71B737E70FD8}" dt="2025-08-26T13:21:07.481" v="67" actId="20577"/>
        <pc:sldMkLst>
          <pc:docMk/>
          <pc:sldMk cId="1321330875" sldId="256"/>
        </pc:sldMkLst>
        <pc:spChg chg="mod">
          <ac:chgData name="Илиевски Љубомир" userId="3c419062-01d6-4204-a637-8203870862da" providerId="ADAL" clId="{B13B58D4-F701-4598-B5EC-71B737E70FD8}" dt="2025-08-26T13:20:49.063" v="23" actId="20577"/>
          <ac:spMkLst>
            <pc:docMk/>
            <pc:sldMk cId="1321330875" sldId="256"/>
            <ac:spMk id="2" creationId="{5C54DDFB-C6B6-9E74-1C61-90A6FF950CD6}"/>
          </ac:spMkLst>
        </pc:spChg>
        <pc:spChg chg="mod">
          <ac:chgData name="Илиевски Љубомир" userId="3c419062-01d6-4204-a637-8203870862da" providerId="ADAL" clId="{B13B58D4-F701-4598-B5EC-71B737E70FD8}" dt="2025-08-26T13:21:07.481" v="67" actId="20577"/>
          <ac:spMkLst>
            <pc:docMk/>
            <pc:sldMk cId="1321330875" sldId="256"/>
            <ac:spMk id="3" creationId="{CE0B35F5-7B73-28A8-FE4E-7B88C2A47EF5}"/>
          </ac:spMkLst>
        </pc:spChg>
      </pc:sldChg>
      <pc:sldChg chg="addSp delSp modSp new del mod">
        <pc:chgData name="Илиевски Љубомир" userId="3c419062-01d6-4204-a637-8203870862da" providerId="ADAL" clId="{B13B58D4-F701-4598-B5EC-71B737E70FD8}" dt="2025-08-26T13:31:47.709" v="278" actId="47"/>
        <pc:sldMkLst>
          <pc:docMk/>
          <pc:sldMk cId="1282239297" sldId="257"/>
        </pc:sldMkLst>
        <pc:spChg chg="mod">
          <ac:chgData name="Илиевски Љубомир" userId="3c419062-01d6-4204-a637-8203870862da" providerId="ADAL" clId="{B13B58D4-F701-4598-B5EC-71B737E70FD8}" dt="2025-08-26T13:31:11.283" v="275" actId="20577"/>
          <ac:spMkLst>
            <pc:docMk/>
            <pc:sldMk cId="1282239297" sldId="257"/>
            <ac:spMk id="2" creationId="{BF4CF684-BC57-36BE-67CA-C83100B221F1}"/>
          </ac:spMkLst>
        </pc:spChg>
        <pc:spChg chg="del">
          <ac:chgData name="Илиевски Љубомир" userId="3c419062-01d6-4204-a637-8203870862da" providerId="ADAL" clId="{B13B58D4-F701-4598-B5EC-71B737E70FD8}" dt="2025-08-26T13:31:26.630" v="276"/>
          <ac:spMkLst>
            <pc:docMk/>
            <pc:sldMk cId="1282239297" sldId="257"/>
            <ac:spMk id="3" creationId="{81F7E0CB-605F-481B-F1C4-38E5BAF9F87D}"/>
          </ac:spMkLst>
        </pc:spChg>
        <pc:picChg chg="add mod">
          <ac:chgData name="Илиевски Љубомир" userId="3c419062-01d6-4204-a637-8203870862da" providerId="ADAL" clId="{B13B58D4-F701-4598-B5EC-71B737E70FD8}" dt="2025-08-26T13:31:29.754" v="277" actId="1076"/>
          <ac:picMkLst>
            <pc:docMk/>
            <pc:sldMk cId="1282239297" sldId="257"/>
            <ac:picMk id="4" creationId="{55722743-AEFD-F6A2-81C4-D339DF4B38E6}"/>
          </ac:picMkLst>
        </pc:picChg>
      </pc:sldChg>
      <pc:sldChg chg="addSp delSp modSp new mod setBg">
        <pc:chgData name="Илиевски Љубомир" userId="3c419062-01d6-4204-a637-8203870862da" providerId="ADAL" clId="{B13B58D4-F701-4598-B5EC-71B737E70FD8}" dt="2025-08-26T13:30:36.846" v="257" actId="20577"/>
        <pc:sldMkLst>
          <pc:docMk/>
          <pc:sldMk cId="424925108" sldId="258"/>
        </pc:sldMkLst>
        <pc:spChg chg="mod">
          <ac:chgData name="Илиевски Љубомир" userId="3c419062-01d6-4204-a637-8203870862da" providerId="ADAL" clId="{B13B58D4-F701-4598-B5EC-71B737E70FD8}" dt="2025-08-26T13:25:20.424" v="165" actId="20577"/>
          <ac:spMkLst>
            <pc:docMk/>
            <pc:sldMk cId="424925108" sldId="258"/>
            <ac:spMk id="2" creationId="{562BDC70-5105-95DE-78FA-C892CD7F9C53}"/>
          </ac:spMkLst>
        </pc:spChg>
        <pc:spChg chg="del">
          <ac:chgData name="Илиевски Љубомир" userId="3c419062-01d6-4204-a637-8203870862da" providerId="ADAL" clId="{B13B58D4-F701-4598-B5EC-71B737E70FD8}" dt="2025-08-26T13:23:05.436" v="70" actId="478"/>
          <ac:spMkLst>
            <pc:docMk/>
            <pc:sldMk cId="424925108" sldId="258"/>
            <ac:spMk id="3" creationId="{EF9061A8-998B-1BF5-5839-DCD1F3E7CAE5}"/>
          </ac:spMkLst>
        </pc:spChg>
        <pc:spChg chg="mod">
          <ac:chgData name="Илиевски Љубомир" userId="3c419062-01d6-4204-a637-8203870862da" providerId="ADAL" clId="{B13B58D4-F701-4598-B5EC-71B737E70FD8}" dt="2025-08-26T13:30:36.846" v="257" actId="20577"/>
          <ac:spMkLst>
            <pc:docMk/>
            <pc:sldMk cId="424925108" sldId="258"/>
            <ac:spMk id="4" creationId="{47BE9897-63E4-6328-FF59-61EE4D0D9D6C}"/>
          </ac:spMkLst>
        </pc:spChg>
        <pc:spChg chg="add del">
          <ac:chgData name="Илиевски Љубомир" userId="3c419062-01d6-4204-a637-8203870862da" providerId="ADAL" clId="{B13B58D4-F701-4598-B5EC-71B737E70FD8}" dt="2025-08-26T13:24:39.857" v="129" actId="26606"/>
          <ac:spMkLst>
            <pc:docMk/>
            <pc:sldMk cId="424925108" sldId="258"/>
            <ac:spMk id="10" creationId="{7D379150-F6B4-45C8-BE10-6B278AD400EB}"/>
          </ac:spMkLst>
        </pc:spChg>
        <pc:spChg chg="add del">
          <ac:chgData name="Илиевски Љубомир" userId="3c419062-01d6-4204-a637-8203870862da" providerId="ADAL" clId="{B13B58D4-F701-4598-B5EC-71B737E70FD8}" dt="2025-08-26T13:24:39.857" v="129" actId="26606"/>
          <ac:spMkLst>
            <pc:docMk/>
            <pc:sldMk cId="424925108" sldId="258"/>
            <ac:spMk id="12" creationId="{5FFCF544-A370-4A5D-A95F-CA6E0E7191E6}"/>
          </ac:spMkLst>
        </pc:spChg>
        <pc:spChg chg="add mod">
          <ac:chgData name="Илиевски Љубомир" userId="3c419062-01d6-4204-a637-8203870862da" providerId="ADAL" clId="{B13B58D4-F701-4598-B5EC-71B737E70FD8}" dt="2025-08-26T13:30:15.301" v="189" actId="13822"/>
          <ac:spMkLst>
            <pc:docMk/>
            <pc:sldMk cId="424925108" sldId="258"/>
            <ac:spMk id="13" creationId="{06C6C720-03DE-01E5-B5AB-78E54B6431BD}"/>
          </ac:spMkLst>
        </pc:spChg>
        <pc:spChg chg="add del">
          <ac:chgData name="Илиевски Љубомир" userId="3c419062-01d6-4204-a637-8203870862da" providerId="ADAL" clId="{B13B58D4-F701-4598-B5EC-71B737E70FD8}" dt="2025-08-26T13:24:39.857" v="129" actId="26606"/>
          <ac:spMkLst>
            <pc:docMk/>
            <pc:sldMk cId="424925108" sldId="258"/>
            <ac:spMk id="16" creationId="{44CC594A-A820-450F-B363-C19201FCFEC6}"/>
          </ac:spMkLst>
        </pc:spChg>
        <pc:spChg chg="add del">
          <ac:chgData name="Илиевски Љубомир" userId="3c419062-01d6-4204-a637-8203870862da" providerId="ADAL" clId="{B13B58D4-F701-4598-B5EC-71B737E70FD8}" dt="2025-08-26T13:24:39.857" v="129" actId="26606"/>
          <ac:spMkLst>
            <pc:docMk/>
            <pc:sldMk cId="424925108" sldId="258"/>
            <ac:spMk id="18" creationId="{59FAB3DA-E9ED-4574-ABCC-378BC0FF1BBC}"/>
          </ac:spMkLst>
        </pc:spChg>
        <pc:spChg chg="add del">
          <ac:chgData name="Илиевски Љубомир" userId="3c419062-01d6-4204-a637-8203870862da" providerId="ADAL" clId="{B13B58D4-F701-4598-B5EC-71B737E70FD8}" dt="2025-08-26T13:24:39.857" v="129" actId="26606"/>
          <ac:spMkLst>
            <pc:docMk/>
            <pc:sldMk cId="424925108" sldId="258"/>
            <ac:spMk id="20" creationId="{53B8D6B0-55D6-48DC-86D8-FD95D5F118AB}"/>
          </ac:spMkLst>
        </pc:spChg>
        <pc:spChg chg="add del">
          <ac:chgData name="Илиевски Љубомир" userId="3c419062-01d6-4204-a637-8203870862da" providerId="ADAL" clId="{B13B58D4-F701-4598-B5EC-71B737E70FD8}" dt="2025-08-26T13:24:39.165" v="127" actId="26606"/>
          <ac:spMkLst>
            <pc:docMk/>
            <pc:sldMk cId="424925108" sldId="258"/>
            <ac:spMk id="25" creationId="{25C8D2C1-DA83-420D-9635-D52CE066B5DA}"/>
          </ac:spMkLst>
        </pc:spChg>
        <pc:spChg chg="add del">
          <ac:chgData name="Илиевски Љубомир" userId="3c419062-01d6-4204-a637-8203870862da" providerId="ADAL" clId="{B13B58D4-F701-4598-B5EC-71B737E70FD8}" dt="2025-08-26T13:24:39.165" v="127" actId="26606"/>
          <ac:spMkLst>
            <pc:docMk/>
            <pc:sldMk cId="424925108" sldId="258"/>
            <ac:spMk id="27" creationId="{434F74C9-6A0B-409E-AD1C-45B58BE91BB8}"/>
          </ac:spMkLst>
        </pc:spChg>
        <pc:spChg chg="add del">
          <ac:chgData name="Илиевски Љубомир" userId="3c419062-01d6-4204-a637-8203870862da" providerId="ADAL" clId="{B13B58D4-F701-4598-B5EC-71B737E70FD8}" dt="2025-08-26T13:24:39.165" v="127" actId="26606"/>
          <ac:spMkLst>
            <pc:docMk/>
            <pc:sldMk cId="424925108" sldId="258"/>
            <ac:spMk id="35" creationId="{FBEFFA83-BC6D-4CD2-A2BA-98AD67423BF2}"/>
          </ac:spMkLst>
        </pc:spChg>
        <pc:spChg chg="add del">
          <ac:chgData name="Илиевски Љубомир" userId="3c419062-01d6-4204-a637-8203870862da" providerId="ADAL" clId="{B13B58D4-F701-4598-B5EC-71B737E70FD8}" dt="2025-08-26T13:24:39.165" v="127" actId="26606"/>
          <ac:spMkLst>
            <pc:docMk/>
            <pc:sldMk cId="424925108" sldId="258"/>
            <ac:spMk id="37" creationId="{AB5696BF-D495-4CAC-AA8A-4EBFF2C32A55}"/>
          </ac:spMkLst>
        </pc:spChg>
        <pc:picChg chg="add mod">
          <ac:chgData name="Илиевски Љубомир" userId="3c419062-01d6-4204-a637-8203870862da" providerId="ADAL" clId="{B13B58D4-F701-4598-B5EC-71B737E70FD8}" dt="2025-08-26T13:30:02.291" v="185" actId="1076"/>
          <ac:picMkLst>
            <pc:docMk/>
            <pc:sldMk cId="424925108" sldId="258"/>
            <ac:picMk id="5" creationId="{E14F47F9-9123-3709-0DCB-D4F7F837C07E}"/>
          </ac:picMkLst>
        </pc:picChg>
        <pc:inkChg chg="add del">
          <ac:chgData name="Илиевски Љубомир" userId="3c419062-01d6-4204-a637-8203870862da" providerId="ADAL" clId="{B13B58D4-F701-4598-B5EC-71B737E70FD8}" dt="2025-08-26T13:27:05.815" v="171" actId="9405"/>
          <ac:inkMkLst>
            <pc:docMk/>
            <pc:sldMk cId="424925108" sldId="258"/>
            <ac:inkMk id="6" creationId="{C6DA527B-2328-0B52-A1D8-3E2A20753935}"/>
          </ac:inkMkLst>
        </pc:inkChg>
        <pc:inkChg chg="add mod">
          <ac:chgData name="Илиевски Љубомир" userId="3c419062-01d6-4204-a637-8203870862da" providerId="ADAL" clId="{B13B58D4-F701-4598-B5EC-71B737E70FD8}" dt="2025-08-26T13:27:04.762" v="169"/>
          <ac:inkMkLst>
            <pc:docMk/>
            <pc:sldMk cId="424925108" sldId="258"/>
            <ac:inkMk id="7" creationId="{46DF6953-EAF4-F74C-5305-5EF0CF44FD5F}"/>
          </ac:inkMkLst>
        </pc:inkChg>
        <pc:inkChg chg="add del">
          <ac:chgData name="Илиевски Љубомир" userId="3c419062-01d6-4204-a637-8203870862da" providerId="ADAL" clId="{B13B58D4-F701-4598-B5EC-71B737E70FD8}" dt="2025-08-26T13:27:14.773" v="173" actId="9405"/>
          <ac:inkMkLst>
            <pc:docMk/>
            <pc:sldMk cId="424925108" sldId="258"/>
            <ac:inkMk id="8" creationId="{5A3C83C9-AD80-A298-4062-9EA3C31773FA}"/>
          </ac:inkMkLst>
        </pc:inkChg>
        <pc:inkChg chg="add">
          <ac:chgData name="Илиевски Љубомир" userId="3c419062-01d6-4204-a637-8203870862da" providerId="ADAL" clId="{B13B58D4-F701-4598-B5EC-71B737E70FD8}" dt="2025-08-26T13:27:19.150" v="174" actId="9405"/>
          <ac:inkMkLst>
            <pc:docMk/>
            <pc:sldMk cId="424925108" sldId="258"/>
            <ac:inkMk id="9" creationId="{8745CD74-98ED-CD9B-34AF-3E5BF8473A45}"/>
          </ac:inkMkLst>
        </pc:inkChg>
        <pc:inkChg chg="add">
          <ac:chgData name="Илиевски Љубомир" userId="3c419062-01d6-4204-a637-8203870862da" providerId="ADAL" clId="{B13B58D4-F701-4598-B5EC-71B737E70FD8}" dt="2025-08-26T13:27:20.048" v="175" actId="9405"/>
          <ac:inkMkLst>
            <pc:docMk/>
            <pc:sldMk cId="424925108" sldId="258"/>
            <ac:inkMk id="11" creationId="{CDFA27E8-E456-5579-039E-F456491894B2}"/>
          </ac:inkMkLst>
        </pc:inkChg>
        <pc:cxnChg chg="add del">
          <ac:chgData name="Илиевски Љубомир" userId="3c419062-01d6-4204-a637-8203870862da" providerId="ADAL" clId="{B13B58D4-F701-4598-B5EC-71B737E70FD8}" dt="2025-08-26T13:24:39.857" v="129" actId="26606"/>
          <ac:cxnSpMkLst>
            <pc:docMk/>
            <pc:sldMk cId="424925108" sldId="258"/>
            <ac:cxnSpMk id="14" creationId="{6EEB3B97-A638-498B-8083-54191CE71E01}"/>
          </ac:cxnSpMkLst>
        </pc:cxnChg>
      </pc:sldChg>
      <pc:sldChg chg="addSp delSp modSp new mod">
        <pc:chgData name="Илиевски Љубомир" userId="3c419062-01d6-4204-a637-8203870862da" providerId="ADAL" clId="{B13B58D4-F701-4598-B5EC-71B737E70FD8}" dt="2025-08-26T14:09:12.482" v="746" actId="20577"/>
        <pc:sldMkLst>
          <pc:docMk/>
          <pc:sldMk cId="3797403682" sldId="259"/>
        </pc:sldMkLst>
        <pc:spChg chg="mod">
          <ac:chgData name="Илиевски Љубомир" userId="3c419062-01d6-4204-a637-8203870862da" providerId="ADAL" clId="{B13B58D4-F701-4598-B5EC-71B737E70FD8}" dt="2025-08-26T13:34:18.951" v="320" actId="20577"/>
          <ac:spMkLst>
            <pc:docMk/>
            <pc:sldMk cId="3797403682" sldId="259"/>
            <ac:spMk id="2" creationId="{3B97DB89-C4D6-A17F-6F4C-9B0300D446D3}"/>
          </ac:spMkLst>
        </pc:spChg>
        <pc:spChg chg="del">
          <ac:chgData name="Илиевски Љубомир" userId="3c419062-01d6-4204-a637-8203870862da" providerId="ADAL" clId="{B13B58D4-F701-4598-B5EC-71B737E70FD8}" dt="2025-08-26T13:31:58.070" v="280" actId="478"/>
          <ac:spMkLst>
            <pc:docMk/>
            <pc:sldMk cId="3797403682" sldId="259"/>
            <ac:spMk id="3" creationId="{04C980D1-D75B-8874-B97D-05A3C8D5BA35}"/>
          </ac:spMkLst>
        </pc:spChg>
        <pc:spChg chg="mod">
          <ac:chgData name="Илиевски Љубомир" userId="3c419062-01d6-4204-a637-8203870862da" providerId="ADAL" clId="{B13B58D4-F701-4598-B5EC-71B737E70FD8}" dt="2025-08-26T14:09:12.482" v="746" actId="20577"/>
          <ac:spMkLst>
            <pc:docMk/>
            <pc:sldMk cId="3797403682" sldId="259"/>
            <ac:spMk id="4" creationId="{2F63B76A-C6D4-082A-6F8F-B3E74EAF28A5}"/>
          </ac:spMkLst>
        </pc:spChg>
        <pc:spChg chg="add mod">
          <ac:chgData name="Илиевски Љубомир" userId="3c419062-01d6-4204-a637-8203870862da" providerId="ADAL" clId="{B13B58D4-F701-4598-B5EC-71B737E70FD8}" dt="2025-08-26T13:46:13.891" v="497" actId="1076"/>
          <ac:spMkLst>
            <pc:docMk/>
            <pc:sldMk cId="3797403682" sldId="259"/>
            <ac:spMk id="25" creationId="{2963C3AB-4B5A-84EC-4647-EEDD6C56A440}"/>
          </ac:spMkLst>
        </pc:spChg>
        <pc:spChg chg="add mod">
          <ac:chgData name="Илиевски Љубомир" userId="3c419062-01d6-4204-a637-8203870862da" providerId="ADAL" clId="{B13B58D4-F701-4598-B5EC-71B737E70FD8}" dt="2025-08-26T13:49:51.752" v="535" actId="20577"/>
          <ac:spMkLst>
            <pc:docMk/>
            <pc:sldMk cId="3797403682" sldId="259"/>
            <ac:spMk id="30" creationId="{E279178E-8558-194D-E92A-2E56592F417E}"/>
          </ac:spMkLst>
        </pc:spChg>
        <pc:spChg chg="add mod">
          <ac:chgData name="Илиевски Љубомир" userId="3c419062-01d6-4204-a637-8203870862da" providerId="ADAL" clId="{B13B58D4-F701-4598-B5EC-71B737E70FD8}" dt="2025-08-26T13:50:29.069" v="540" actId="17032"/>
          <ac:spMkLst>
            <pc:docMk/>
            <pc:sldMk cId="3797403682" sldId="259"/>
            <ac:spMk id="31" creationId="{262C7DC9-5D87-A91F-B8DE-E1D35E72CDCC}"/>
          </ac:spMkLst>
        </pc:spChg>
        <pc:grpChg chg="del mod">
          <ac:chgData name="Илиевски Љубомир" userId="3c419062-01d6-4204-a637-8203870862da" providerId="ADAL" clId="{B13B58D4-F701-4598-B5EC-71B737E70FD8}" dt="2025-08-26T13:38:28.623" v="334" actId="478"/>
          <ac:grpSpMkLst>
            <pc:docMk/>
            <pc:sldMk cId="3797403682" sldId="259"/>
            <ac:grpSpMk id="10" creationId="{CCD1E331-8719-D659-AFDF-B9F4F002472D}"/>
          </ac:grpSpMkLst>
        </pc:grpChg>
        <pc:picChg chg="add mod">
          <ac:chgData name="Илиевски Љубомир" userId="3c419062-01d6-4204-a637-8203870862da" providerId="ADAL" clId="{B13B58D4-F701-4598-B5EC-71B737E70FD8}" dt="2025-08-26T13:42:22.615" v="348" actId="1076"/>
          <ac:picMkLst>
            <pc:docMk/>
            <pc:sldMk cId="3797403682" sldId="259"/>
            <ac:picMk id="5" creationId="{19126C85-8C64-BA8D-0A75-06DB64E45BE3}"/>
          </ac:picMkLst>
        </pc:picChg>
        <pc:picChg chg="add mod">
          <ac:chgData name="Илиевски Љубомир" userId="3c419062-01d6-4204-a637-8203870862da" providerId="ADAL" clId="{B13B58D4-F701-4598-B5EC-71B737E70FD8}" dt="2025-08-26T13:42:57.689" v="355" actId="208"/>
          <ac:picMkLst>
            <pc:docMk/>
            <pc:sldMk cId="3797403682" sldId="259"/>
            <ac:picMk id="7" creationId="{19D5A73E-7B97-B66F-A5BE-2F1E90A3A7F2}"/>
          </ac:picMkLst>
        </pc:picChg>
        <pc:picChg chg="add mod">
          <ac:chgData name="Илиевски Љубомир" userId="3c419062-01d6-4204-a637-8203870862da" providerId="ADAL" clId="{B13B58D4-F701-4598-B5EC-71B737E70FD8}" dt="2025-08-26T13:43:56.325" v="357" actId="1076"/>
          <ac:picMkLst>
            <pc:docMk/>
            <pc:sldMk cId="3797403682" sldId="259"/>
            <ac:picMk id="17" creationId="{D83507A7-FCD9-52BD-E11B-DC6EA7756AD8}"/>
          </ac:picMkLst>
        </pc:picChg>
        <pc:inkChg chg="add mod">
          <ac:chgData name="Илиевски Љубомир" userId="3c419062-01d6-4204-a637-8203870862da" providerId="ADAL" clId="{B13B58D4-F701-4598-B5EC-71B737E70FD8}" dt="2025-08-26T13:37:41.779" v="328"/>
          <ac:inkMkLst>
            <pc:docMk/>
            <pc:sldMk cId="3797403682" sldId="259"/>
            <ac:inkMk id="8" creationId="{799D2EC7-5862-1EA2-2415-4DD4D7C1A3F1}"/>
          </ac:inkMkLst>
        </pc:inkChg>
        <pc:inkChg chg="add mod">
          <ac:chgData name="Илиевски Љубомир" userId="3c419062-01d6-4204-a637-8203870862da" providerId="ADAL" clId="{B13B58D4-F701-4598-B5EC-71B737E70FD8}" dt="2025-08-26T13:37:41.779" v="328"/>
          <ac:inkMkLst>
            <pc:docMk/>
            <pc:sldMk cId="3797403682" sldId="259"/>
            <ac:inkMk id="9" creationId="{3797EA3F-7BD7-D75E-2E64-10A8DE722806}"/>
          </ac:inkMkLst>
        </pc:inkChg>
        <pc:cxnChg chg="add mod">
          <ac:chgData name="Илиевски Љубомир" userId="3c419062-01d6-4204-a637-8203870862da" providerId="ADAL" clId="{B13B58D4-F701-4598-B5EC-71B737E70FD8}" dt="2025-08-26T13:42:38.184" v="354" actId="14100"/>
          <ac:cxnSpMkLst>
            <pc:docMk/>
            <pc:sldMk cId="3797403682" sldId="259"/>
            <ac:cxnSpMk id="12" creationId="{B75B2DCC-EB33-494D-9965-51069FA03EAA}"/>
          </ac:cxnSpMkLst>
        </pc:cxnChg>
        <pc:cxnChg chg="add mod">
          <ac:chgData name="Илиевски Љубомир" userId="3c419062-01d6-4204-a637-8203870862da" providerId="ADAL" clId="{B13B58D4-F701-4598-B5EC-71B737E70FD8}" dt="2025-08-26T13:44:05.696" v="360" actId="14100"/>
          <ac:cxnSpMkLst>
            <pc:docMk/>
            <pc:sldMk cId="3797403682" sldId="259"/>
            <ac:cxnSpMk id="20" creationId="{1B781BEE-3B73-D907-BE50-44DCE67D66C8}"/>
          </ac:cxnSpMkLst>
        </pc:cxnChg>
        <pc:cxnChg chg="add mod">
          <ac:chgData name="Илиевски Љубомир" userId="3c419062-01d6-4204-a637-8203870862da" providerId="ADAL" clId="{B13B58D4-F701-4598-B5EC-71B737E70FD8}" dt="2025-08-26T13:44:36.601" v="364" actId="14100"/>
          <ac:cxnSpMkLst>
            <pc:docMk/>
            <pc:sldMk cId="3797403682" sldId="259"/>
            <ac:cxnSpMk id="22" creationId="{9947C5B3-F521-1ABD-F1D2-27890E9AC9B8}"/>
          </ac:cxnSpMkLst>
        </pc:cxnChg>
        <pc:cxnChg chg="add mod">
          <ac:chgData name="Илиевски Љубомир" userId="3c419062-01d6-4204-a637-8203870862da" providerId="ADAL" clId="{B13B58D4-F701-4598-B5EC-71B737E70FD8}" dt="2025-08-26T13:48:10.487" v="502" actId="14100"/>
          <ac:cxnSpMkLst>
            <pc:docMk/>
            <pc:sldMk cId="3797403682" sldId="259"/>
            <ac:cxnSpMk id="26" creationId="{0C633882-FC86-B37F-E31B-1E64CDF5D767}"/>
          </ac:cxnSpMkLst>
        </pc:cxnChg>
      </pc:sldChg>
      <pc:sldChg chg="new del">
        <pc:chgData name="Илиевски Љубомир" userId="3c419062-01d6-4204-a637-8203870862da" providerId="ADAL" clId="{B13B58D4-F701-4598-B5EC-71B737E70FD8}" dt="2025-08-26T14:13:49.619" v="747" actId="47"/>
        <pc:sldMkLst>
          <pc:docMk/>
          <pc:sldMk cId="476294973" sldId="260"/>
        </pc:sldMkLst>
      </pc:sldChg>
      <pc:sldChg chg="addSp delSp modSp new del mod">
        <pc:chgData name="Илиевски Љубомир" userId="3c419062-01d6-4204-a637-8203870862da" providerId="ADAL" clId="{B13B58D4-F701-4598-B5EC-71B737E70FD8}" dt="2025-08-26T13:53:58.171" v="553" actId="47"/>
        <pc:sldMkLst>
          <pc:docMk/>
          <pc:sldMk cId="1902316854" sldId="261"/>
        </pc:sldMkLst>
        <pc:picChg chg="add del mod">
          <ac:chgData name="Илиевски Љубомир" userId="3c419062-01d6-4204-a637-8203870862da" providerId="ADAL" clId="{B13B58D4-F701-4598-B5EC-71B737E70FD8}" dt="2025-08-26T13:53:54.998" v="552" actId="21"/>
          <ac:picMkLst>
            <pc:docMk/>
            <pc:sldMk cId="1902316854" sldId="261"/>
            <ac:picMk id="2" creationId="{57DAFEBB-E20F-93F5-1988-EE1A51BA9F5F}"/>
          </ac:picMkLst>
        </pc:picChg>
      </pc:sldChg>
      <pc:sldChg chg="addSp delSp modSp new mod setBg addAnim delAnim">
        <pc:chgData name="Илиевски Љубомир" userId="3c419062-01d6-4204-a637-8203870862da" providerId="ADAL" clId="{B13B58D4-F701-4598-B5EC-71B737E70FD8}" dt="2025-08-26T14:18:20.702" v="827" actId="478"/>
        <pc:sldMkLst>
          <pc:docMk/>
          <pc:sldMk cId="2916241943" sldId="261"/>
        </pc:sldMkLst>
        <pc:spChg chg="mod">
          <ac:chgData name="Илиевски Љубомир" userId="3c419062-01d6-4204-a637-8203870862da" providerId="ADAL" clId="{B13B58D4-F701-4598-B5EC-71B737E70FD8}" dt="2025-08-26T14:01:01.779" v="664" actId="26606"/>
          <ac:spMkLst>
            <pc:docMk/>
            <pc:sldMk cId="2916241943" sldId="261"/>
            <ac:spMk id="2" creationId="{EE226278-7C8D-A06E-AA7B-C15351BD95F8}"/>
          </ac:spMkLst>
        </pc:spChg>
        <pc:spChg chg="del">
          <ac:chgData name="Илиевски Љубомир" userId="3c419062-01d6-4204-a637-8203870862da" providerId="ADAL" clId="{B13B58D4-F701-4598-B5EC-71B737E70FD8}" dt="2025-08-26T13:55:27.704" v="555" actId="478"/>
          <ac:spMkLst>
            <pc:docMk/>
            <pc:sldMk cId="2916241943" sldId="261"/>
            <ac:spMk id="3" creationId="{0083571D-AC42-1F29-8093-3559B2DE86B9}"/>
          </ac:spMkLst>
        </pc:spChg>
        <pc:spChg chg="mod">
          <ac:chgData name="Илиевски Љубомир" userId="3c419062-01d6-4204-a637-8203870862da" providerId="ADAL" clId="{B13B58D4-F701-4598-B5EC-71B737E70FD8}" dt="2025-08-26T14:01:01.779" v="664" actId="26606"/>
          <ac:spMkLst>
            <pc:docMk/>
            <pc:sldMk cId="2916241943" sldId="261"/>
            <ac:spMk id="4" creationId="{BABB5F51-7A99-0DF5-8BA4-F13907A02486}"/>
          </ac:spMkLst>
        </pc:spChg>
        <pc:spChg chg="add del">
          <ac:chgData name="Илиевски Љубомир" userId="3c419062-01d6-4204-a637-8203870862da" providerId="ADAL" clId="{B13B58D4-F701-4598-B5EC-71B737E70FD8}" dt="2025-08-26T14:01:00.541" v="662" actId="26606"/>
          <ac:spMkLst>
            <pc:docMk/>
            <pc:sldMk cId="2916241943" sldId="261"/>
            <ac:spMk id="8" creationId="{BB2B8762-61F0-4F1B-9364-D633EE9D6AF5}"/>
          </ac:spMkLst>
        </pc:spChg>
        <pc:spChg chg="add del">
          <ac:chgData name="Илиевски Љубомир" userId="3c419062-01d6-4204-a637-8203870862da" providerId="ADAL" clId="{B13B58D4-F701-4598-B5EC-71B737E70FD8}" dt="2025-08-26T14:01:00.541" v="662" actId="26606"/>
          <ac:spMkLst>
            <pc:docMk/>
            <pc:sldMk cId="2916241943" sldId="261"/>
            <ac:spMk id="9" creationId="{E97675C8-1328-460C-9EBF-6B446B67EAD3}"/>
          </ac:spMkLst>
        </pc:spChg>
        <pc:spChg chg="add del">
          <ac:chgData name="Илиевски Љубомир" userId="3c419062-01d6-4204-a637-8203870862da" providerId="ADAL" clId="{B13B58D4-F701-4598-B5EC-71B737E70FD8}" dt="2025-08-26T14:00:52.408" v="660" actId="26606"/>
          <ac:spMkLst>
            <pc:docMk/>
            <pc:sldMk cId="2916241943" sldId="261"/>
            <ac:spMk id="11" creationId="{CF6BB2E5-F5C5-4876-9282-B0246E035740}"/>
          </ac:spMkLst>
        </pc:spChg>
        <pc:spChg chg="add del">
          <ac:chgData name="Илиевски Љубомир" userId="3c419062-01d6-4204-a637-8203870862da" providerId="ADAL" clId="{B13B58D4-F701-4598-B5EC-71B737E70FD8}" dt="2025-08-26T14:01:00.541" v="662" actId="26606"/>
          <ac:spMkLst>
            <pc:docMk/>
            <pc:sldMk cId="2916241943" sldId="261"/>
            <ac:spMk id="12" creationId="{2AD83CFE-1CA3-4832-A4B9-C48CD1347C03}"/>
          </ac:spMkLst>
        </pc:spChg>
        <pc:spChg chg="add del">
          <ac:chgData name="Илиевски Љубомир" userId="3c419062-01d6-4204-a637-8203870862da" providerId="ADAL" clId="{B13B58D4-F701-4598-B5EC-71B737E70FD8}" dt="2025-08-26T14:00:52.408" v="660" actId="26606"/>
          <ac:spMkLst>
            <pc:docMk/>
            <pc:sldMk cId="2916241943" sldId="261"/>
            <ac:spMk id="13" creationId="{6E53EAE7-3851-4CE7-BE81-EF90F19EF019}"/>
          </ac:spMkLst>
        </pc:spChg>
        <pc:spChg chg="add del">
          <ac:chgData name="Илиевски Љубомир" userId="3c419062-01d6-4204-a637-8203870862da" providerId="ADAL" clId="{B13B58D4-F701-4598-B5EC-71B737E70FD8}" dt="2025-08-26T14:01:00.541" v="662" actId="26606"/>
          <ac:spMkLst>
            <pc:docMk/>
            <pc:sldMk cId="2916241943" sldId="261"/>
            <ac:spMk id="14" creationId="{BC98641C-7F74-435D-996F-A4387A3C3C26}"/>
          </ac:spMkLst>
        </pc:spChg>
        <pc:spChg chg="add del">
          <ac:chgData name="Илиевски Љубомир" userId="3c419062-01d6-4204-a637-8203870862da" providerId="ADAL" clId="{B13B58D4-F701-4598-B5EC-71B737E70FD8}" dt="2025-08-26T14:01:00.541" v="662" actId="26606"/>
          <ac:spMkLst>
            <pc:docMk/>
            <pc:sldMk cId="2916241943" sldId="261"/>
            <ac:spMk id="16" creationId="{F530C0F6-C8DF-4539-B30C-8105DB618C20}"/>
          </ac:spMkLst>
        </pc:spChg>
        <pc:spChg chg="add del">
          <ac:chgData name="Илиевски Љубомир" userId="3c419062-01d6-4204-a637-8203870862da" providerId="ADAL" clId="{B13B58D4-F701-4598-B5EC-71B737E70FD8}" dt="2025-08-26T14:00:52.408" v="660" actId="26606"/>
          <ac:spMkLst>
            <pc:docMk/>
            <pc:sldMk cId="2916241943" sldId="261"/>
            <ac:spMk id="17" creationId="{40B389FD-456D-4B47-AC92-DE24BBA3F07B}"/>
          </ac:spMkLst>
        </pc:spChg>
        <pc:spChg chg="add del">
          <ac:chgData name="Илиевски Љубомир" userId="3c419062-01d6-4204-a637-8203870862da" providerId="ADAL" clId="{B13B58D4-F701-4598-B5EC-71B737E70FD8}" dt="2025-08-26T14:00:52.408" v="660" actId="26606"/>
          <ac:spMkLst>
            <pc:docMk/>
            <pc:sldMk cId="2916241943" sldId="261"/>
            <ac:spMk id="19" creationId="{970BDFF1-89F0-4493-BC72-692927D52AD7}"/>
          </ac:spMkLst>
        </pc:spChg>
        <pc:spChg chg="add del">
          <ac:chgData name="Илиевски Љубомир" userId="3c419062-01d6-4204-a637-8203870862da" providerId="ADAL" clId="{B13B58D4-F701-4598-B5EC-71B737E70FD8}" dt="2025-08-26T14:00:52.408" v="660" actId="26606"/>
          <ac:spMkLst>
            <pc:docMk/>
            <pc:sldMk cId="2916241943" sldId="261"/>
            <ac:spMk id="21" creationId="{EC639061-BB2E-42D9-8137-6F0803D34B19}"/>
          </ac:spMkLst>
        </pc:spChg>
        <pc:spChg chg="add del">
          <ac:chgData name="Илиевски Љубомир" userId="3c419062-01d6-4204-a637-8203870862da" providerId="ADAL" clId="{B13B58D4-F701-4598-B5EC-71B737E70FD8}" dt="2025-08-26T14:01:00.541" v="662" actId="26606"/>
          <ac:spMkLst>
            <pc:docMk/>
            <pc:sldMk cId="2916241943" sldId="261"/>
            <ac:spMk id="23" creationId="{BAE51241-AA8B-4B82-9C59-6738DB85674C}"/>
          </ac:spMkLst>
        </pc:spChg>
        <pc:spChg chg="add del">
          <ac:chgData name="Илиевски Љубомир" userId="3c419062-01d6-4204-a637-8203870862da" providerId="ADAL" clId="{B13B58D4-F701-4598-B5EC-71B737E70FD8}" dt="2025-08-26T14:01:01.779" v="664" actId="26606"/>
          <ac:spMkLst>
            <pc:docMk/>
            <pc:sldMk cId="2916241943" sldId="261"/>
            <ac:spMk id="25" creationId="{07BDDC51-8BB2-42BE-8EA8-39B3E9AC1EF6}"/>
          </ac:spMkLst>
        </pc:spChg>
        <pc:spChg chg="add del">
          <ac:chgData name="Илиевски Љубомир" userId="3c419062-01d6-4204-a637-8203870862da" providerId="ADAL" clId="{B13B58D4-F701-4598-B5EC-71B737E70FD8}" dt="2025-08-26T14:01:01.779" v="664" actId="26606"/>
          <ac:spMkLst>
            <pc:docMk/>
            <pc:sldMk cId="2916241943" sldId="261"/>
            <ac:spMk id="26" creationId="{BB2B8762-61F0-4F1B-9364-D633EE9D6AF5}"/>
          </ac:spMkLst>
        </pc:spChg>
        <pc:spChg chg="add del">
          <ac:chgData name="Илиевски Љубомир" userId="3c419062-01d6-4204-a637-8203870862da" providerId="ADAL" clId="{B13B58D4-F701-4598-B5EC-71B737E70FD8}" dt="2025-08-26T14:01:01.779" v="664" actId="26606"/>
          <ac:spMkLst>
            <pc:docMk/>
            <pc:sldMk cId="2916241943" sldId="261"/>
            <ac:spMk id="27" creationId="{E97675C8-1328-460C-9EBF-6B446B67EAD3}"/>
          </ac:spMkLst>
        </pc:spChg>
        <pc:spChg chg="add del">
          <ac:chgData name="Илиевски Љубомир" userId="3c419062-01d6-4204-a637-8203870862da" providerId="ADAL" clId="{B13B58D4-F701-4598-B5EC-71B737E70FD8}" dt="2025-08-26T14:01:01.779" v="664" actId="26606"/>
          <ac:spMkLst>
            <pc:docMk/>
            <pc:sldMk cId="2916241943" sldId="261"/>
            <ac:spMk id="29" creationId="{C6417104-D4C1-4710-9982-2154A7F48492}"/>
          </ac:spMkLst>
        </pc:spChg>
        <pc:spChg chg="add del">
          <ac:chgData name="Илиевски Љубомир" userId="3c419062-01d6-4204-a637-8203870862da" providerId="ADAL" clId="{B13B58D4-F701-4598-B5EC-71B737E70FD8}" dt="2025-08-26T14:01:01.779" v="664" actId="26606"/>
          <ac:spMkLst>
            <pc:docMk/>
            <pc:sldMk cId="2916241943" sldId="261"/>
            <ac:spMk id="30" creationId="{626F1402-2DEC-4071-84AF-350C7BF00D43}"/>
          </ac:spMkLst>
        </pc:spChg>
        <pc:spChg chg="add del">
          <ac:chgData name="Илиевски Љубомир" userId="3c419062-01d6-4204-a637-8203870862da" providerId="ADAL" clId="{B13B58D4-F701-4598-B5EC-71B737E70FD8}" dt="2025-08-26T14:01:01.779" v="664" actId="26606"/>
          <ac:spMkLst>
            <pc:docMk/>
            <pc:sldMk cId="2916241943" sldId="261"/>
            <ac:spMk id="32" creationId="{DA52A394-10F4-4AA5-90E4-634D1E919DBA}"/>
          </ac:spMkLst>
        </pc:spChg>
        <pc:spChg chg="add mod">
          <ac:chgData name="Илиевски Љубомир" userId="3c419062-01d6-4204-a637-8203870862da" providerId="ADAL" clId="{B13B58D4-F701-4598-B5EC-71B737E70FD8}" dt="2025-08-26T14:08:33.259" v="711" actId="1076"/>
          <ac:spMkLst>
            <pc:docMk/>
            <pc:sldMk cId="2916241943" sldId="261"/>
            <ac:spMk id="34" creationId="{50ECB9BF-E28D-2DBD-8131-E32A424A208F}"/>
          </ac:spMkLst>
        </pc:spChg>
        <pc:picChg chg="add mod ord">
          <ac:chgData name="Илиевски Љубомир" userId="3c419062-01d6-4204-a637-8203870862da" providerId="ADAL" clId="{B13B58D4-F701-4598-B5EC-71B737E70FD8}" dt="2025-08-26T14:05:53.691" v="687" actId="1076"/>
          <ac:picMkLst>
            <pc:docMk/>
            <pc:sldMk cId="2916241943" sldId="261"/>
            <ac:picMk id="5" creationId="{57DAFEBB-E20F-93F5-1988-EE1A51BA9F5F}"/>
          </ac:picMkLst>
        </pc:picChg>
        <pc:picChg chg="add mod">
          <ac:chgData name="Илиевски Љубомир" userId="3c419062-01d6-4204-a637-8203870862da" providerId="ADAL" clId="{B13B58D4-F701-4598-B5EC-71B737E70FD8}" dt="2025-08-26T14:06:00.859" v="688" actId="1076"/>
          <ac:picMkLst>
            <pc:docMk/>
            <pc:sldMk cId="2916241943" sldId="261"/>
            <ac:picMk id="6" creationId="{68476BA2-8CA3-9EA9-DA9E-D0F2012A030C}"/>
          </ac:picMkLst>
        </pc:picChg>
        <pc:picChg chg="add mod">
          <ac:chgData name="Илиевски Љубомир" userId="3c419062-01d6-4204-a637-8203870862da" providerId="ADAL" clId="{B13B58D4-F701-4598-B5EC-71B737E70FD8}" dt="2025-08-26T14:07:26.991" v="692" actId="1440"/>
          <ac:picMkLst>
            <pc:docMk/>
            <pc:sldMk cId="2916241943" sldId="261"/>
            <ac:picMk id="24" creationId="{6383F845-A810-EB5E-CE60-1D20072705B4}"/>
          </ac:picMkLst>
        </pc:picChg>
        <pc:cxnChg chg="add mod">
          <ac:chgData name="Илиевски Љубомир" userId="3c419062-01d6-4204-a637-8203870862da" providerId="ADAL" clId="{B13B58D4-F701-4598-B5EC-71B737E70FD8}" dt="2025-08-26T14:06:20.350" v="691" actId="14100"/>
          <ac:cxnSpMkLst>
            <pc:docMk/>
            <pc:sldMk cId="2916241943" sldId="261"/>
            <ac:cxnSpMk id="7" creationId="{F2C98A53-D038-DC85-BFDD-872C0A165907}"/>
          </ac:cxnSpMkLst>
        </pc:cxnChg>
        <pc:cxnChg chg="add del">
          <ac:chgData name="Илиевски Љубомир" userId="3c419062-01d6-4204-a637-8203870862da" providerId="ADAL" clId="{B13B58D4-F701-4598-B5EC-71B737E70FD8}" dt="2025-08-26T14:00:52.408" v="660" actId="26606"/>
          <ac:cxnSpMkLst>
            <pc:docMk/>
            <pc:sldMk cId="2916241943" sldId="261"/>
            <ac:cxnSpMk id="15" creationId="{5C5EFB6A-0AF1-46B2-B103-4AA6C7B31025}"/>
          </ac:cxnSpMkLst>
        </pc:cxnChg>
        <pc:cxnChg chg="add mod">
          <ac:chgData name="Илиевски Љубомир" userId="3c419062-01d6-4204-a637-8203870862da" providerId="ADAL" clId="{B13B58D4-F701-4598-B5EC-71B737E70FD8}" dt="2025-08-26T14:04:56.368" v="676"/>
          <ac:cxnSpMkLst>
            <pc:docMk/>
            <pc:sldMk cId="2916241943" sldId="261"/>
            <ac:cxnSpMk id="22" creationId="{B4758598-B2FC-2484-32CD-455CC8B3744A}"/>
          </ac:cxnSpMkLst>
        </pc:cxnChg>
        <pc:cxnChg chg="add mod">
          <ac:chgData name="Илиевски Љубомир" userId="3c419062-01d6-4204-a637-8203870862da" providerId="ADAL" clId="{B13B58D4-F701-4598-B5EC-71B737E70FD8}" dt="2025-08-26T14:08:38.114" v="713" actId="1076"/>
          <ac:cxnSpMkLst>
            <pc:docMk/>
            <pc:sldMk cId="2916241943" sldId="261"/>
            <ac:cxnSpMk id="35" creationId="{E3407278-02FD-689B-25EA-7518AD5A1CCE}"/>
          </ac:cxnSpMkLst>
        </pc:cxnChg>
        <pc:cxnChg chg="add del mod">
          <ac:chgData name="Илиевски Љубомир" userId="3c419062-01d6-4204-a637-8203870862da" providerId="ADAL" clId="{B13B58D4-F701-4598-B5EC-71B737E70FD8}" dt="2025-08-26T14:18:20.702" v="827" actId="478"/>
          <ac:cxnSpMkLst>
            <pc:docMk/>
            <pc:sldMk cId="2916241943" sldId="261"/>
            <ac:cxnSpMk id="36" creationId="{EC92A39C-85F8-8B19-18A2-B30CFB05D6FB}"/>
          </ac:cxnSpMkLst>
        </pc:cxnChg>
      </pc:sldChg>
      <pc:sldChg chg="addSp delSp modSp new mod">
        <pc:chgData name="Илиевски Љубомир" userId="3c419062-01d6-4204-a637-8203870862da" providerId="ADAL" clId="{B13B58D4-F701-4598-B5EC-71B737E70FD8}" dt="2025-08-26T14:31:20.607" v="1063" actId="20577"/>
        <pc:sldMkLst>
          <pc:docMk/>
          <pc:sldMk cId="1626914070" sldId="262"/>
        </pc:sldMkLst>
        <pc:spChg chg="mod">
          <ac:chgData name="Илиевски Љубомир" userId="3c419062-01d6-4204-a637-8203870862da" providerId="ADAL" clId="{B13B58D4-F701-4598-B5EC-71B737E70FD8}" dt="2025-08-26T14:14:19.956" v="769" actId="20577"/>
          <ac:spMkLst>
            <pc:docMk/>
            <pc:sldMk cId="1626914070" sldId="262"/>
            <ac:spMk id="2" creationId="{0B5F14AA-8198-469D-40BA-10FCCE0F9305}"/>
          </ac:spMkLst>
        </pc:spChg>
        <pc:spChg chg="del">
          <ac:chgData name="Илиевски Љубомир" userId="3c419062-01d6-4204-a637-8203870862da" providerId="ADAL" clId="{B13B58D4-F701-4598-B5EC-71B737E70FD8}" dt="2025-08-26T14:14:01.624" v="749" actId="478"/>
          <ac:spMkLst>
            <pc:docMk/>
            <pc:sldMk cId="1626914070" sldId="262"/>
            <ac:spMk id="3" creationId="{77B83ED3-6CCF-E815-242F-D033E7CC2F01}"/>
          </ac:spMkLst>
        </pc:spChg>
        <pc:spChg chg="mod">
          <ac:chgData name="Илиевски Љубомир" userId="3c419062-01d6-4204-a637-8203870862da" providerId="ADAL" clId="{B13B58D4-F701-4598-B5EC-71B737E70FD8}" dt="2025-08-26T14:14:31.989" v="824" actId="20577"/>
          <ac:spMkLst>
            <pc:docMk/>
            <pc:sldMk cId="1626914070" sldId="262"/>
            <ac:spMk id="4" creationId="{E9828CFB-E3BD-11F1-E85A-84E2C132A600}"/>
          </ac:spMkLst>
        </pc:spChg>
        <pc:spChg chg="add mod">
          <ac:chgData name="Илиевски Љубомир" userId="3c419062-01d6-4204-a637-8203870862da" providerId="ADAL" clId="{B13B58D4-F701-4598-B5EC-71B737E70FD8}" dt="2025-08-26T14:24:15.455" v="900" actId="14100"/>
          <ac:spMkLst>
            <pc:docMk/>
            <pc:sldMk cId="1626914070" sldId="262"/>
            <ac:spMk id="11" creationId="{B9ABA311-1DFB-5848-9E29-C25D31CF2B75}"/>
          </ac:spMkLst>
        </pc:spChg>
        <pc:spChg chg="add mod">
          <ac:chgData name="Илиевски Љубомир" userId="3c419062-01d6-4204-a637-8203870862da" providerId="ADAL" clId="{B13B58D4-F701-4598-B5EC-71B737E70FD8}" dt="2025-08-26T14:31:20.607" v="1063" actId="20577"/>
          <ac:spMkLst>
            <pc:docMk/>
            <pc:sldMk cId="1626914070" sldId="262"/>
            <ac:spMk id="16" creationId="{426AAE65-B3D4-8763-E6BA-B2A759253F18}"/>
          </ac:spMkLst>
        </pc:spChg>
        <pc:spChg chg="add mod">
          <ac:chgData name="Илиевски Љубомир" userId="3c419062-01d6-4204-a637-8203870862da" providerId="ADAL" clId="{B13B58D4-F701-4598-B5EC-71B737E70FD8}" dt="2025-08-26T14:31:00.307" v="1030" actId="17032"/>
          <ac:spMkLst>
            <pc:docMk/>
            <pc:sldMk cId="1626914070" sldId="262"/>
            <ac:spMk id="24" creationId="{3FFEED8E-0296-1B67-E5EC-7F5EF6949741}"/>
          </ac:spMkLst>
        </pc:spChg>
        <pc:picChg chg="add mod">
          <ac:chgData name="Илиевски Љубомир" userId="3c419062-01d6-4204-a637-8203870862da" providerId="ADAL" clId="{B13B58D4-F701-4598-B5EC-71B737E70FD8}" dt="2025-08-26T14:28:18.806" v="910" actId="1076"/>
          <ac:picMkLst>
            <pc:docMk/>
            <pc:sldMk cId="1626914070" sldId="262"/>
            <ac:picMk id="5" creationId="{D58816F9-527D-51BB-6D62-9F4FE472DD8F}"/>
          </ac:picMkLst>
        </pc:picChg>
        <pc:picChg chg="add mod">
          <ac:chgData name="Илиевски Љубомир" userId="3c419062-01d6-4204-a637-8203870862da" providerId="ADAL" clId="{B13B58D4-F701-4598-B5EC-71B737E70FD8}" dt="2025-08-26T14:23:08.959" v="868" actId="1076"/>
          <ac:picMkLst>
            <pc:docMk/>
            <pc:sldMk cId="1626914070" sldId="262"/>
            <ac:picMk id="9" creationId="{CD0787E1-36B0-D2D3-D0E8-775E98187728}"/>
          </ac:picMkLst>
        </pc:picChg>
        <pc:picChg chg="add mod">
          <ac:chgData name="Илиевски Љубомир" userId="3c419062-01d6-4204-a637-8203870862da" providerId="ADAL" clId="{B13B58D4-F701-4598-B5EC-71B737E70FD8}" dt="2025-08-26T14:26:12.546" v="902" actId="1440"/>
          <ac:picMkLst>
            <pc:docMk/>
            <pc:sldMk cId="1626914070" sldId="262"/>
            <ac:picMk id="13" creationId="{28A318DC-36FD-703F-5F0A-491FE3F2EE0E}"/>
          </ac:picMkLst>
        </pc:picChg>
        <pc:cxnChg chg="add mod">
          <ac:chgData name="Илиевски Љубомир" userId="3c419062-01d6-4204-a637-8203870862da" providerId="ADAL" clId="{B13B58D4-F701-4598-B5EC-71B737E70FD8}" dt="2025-08-26T14:23:57.577" v="875" actId="14100"/>
          <ac:cxnSpMkLst>
            <pc:docMk/>
            <pc:sldMk cId="1626914070" sldId="262"/>
            <ac:cxnSpMk id="6" creationId="{64104BFD-5D35-501B-47C7-00632A0AFFDA}"/>
          </ac:cxnSpMkLst>
        </pc:cxnChg>
        <pc:cxnChg chg="add mod">
          <ac:chgData name="Илиевски Љубомир" userId="3c419062-01d6-4204-a637-8203870862da" providerId="ADAL" clId="{B13B58D4-F701-4598-B5EC-71B737E70FD8}" dt="2025-08-26T14:30:37.713" v="1025" actId="14100"/>
          <ac:cxnSpMkLst>
            <pc:docMk/>
            <pc:sldMk cId="1626914070" sldId="262"/>
            <ac:cxnSpMk id="17" creationId="{35573A04-648A-A665-4E9A-ACF322F9BACC}"/>
          </ac:cxnSpMkLst>
        </pc:cxnChg>
      </pc:sldChg>
      <pc:sldChg chg="addSp delSp modSp new mod">
        <pc:chgData name="Илиевски Љубомир" userId="3c419062-01d6-4204-a637-8203870862da" providerId="ADAL" clId="{B13B58D4-F701-4598-B5EC-71B737E70FD8}" dt="2025-08-26T14:36:29.088" v="1257" actId="20577"/>
        <pc:sldMkLst>
          <pc:docMk/>
          <pc:sldMk cId="1367345875" sldId="263"/>
        </pc:sldMkLst>
        <pc:spChg chg="mod">
          <ac:chgData name="Илиевски Љубомир" userId="3c419062-01d6-4204-a637-8203870862da" providerId="ADAL" clId="{B13B58D4-F701-4598-B5EC-71B737E70FD8}" dt="2025-08-26T14:35:42.005" v="1222" actId="20577"/>
          <ac:spMkLst>
            <pc:docMk/>
            <pc:sldMk cId="1367345875" sldId="263"/>
            <ac:spMk id="2" creationId="{AE328DF5-D15B-1AC4-8465-2F31A798831A}"/>
          </ac:spMkLst>
        </pc:spChg>
        <pc:spChg chg="del">
          <ac:chgData name="Илиевски Љубомир" userId="3c419062-01d6-4204-a637-8203870862da" providerId="ADAL" clId="{B13B58D4-F701-4598-B5EC-71B737E70FD8}" dt="2025-08-26T14:32:40.975" v="1065" actId="478"/>
          <ac:spMkLst>
            <pc:docMk/>
            <pc:sldMk cId="1367345875" sldId="263"/>
            <ac:spMk id="3" creationId="{2734014E-8895-480A-2369-4E8FB903DBDA}"/>
          </ac:spMkLst>
        </pc:spChg>
        <pc:spChg chg="mod">
          <ac:chgData name="Илиевски Љубомир" userId="3c419062-01d6-4204-a637-8203870862da" providerId="ADAL" clId="{B13B58D4-F701-4598-B5EC-71B737E70FD8}" dt="2025-08-26T14:36:29.088" v="1257" actId="20577"/>
          <ac:spMkLst>
            <pc:docMk/>
            <pc:sldMk cId="1367345875" sldId="263"/>
            <ac:spMk id="4" creationId="{1354D789-B6A4-A7DD-03CF-30F866E10D5E}"/>
          </ac:spMkLst>
        </pc:spChg>
        <pc:spChg chg="add mod">
          <ac:chgData name="Илиевски Љубомир" userId="3c419062-01d6-4204-a637-8203870862da" providerId="ADAL" clId="{B13B58D4-F701-4598-B5EC-71B737E70FD8}" dt="2025-08-26T14:33:08.489" v="1070" actId="14100"/>
          <ac:spMkLst>
            <pc:docMk/>
            <pc:sldMk cId="1367345875" sldId="263"/>
            <ac:spMk id="6" creationId="{7F578033-A705-48AE-D443-13DB24150079}"/>
          </ac:spMkLst>
        </pc:spChg>
        <pc:spChg chg="add mod">
          <ac:chgData name="Илиевски Љубомир" userId="3c419062-01d6-4204-a637-8203870862da" providerId="ADAL" clId="{B13B58D4-F701-4598-B5EC-71B737E70FD8}" dt="2025-08-26T14:33:22.296" v="1076" actId="14100"/>
          <ac:spMkLst>
            <pc:docMk/>
            <pc:sldMk cId="1367345875" sldId="263"/>
            <ac:spMk id="7" creationId="{40E8C024-C156-664C-F0E6-5B31CB888E25}"/>
          </ac:spMkLst>
        </pc:spChg>
        <pc:spChg chg="add mod">
          <ac:chgData name="Илиевски Љубомир" userId="3c419062-01d6-4204-a637-8203870862da" providerId="ADAL" clId="{B13B58D4-F701-4598-B5EC-71B737E70FD8}" dt="2025-08-26T14:34:13.415" v="1092" actId="14100"/>
          <ac:spMkLst>
            <pc:docMk/>
            <pc:sldMk cId="1367345875" sldId="263"/>
            <ac:spMk id="8" creationId="{BD072118-DD6F-47CB-DF23-1D848C430B10}"/>
          </ac:spMkLst>
        </pc:spChg>
        <pc:spChg chg="add mod">
          <ac:chgData name="Илиевски Љубомир" userId="3c419062-01d6-4204-a637-8203870862da" providerId="ADAL" clId="{B13B58D4-F701-4598-B5EC-71B737E70FD8}" dt="2025-08-26T14:34:30.141" v="1093" actId="14100"/>
          <ac:spMkLst>
            <pc:docMk/>
            <pc:sldMk cId="1367345875" sldId="263"/>
            <ac:spMk id="9" creationId="{4F756E97-56DC-D0C2-6BCF-0C247DDA19F7}"/>
          </ac:spMkLst>
        </pc:spChg>
        <pc:picChg chg="add mod">
          <ac:chgData name="Илиевски Љубомир" userId="3c419062-01d6-4204-a637-8203870862da" providerId="ADAL" clId="{B13B58D4-F701-4598-B5EC-71B737E70FD8}" dt="2025-08-26T14:32:41.142" v="1066"/>
          <ac:picMkLst>
            <pc:docMk/>
            <pc:sldMk cId="1367345875" sldId="263"/>
            <ac:picMk id="5" creationId="{E1A72DFD-5DA1-7009-57DA-099F00DF6978}"/>
          </ac:picMkLst>
        </pc:picChg>
      </pc:sldChg>
      <pc:sldChg chg="addSp delSp modSp new del mod">
        <pc:chgData name="Илиевски Љубомир" userId="3c419062-01d6-4204-a637-8203870862da" providerId="ADAL" clId="{B13B58D4-F701-4598-B5EC-71B737E70FD8}" dt="2025-08-26T14:41:58.672" v="1262" actId="47"/>
        <pc:sldMkLst>
          <pc:docMk/>
          <pc:sldMk cId="249136469" sldId="264"/>
        </pc:sldMkLst>
        <pc:spChg chg="del">
          <ac:chgData name="Илиевски Љубомир" userId="3c419062-01d6-4204-a637-8203870862da" providerId="ADAL" clId="{B13B58D4-F701-4598-B5EC-71B737E70FD8}" dt="2025-08-26T14:41:50.876" v="1259" actId="478"/>
          <ac:spMkLst>
            <pc:docMk/>
            <pc:sldMk cId="249136469" sldId="264"/>
            <ac:spMk id="2" creationId="{E73B50AF-E7D2-5CE6-502C-D5018C476415}"/>
          </ac:spMkLst>
        </pc:spChg>
        <pc:picChg chg="add mod">
          <ac:chgData name="Илиевски Љубомир" userId="3c419062-01d6-4204-a637-8203870862da" providerId="ADAL" clId="{B13B58D4-F701-4598-B5EC-71B737E70FD8}" dt="2025-08-26T14:41:54.167" v="1261" actId="1076"/>
          <ac:picMkLst>
            <pc:docMk/>
            <pc:sldMk cId="249136469" sldId="264"/>
            <ac:picMk id="3" creationId="{8DEF51BF-89E5-8CF4-B01E-009F3D51F8DD}"/>
          </ac:picMkLst>
        </pc:picChg>
      </pc:sldChg>
      <pc:sldChg chg="addSp delSp modSp new del mod">
        <pc:chgData name="Илиевски Љубомир" userId="3c419062-01d6-4204-a637-8203870862da" providerId="ADAL" clId="{B13B58D4-F701-4598-B5EC-71B737E70FD8}" dt="2025-08-26T14:42:27.568" v="1269" actId="47"/>
        <pc:sldMkLst>
          <pc:docMk/>
          <pc:sldMk cId="3192240442" sldId="264"/>
        </pc:sldMkLst>
        <pc:picChg chg="add del mod">
          <ac:chgData name="Илиевски Љубомир" userId="3c419062-01d6-4204-a637-8203870862da" providerId="ADAL" clId="{B13B58D4-F701-4598-B5EC-71B737E70FD8}" dt="2025-08-26T14:42:24.729" v="1268" actId="478"/>
          <ac:picMkLst>
            <pc:docMk/>
            <pc:sldMk cId="3192240442" sldId="264"/>
            <ac:picMk id="2" creationId="{B0FFAE43-549D-6B41-48EA-C2EA2C9BDCE3}"/>
          </ac:picMkLst>
        </pc:picChg>
      </pc:sldChg>
      <pc:sldChg chg="addSp delSp modSp new mod setBg">
        <pc:chgData name="Илиевски Љубомир" userId="3c419062-01d6-4204-a637-8203870862da" providerId="ADAL" clId="{B13B58D4-F701-4598-B5EC-71B737E70FD8}" dt="2025-08-27T17:33:33.622" v="1718" actId="20577"/>
        <pc:sldMkLst>
          <pc:docMk/>
          <pc:sldMk cId="4209404435" sldId="264"/>
        </pc:sldMkLst>
        <pc:spChg chg="add del mod">
          <ac:chgData name="Илиевски Љубомир" userId="3c419062-01d6-4204-a637-8203870862da" providerId="ADAL" clId="{B13B58D4-F701-4598-B5EC-71B737E70FD8}" dt="2025-08-26T14:57:29.292" v="1370" actId="21"/>
          <ac:spMkLst>
            <pc:docMk/>
            <pc:sldMk cId="4209404435" sldId="264"/>
            <ac:spMk id="2" creationId="{E67B06B8-D81B-F76D-0D7F-0409CD3B21AF}"/>
          </ac:spMkLst>
        </pc:spChg>
        <pc:spChg chg="del">
          <ac:chgData name="Илиевски Љубомир" userId="3c419062-01d6-4204-a637-8203870862da" providerId="ADAL" clId="{B13B58D4-F701-4598-B5EC-71B737E70FD8}" dt="2025-08-26T14:46:52.515" v="1271" actId="478"/>
          <ac:spMkLst>
            <pc:docMk/>
            <pc:sldMk cId="4209404435" sldId="264"/>
            <ac:spMk id="3" creationId="{3EC99D24-63F1-3A13-9FD3-DB9B15416F17}"/>
          </ac:spMkLst>
        </pc:spChg>
        <pc:spChg chg="add del mod">
          <ac:chgData name="Илиевски Љубомир" userId="3c419062-01d6-4204-a637-8203870862da" providerId="ADAL" clId="{B13B58D4-F701-4598-B5EC-71B737E70FD8}" dt="2025-08-26T14:58:02.418" v="1517" actId="20577"/>
          <ac:spMkLst>
            <pc:docMk/>
            <pc:sldMk cId="4209404435" sldId="264"/>
            <ac:spMk id="4" creationId="{9B09EAAB-DEDE-F2A3-B6BF-B3889A5689C8}"/>
          </ac:spMkLst>
        </pc:spChg>
        <pc:spChg chg="add del">
          <ac:chgData name="Илиевски Љубомир" userId="3c419062-01d6-4204-a637-8203870862da" providerId="ADAL" clId="{B13B58D4-F701-4598-B5EC-71B737E70FD8}" dt="2025-08-26T14:47:15.172" v="1277" actId="26606"/>
          <ac:spMkLst>
            <pc:docMk/>
            <pc:sldMk cId="4209404435" sldId="264"/>
            <ac:spMk id="10" creationId="{C2579DAE-C141-48DB-810E-C070C300819E}"/>
          </ac:spMkLst>
        </pc:spChg>
        <pc:spChg chg="add mod">
          <ac:chgData name="Илиевски Љубомир" userId="3c419062-01d6-4204-a637-8203870862da" providerId="ADAL" clId="{B13B58D4-F701-4598-B5EC-71B737E70FD8}" dt="2025-08-27T17:33:33.622" v="1718" actId="20577"/>
          <ac:spMkLst>
            <pc:docMk/>
            <pc:sldMk cId="4209404435" sldId="264"/>
            <ac:spMk id="11" creationId="{D4BFC432-1A6D-11A2-0CDB-C7904A21FD5A}"/>
          </ac:spMkLst>
        </pc:spChg>
        <pc:spChg chg="add del">
          <ac:chgData name="Илиевски Љубомир" userId="3c419062-01d6-4204-a637-8203870862da" providerId="ADAL" clId="{B13B58D4-F701-4598-B5EC-71B737E70FD8}" dt="2025-08-26T14:47:15.172" v="1277" actId="26606"/>
          <ac:spMkLst>
            <pc:docMk/>
            <pc:sldMk cId="4209404435" sldId="264"/>
            <ac:spMk id="12" creationId="{02FD90C3-6350-4D5B-9738-6E94EDF30F74}"/>
          </ac:spMkLst>
        </pc:spChg>
        <pc:spChg chg="add del">
          <ac:chgData name="Илиевски Љубомир" userId="3c419062-01d6-4204-a637-8203870862da" providerId="ADAL" clId="{B13B58D4-F701-4598-B5EC-71B737E70FD8}" dt="2025-08-26T14:47:15.172" v="1277" actId="26606"/>
          <ac:spMkLst>
            <pc:docMk/>
            <pc:sldMk cId="4209404435" sldId="264"/>
            <ac:spMk id="14" creationId="{41497DE5-0939-4D1D-9350-0C5E1B209C68}"/>
          </ac:spMkLst>
        </pc:spChg>
        <pc:spChg chg="add del">
          <ac:chgData name="Илиевски Љубомир" userId="3c419062-01d6-4204-a637-8203870862da" providerId="ADAL" clId="{B13B58D4-F701-4598-B5EC-71B737E70FD8}" dt="2025-08-26T14:47:15.172" v="1277" actId="26606"/>
          <ac:spMkLst>
            <pc:docMk/>
            <pc:sldMk cId="4209404435" sldId="264"/>
            <ac:spMk id="16" creationId="{5CCC70ED-6C63-4537-B7EB-51990D6C0A6F}"/>
          </ac:spMkLst>
        </pc:spChg>
        <pc:spChg chg="add del">
          <ac:chgData name="Илиевски Љубомир" userId="3c419062-01d6-4204-a637-8203870862da" providerId="ADAL" clId="{B13B58D4-F701-4598-B5EC-71B737E70FD8}" dt="2025-08-26T14:47:15.172" v="1277" actId="26606"/>
          <ac:spMkLst>
            <pc:docMk/>
            <pc:sldMk cId="4209404435" sldId="264"/>
            <ac:spMk id="18" creationId="{B76E24C1-2968-40DC-A36E-F6B85F0F0752}"/>
          </ac:spMkLst>
        </pc:spChg>
        <pc:picChg chg="add mod">
          <ac:chgData name="Илиевски Љубомир" userId="3c419062-01d6-4204-a637-8203870862da" providerId="ADAL" clId="{B13B58D4-F701-4598-B5EC-71B737E70FD8}" dt="2025-08-26T15:02:31.238" v="1529" actId="1076"/>
          <ac:picMkLst>
            <pc:docMk/>
            <pc:sldMk cId="4209404435" sldId="264"/>
            <ac:picMk id="5" creationId="{EFB219CC-078E-8064-DB49-CD3A19E35DE3}"/>
          </ac:picMkLst>
        </pc:picChg>
        <pc:picChg chg="add mod">
          <ac:chgData name="Илиевски Љубомир" userId="3c419062-01d6-4204-a637-8203870862da" providerId="ADAL" clId="{B13B58D4-F701-4598-B5EC-71B737E70FD8}" dt="2025-08-26T15:02:36.931" v="1532" actId="1076"/>
          <ac:picMkLst>
            <pc:docMk/>
            <pc:sldMk cId="4209404435" sldId="264"/>
            <ac:picMk id="6" creationId="{A5D61973-37AF-9039-0CD9-DA7419F75DE5}"/>
          </ac:picMkLst>
        </pc:picChg>
        <pc:cxnChg chg="add mod">
          <ac:chgData name="Илиевски Љубомир" userId="3c419062-01d6-4204-a637-8203870862da" providerId="ADAL" clId="{B13B58D4-F701-4598-B5EC-71B737E70FD8}" dt="2025-08-27T17:23:24.647" v="1671" actId="14100"/>
          <ac:cxnSpMkLst>
            <pc:docMk/>
            <pc:sldMk cId="4209404435" sldId="264"/>
            <ac:cxnSpMk id="7" creationId="{BAB2F542-F42B-2966-6D40-FCEA04592FDE}"/>
          </ac:cxnSpMkLst>
        </pc:cxnChg>
      </pc:sldChg>
      <pc:sldChg chg="new del">
        <pc:chgData name="Илиевски Љубомир" userId="3c419062-01d6-4204-a637-8203870862da" providerId="ADAL" clId="{B13B58D4-F701-4598-B5EC-71B737E70FD8}" dt="2025-08-26T14:56:16.589" v="1314" actId="47"/>
        <pc:sldMkLst>
          <pc:docMk/>
          <pc:sldMk cId="644690133" sldId="265"/>
        </pc:sldMkLst>
      </pc:sldChg>
      <pc:sldChg chg="new del">
        <pc:chgData name="Илиевски Љубомир" userId="3c419062-01d6-4204-a637-8203870862da" providerId="ADAL" clId="{B13B58D4-F701-4598-B5EC-71B737E70FD8}" dt="2025-08-26T14:55:12.640" v="1281" actId="47"/>
        <pc:sldMkLst>
          <pc:docMk/>
          <pc:sldMk cId="14583489" sldId="266"/>
        </pc:sldMkLst>
      </pc:sldChg>
      <pc:sldChg chg="addSp delSp modSp new mod">
        <pc:chgData name="Илиевски Љубомир" userId="3c419062-01d6-4204-a637-8203870862da" providerId="ADAL" clId="{B13B58D4-F701-4598-B5EC-71B737E70FD8}" dt="2025-08-27T17:37:18.314" v="1748"/>
        <pc:sldMkLst>
          <pc:docMk/>
          <pc:sldMk cId="1450753131" sldId="266"/>
        </pc:sldMkLst>
        <pc:spChg chg="mod">
          <ac:chgData name="Илиевски Љубомир" userId="3c419062-01d6-4204-a637-8203870862da" providerId="ADAL" clId="{B13B58D4-F701-4598-B5EC-71B737E70FD8}" dt="2025-08-26T14:55:34.859" v="1309" actId="20577"/>
          <ac:spMkLst>
            <pc:docMk/>
            <pc:sldMk cId="1450753131" sldId="266"/>
            <ac:spMk id="2" creationId="{EA33ED8B-0CAA-D498-04CC-D0B239D3AED2}"/>
          </ac:spMkLst>
        </pc:spChg>
        <pc:spChg chg="del">
          <ac:chgData name="Илиевски Љубомир" userId="3c419062-01d6-4204-a637-8203870862da" providerId="ADAL" clId="{B13B58D4-F701-4598-B5EC-71B737E70FD8}" dt="2025-08-26T14:55:17.766" v="1283" actId="478"/>
          <ac:spMkLst>
            <pc:docMk/>
            <pc:sldMk cId="1450753131" sldId="266"/>
            <ac:spMk id="3" creationId="{F0ED02E1-E4A0-00EE-CAA8-29666B24C332}"/>
          </ac:spMkLst>
        </pc:spChg>
        <pc:spChg chg="mod">
          <ac:chgData name="Илиевски Љубомир" userId="3c419062-01d6-4204-a637-8203870862da" providerId="ADAL" clId="{B13B58D4-F701-4598-B5EC-71B737E70FD8}" dt="2025-08-27T17:37:18.314" v="1748"/>
          <ac:spMkLst>
            <pc:docMk/>
            <pc:sldMk cId="1450753131" sldId="266"/>
            <ac:spMk id="4" creationId="{EB0DCF3F-5E25-6685-BFAF-D2CE21822827}"/>
          </ac:spMkLst>
        </pc:spChg>
        <pc:picChg chg="add del mod">
          <ac:chgData name="Илиевски Љубомир" userId="3c419062-01d6-4204-a637-8203870862da" providerId="ADAL" clId="{B13B58D4-F701-4598-B5EC-71B737E70FD8}" dt="2025-08-26T14:55:22.995" v="1286" actId="478"/>
          <ac:picMkLst>
            <pc:docMk/>
            <pc:sldMk cId="1450753131" sldId="266"/>
            <ac:picMk id="5" creationId="{0DEC0143-7F7A-8FF0-C00F-F2D3C6E4ACB5}"/>
          </ac:picMkLst>
        </pc:picChg>
        <pc:picChg chg="add mod">
          <ac:chgData name="Илиевски Љубомир" userId="3c419062-01d6-4204-a637-8203870862da" providerId="ADAL" clId="{B13B58D4-F701-4598-B5EC-71B737E70FD8}" dt="2025-08-26T14:55:30.989" v="1289" actId="1076"/>
          <ac:picMkLst>
            <pc:docMk/>
            <pc:sldMk cId="1450753131" sldId="266"/>
            <ac:picMk id="6" creationId="{080173E5-4C8E-D2F8-F8AA-95FDDB04BA65}"/>
          </ac:picMkLst>
        </pc:picChg>
      </pc:sldChg>
      <pc:sldChg chg="new del">
        <pc:chgData name="Илиевски Љубомир" userId="3c419062-01d6-4204-a637-8203870862da" providerId="ADAL" clId="{B13B58D4-F701-4598-B5EC-71B737E70FD8}" dt="2025-08-26T14:55:56.053" v="1311" actId="47"/>
        <pc:sldMkLst>
          <pc:docMk/>
          <pc:sldMk cId="572985329" sldId="267"/>
        </pc:sldMkLst>
      </pc:sldChg>
      <pc:sldChg chg="addSp delSp modSp new mod modClrScheme chgLayout">
        <pc:chgData name="Илиевски Љубомир" userId="3c419062-01d6-4204-a637-8203870862da" providerId="ADAL" clId="{B13B58D4-F701-4598-B5EC-71B737E70FD8}" dt="2025-08-27T17:36:42.124" v="1736" actId="1076"/>
        <pc:sldMkLst>
          <pc:docMk/>
          <pc:sldMk cId="1879241081" sldId="267"/>
        </pc:sldMkLst>
        <pc:spChg chg="del">
          <ac:chgData name="Илиевски Љубомир" userId="3c419062-01d6-4204-a637-8203870862da" providerId="ADAL" clId="{B13B58D4-F701-4598-B5EC-71B737E70FD8}" dt="2025-08-27T17:36:36.258" v="1734" actId="700"/>
          <ac:spMkLst>
            <pc:docMk/>
            <pc:sldMk cId="1879241081" sldId="267"/>
            <ac:spMk id="2" creationId="{F6197A63-553D-0B0F-22FE-7E90CC955E0A}"/>
          </ac:spMkLst>
        </pc:spChg>
        <pc:spChg chg="del">
          <ac:chgData name="Илиевски Љубомир" userId="3c419062-01d6-4204-a637-8203870862da" providerId="ADAL" clId="{B13B58D4-F701-4598-B5EC-71B737E70FD8}" dt="2025-08-26T14:56:21.759" v="1316" actId="478"/>
          <ac:spMkLst>
            <pc:docMk/>
            <pc:sldMk cId="1879241081" sldId="267"/>
            <ac:spMk id="3" creationId="{0FFD4D3F-28F1-EB30-5F8A-EDBB0E9FBC08}"/>
          </ac:spMkLst>
        </pc:spChg>
        <pc:spChg chg="del">
          <ac:chgData name="Илиевски Љубомир" userId="3c419062-01d6-4204-a637-8203870862da" providerId="ADAL" clId="{B13B58D4-F701-4598-B5EC-71B737E70FD8}" dt="2025-08-27T17:36:36.258" v="1734" actId="700"/>
          <ac:spMkLst>
            <pc:docMk/>
            <pc:sldMk cId="1879241081" sldId="267"/>
            <ac:spMk id="4" creationId="{282D50B1-A8BD-96AF-DACA-B94BF483809D}"/>
          </ac:spMkLst>
        </pc:spChg>
        <pc:picChg chg="add del mod">
          <ac:chgData name="Илиевски Љубомир" userId="3c419062-01d6-4204-a637-8203870862da" providerId="ADAL" clId="{B13B58D4-F701-4598-B5EC-71B737E70FD8}" dt="2025-08-26T15:02:25.162" v="1525" actId="21"/>
          <ac:picMkLst>
            <pc:docMk/>
            <pc:sldMk cId="1879241081" sldId="267"/>
            <ac:picMk id="5" creationId="{A5D61973-37AF-9039-0CD9-DA7419F75DE5}"/>
          </ac:picMkLst>
        </pc:picChg>
        <pc:picChg chg="add mod">
          <ac:chgData name="Илиевски Љубомир" userId="3c419062-01d6-4204-a637-8203870862da" providerId="ADAL" clId="{B13B58D4-F701-4598-B5EC-71B737E70FD8}" dt="2025-08-27T17:36:42.124" v="1736" actId="1076"/>
          <ac:picMkLst>
            <pc:docMk/>
            <pc:sldMk cId="1879241081" sldId="267"/>
            <ac:picMk id="7" creationId="{518F096D-10B3-3EB8-0928-E55C6F9FDF9C}"/>
          </ac:picMkLst>
        </pc:picChg>
        <pc:picChg chg="add mod">
          <ac:chgData name="Илиевски Љубомир" userId="3c419062-01d6-4204-a637-8203870862da" providerId="ADAL" clId="{B13B58D4-F701-4598-B5EC-71B737E70FD8}" dt="2025-08-27T17:36:39.599" v="1735" actId="1076"/>
          <ac:picMkLst>
            <pc:docMk/>
            <pc:sldMk cId="1879241081" sldId="267"/>
            <ac:picMk id="8" creationId="{3AF2382C-6C63-C673-D880-7B8EF1C85698}"/>
          </ac:picMkLst>
        </pc:picChg>
      </pc:sldChg>
      <pc:sldChg chg="new del">
        <pc:chgData name="Илиевски Љубомир" userId="3c419062-01d6-4204-a637-8203870862da" providerId="ADAL" clId="{B13B58D4-F701-4598-B5EC-71B737E70FD8}" dt="2025-08-26T14:56:05.641" v="1313" actId="47"/>
        <pc:sldMkLst>
          <pc:docMk/>
          <pc:sldMk cId="2794098659" sldId="267"/>
        </pc:sldMkLst>
      </pc:sldChg>
      <pc:sldChg chg="addSp delSp modSp add mod ord setBg">
        <pc:chgData name="Илиевски Љубомир" userId="3c419062-01d6-4204-a637-8203870862da" providerId="ADAL" clId="{B13B58D4-F701-4598-B5EC-71B737E70FD8}" dt="2025-08-27T17:37:42.974" v="1751" actId="1076"/>
        <pc:sldMkLst>
          <pc:docMk/>
          <pc:sldMk cId="2930816024" sldId="268"/>
        </pc:sldMkLst>
        <pc:spChg chg="mod">
          <ac:chgData name="Илиевски Љубомир" userId="3c419062-01d6-4204-a637-8203870862da" providerId="ADAL" clId="{B13B58D4-F701-4598-B5EC-71B737E70FD8}" dt="2025-08-27T17:33:33.379" v="1717" actId="26606"/>
          <ac:spMkLst>
            <pc:docMk/>
            <pc:sldMk cId="2930816024" sldId="268"/>
            <ac:spMk id="2" creationId="{18944564-D9B5-5724-5542-54EEF3B0DBFD}"/>
          </ac:spMkLst>
        </pc:spChg>
        <pc:spChg chg="mod">
          <ac:chgData name="Илиевски Љубомир" userId="3c419062-01d6-4204-a637-8203870862da" providerId="ADAL" clId="{B13B58D4-F701-4598-B5EC-71B737E70FD8}" dt="2025-08-27T17:33:33.379" v="1717" actId="26606"/>
          <ac:spMkLst>
            <pc:docMk/>
            <pc:sldMk cId="2930816024" sldId="268"/>
            <ac:spMk id="4" creationId="{8BC3FB48-1BE8-E870-8E38-AAFD551D2585}"/>
          </ac:spMkLst>
        </pc:spChg>
        <pc:spChg chg="add del">
          <ac:chgData name="Илиевски Љубомир" userId="3c419062-01d6-4204-a637-8203870862da" providerId="ADAL" clId="{B13B58D4-F701-4598-B5EC-71B737E70FD8}" dt="2025-08-27T17:34:28.514" v="1723" actId="11529"/>
          <ac:spMkLst>
            <pc:docMk/>
            <pc:sldMk cId="2930816024" sldId="268"/>
            <ac:spMk id="8" creationId="{3645B44B-CDAD-5229-0350-900C0AA61885}"/>
          </ac:spMkLst>
        </pc:spChg>
        <pc:spChg chg="add del">
          <ac:chgData name="Илиевски Љубомир" userId="3c419062-01d6-4204-a637-8203870862da" providerId="ADAL" clId="{B13B58D4-F701-4598-B5EC-71B737E70FD8}" dt="2025-08-27T17:33:30.789" v="1715" actId="26606"/>
          <ac:spMkLst>
            <pc:docMk/>
            <pc:sldMk cId="2930816024" sldId="268"/>
            <ac:spMk id="11" creationId="{BB2B8762-61F0-4F1B-9364-D633EE9D6AF5}"/>
          </ac:spMkLst>
        </pc:spChg>
        <pc:spChg chg="add del">
          <ac:chgData name="Илиевски Љубомир" userId="3c419062-01d6-4204-a637-8203870862da" providerId="ADAL" clId="{B13B58D4-F701-4598-B5EC-71B737E70FD8}" dt="2025-08-27T17:33:30.789" v="1715" actId="26606"/>
          <ac:spMkLst>
            <pc:docMk/>
            <pc:sldMk cId="2930816024" sldId="268"/>
            <ac:spMk id="13" creationId="{E97675C8-1328-460C-9EBF-6B446B67EAD3}"/>
          </ac:spMkLst>
        </pc:spChg>
        <pc:spChg chg="add del">
          <ac:chgData name="Илиевски Љубомир" userId="3c419062-01d6-4204-a637-8203870862da" providerId="ADAL" clId="{B13B58D4-F701-4598-B5EC-71B737E70FD8}" dt="2025-08-27T17:33:30.789" v="1715" actId="26606"/>
          <ac:spMkLst>
            <pc:docMk/>
            <pc:sldMk cId="2930816024" sldId="268"/>
            <ac:spMk id="17" creationId="{C6417104-D4C1-4710-9982-2154A7F48492}"/>
          </ac:spMkLst>
        </pc:spChg>
        <pc:spChg chg="add del">
          <ac:chgData name="Илиевски Љубомир" userId="3c419062-01d6-4204-a637-8203870862da" providerId="ADAL" clId="{B13B58D4-F701-4598-B5EC-71B737E70FD8}" dt="2025-08-27T17:33:30.789" v="1715" actId="26606"/>
          <ac:spMkLst>
            <pc:docMk/>
            <pc:sldMk cId="2930816024" sldId="268"/>
            <ac:spMk id="19" creationId="{626F1402-2DEC-4071-84AF-350C7BF00D43}"/>
          </ac:spMkLst>
        </pc:spChg>
        <pc:spChg chg="add del">
          <ac:chgData name="Илиевски Љубомир" userId="3c419062-01d6-4204-a637-8203870862da" providerId="ADAL" clId="{B13B58D4-F701-4598-B5EC-71B737E70FD8}" dt="2025-08-27T17:33:30.789" v="1715" actId="26606"/>
          <ac:spMkLst>
            <pc:docMk/>
            <pc:sldMk cId="2930816024" sldId="268"/>
            <ac:spMk id="23" creationId="{DA52A394-10F4-4AA5-90E4-634D1E919DBA}"/>
          </ac:spMkLst>
        </pc:spChg>
        <pc:spChg chg="add del">
          <ac:chgData name="Илиевски Љубомир" userId="3c419062-01d6-4204-a637-8203870862da" providerId="ADAL" clId="{B13B58D4-F701-4598-B5EC-71B737E70FD8}" dt="2025-08-27T17:33:30.789" v="1715" actId="26606"/>
          <ac:spMkLst>
            <pc:docMk/>
            <pc:sldMk cId="2930816024" sldId="268"/>
            <ac:spMk id="25" creationId="{07BDDC51-8BB2-42BE-8EA8-39B3E9AC1EF6}"/>
          </ac:spMkLst>
        </pc:spChg>
        <pc:spChg chg="add del">
          <ac:chgData name="Илиевски Љубомир" userId="3c419062-01d6-4204-a637-8203870862da" providerId="ADAL" clId="{B13B58D4-F701-4598-B5EC-71B737E70FD8}" dt="2025-08-27T17:33:33.379" v="1717" actId="26606"/>
          <ac:spMkLst>
            <pc:docMk/>
            <pc:sldMk cId="2930816024" sldId="268"/>
            <ac:spMk id="27" creationId="{BB2B8762-61F0-4F1B-9364-D633EE9D6AF5}"/>
          </ac:spMkLst>
        </pc:spChg>
        <pc:spChg chg="add del">
          <ac:chgData name="Илиевски Љубомир" userId="3c419062-01d6-4204-a637-8203870862da" providerId="ADAL" clId="{B13B58D4-F701-4598-B5EC-71B737E70FD8}" dt="2025-08-27T17:33:33.379" v="1717" actId="26606"/>
          <ac:spMkLst>
            <pc:docMk/>
            <pc:sldMk cId="2930816024" sldId="268"/>
            <ac:spMk id="28" creationId="{E97675C8-1328-460C-9EBF-6B446B67EAD3}"/>
          </ac:spMkLst>
        </pc:spChg>
        <pc:spChg chg="add del">
          <ac:chgData name="Илиевски Љубомир" userId="3c419062-01d6-4204-a637-8203870862da" providerId="ADAL" clId="{B13B58D4-F701-4598-B5EC-71B737E70FD8}" dt="2025-08-27T17:33:33.379" v="1717" actId="26606"/>
          <ac:spMkLst>
            <pc:docMk/>
            <pc:sldMk cId="2930816024" sldId="268"/>
            <ac:spMk id="30" creationId="{2AD83CFE-1CA3-4832-A4B9-C48CD1347C03}"/>
          </ac:spMkLst>
        </pc:spChg>
        <pc:spChg chg="add del">
          <ac:chgData name="Илиевски Љубомир" userId="3c419062-01d6-4204-a637-8203870862da" providerId="ADAL" clId="{B13B58D4-F701-4598-B5EC-71B737E70FD8}" dt="2025-08-27T17:33:33.379" v="1717" actId="26606"/>
          <ac:spMkLst>
            <pc:docMk/>
            <pc:sldMk cId="2930816024" sldId="268"/>
            <ac:spMk id="31" creationId="{BC98641C-7F74-435D-996F-A4387A3C3C26}"/>
          </ac:spMkLst>
        </pc:spChg>
        <pc:spChg chg="add del">
          <ac:chgData name="Илиевски Љубомир" userId="3c419062-01d6-4204-a637-8203870862da" providerId="ADAL" clId="{B13B58D4-F701-4598-B5EC-71B737E70FD8}" dt="2025-08-27T17:33:33.379" v="1717" actId="26606"/>
          <ac:spMkLst>
            <pc:docMk/>
            <pc:sldMk cId="2930816024" sldId="268"/>
            <ac:spMk id="32" creationId="{F530C0F6-C8DF-4539-B30C-8105DB618C20}"/>
          </ac:spMkLst>
        </pc:spChg>
        <pc:spChg chg="add del">
          <ac:chgData name="Илиевски Љубомир" userId="3c419062-01d6-4204-a637-8203870862da" providerId="ADAL" clId="{B13B58D4-F701-4598-B5EC-71B737E70FD8}" dt="2025-08-27T17:33:33.379" v="1717" actId="26606"/>
          <ac:spMkLst>
            <pc:docMk/>
            <pc:sldMk cId="2930816024" sldId="268"/>
            <ac:spMk id="33" creationId="{BAE51241-AA8B-4B82-9C59-6738DB85674C}"/>
          </ac:spMkLst>
        </pc:spChg>
        <pc:picChg chg="add mod ord">
          <ac:chgData name="Илиевски Љубомир" userId="3c419062-01d6-4204-a637-8203870862da" providerId="ADAL" clId="{B13B58D4-F701-4598-B5EC-71B737E70FD8}" dt="2025-08-27T17:37:42.974" v="1751" actId="1076"/>
          <ac:picMkLst>
            <pc:docMk/>
            <pc:sldMk cId="2930816024" sldId="268"/>
            <ac:picMk id="3" creationId="{B393BAE4-B319-A8C3-1F91-8907CFF2474F}"/>
          </ac:picMkLst>
        </pc:picChg>
        <pc:picChg chg="add mod">
          <ac:chgData name="Илиевски Љубомир" userId="3c419062-01d6-4204-a637-8203870862da" providerId="ADAL" clId="{B13B58D4-F701-4598-B5EC-71B737E70FD8}" dt="2025-08-27T17:37:35.642" v="1749" actId="1440"/>
          <ac:picMkLst>
            <pc:docMk/>
            <pc:sldMk cId="2930816024" sldId="268"/>
            <ac:picMk id="6" creationId="{141873BE-44DF-B751-EF01-9C766CB6F141}"/>
          </ac:picMkLst>
        </pc:picChg>
        <pc:cxnChg chg="add mod">
          <ac:chgData name="Илиевски Љубомир" userId="3c419062-01d6-4204-a637-8203870862da" providerId="ADAL" clId="{B13B58D4-F701-4598-B5EC-71B737E70FD8}" dt="2025-08-27T17:34:01.129" v="1719"/>
          <ac:cxnSpMkLst>
            <pc:docMk/>
            <pc:sldMk cId="2930816024" sldId="268"/>
            <ac:cxnSpMk id="7" creationId="{3E30CB93-E02F-9533-5D17-A698CF71121E}"/>
          </ac:cxnSpMkLst>
        </pc:cxnChg>
        <pc:cxnChg chg="add del mod">
          <ac:chgData name="Илиевски Љубомир" userId="3c419062-01d6-4204-a637-8203870862da" providerId="ADAL" clId="{B13B58D4-F701-4598-B5EC-71B737E70FD8}" dt="2025-08-27T17:35:06.776" v="1727" actId="11529"/>
          <ac:cxnSpMkLst>
            <pc:docMk/>
            <pc:sldMk cId="2930816024" sldId="268"/>
            <ac:cxnSpMk id="10" creationId="{DC92C1D3-0A1C-DE16-3B06-87006CB448D8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6T13:27:19.14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905.16162"/>
      <inkml:brushProperty name="anchorY" value="-4107.64844"/>
      <inkml:brushProperty name="scaleFactor" value="0.5"/>
    </inkml:brush>
  </inkml:definitions>
  <inkml:trace contextRef="#ctx0" brushRef="#br0">0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6T13:27:20.04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921.16211"/>
      <inkml:brushProperty name="anchorY" value="-5123.64844"/>
      <inkml:brushProperty name="scaleFactor" value="0.5"/>
    </inkml:brush>
  </inkml:definitions>
  <inkml:trace contextRef="#ctx0" brushRef="#br0">0 0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98B4-A3D9-4403-A69A-AC4850702B43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2DFF-7139-42EB-BB67-0E8039AC1E7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924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98B4-A3D9-4403-A69A-AC4850702B43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2DFF-7139-42EB-BB67-0E8039AC1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19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98B4-A3D9-4403-A69A-AC4850702B43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2DFF-7139-42EB-BB67-0E8039AC1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30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98B4-A3D9-4403-A69A-AC4850702B43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2DFF-7139-42EB-BB67-0E8039AC1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35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98B4-A3D9-4403-A69A-AC4850702B43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2DFF-7139-42EB-BB67-0E8039AC1E7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543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98B4-A3D9-4403-A69A-AC4850702B43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2DFF-7139-42EB-BB67-0E8039AC1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59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98B4-A3D9-4403-A69A-AC4850702B43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2DFF-7139-42EB-BB67-0E8039AC1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71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98B4-A3D9-4403-A69A-AC4850702B43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2DFF-7139-42EB-BB67-0E8039AC1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3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98B4-A3D9-4403-A69A-AC4850702B43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2DFF-7139-42EB-BB67-0E8039AC1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33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9CB98B4-A3D9-4403-A69A-AC4850702B43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502DFF-7139-42EB-BB67-0E8039AC1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69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B98B4-A3D9-4403-A69A-AC4850702B43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02DFF-7139-42EB-BB67-0E8039AC1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09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9CB98B4-A3D9-4403-A69A-AC4850702B43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1502DFF-7139-42EB-BB67-0E8039AC1E7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533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4DDFB-C6B6-9E74-1C61-90A6FF950C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Vue-Exercise-Sandbox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0B35F5-7B73-28A8-FE4E-7B88C2A47E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Made by: </a:t>
            </a:r>
            <a:r>
              <a:rPr lang="mk-MK" dirty="0"/>
              <a:t>Љубомир Илиевски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330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3ED8B-0CAA-D498-04CC-D0B239D3A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Finished Product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0DCF3F-5E25-6685-BFAF-D2CE21822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Project at https://github.com/Ljubomir-Ilievski/Vue-Exercise-Sandbox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80173E5-4C8E-D2F8-F8AA-95FDDB04B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193" y="480251"/>
            <a:ext cx="8714081" cy="397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753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BDC70-5105-95DE-78FA-C892CD7F9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With Exercise Strings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E9897-63E4-6328-FF59-61EE4D0D9D6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Everything except the place where the exercise is represented.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14F47F9-9123-3709-0DCB-D4F7F837C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193" y="480251"/>
            <a:ext cx="8714081" cy="397998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745CD74-98ED-CD9B-34AF-3E5BF8473A45}"/>
                  </a:ext>
                </a:extLst>
              </p14:cNvPr>
              <p14:cNvContentPartPr/>
              <p14:nvPr/>
            </p14:nvContentPartPr>
            <p14:xfrm>
              <a:off x="1110890" y="904548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745CD74-98ED-CD9B-34AF-3E5BF8473A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1890" y="89590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DFA27E8-E456-5579-039E-F456491894B2}"/>
                  </a:ext>
                </a:extLst>
              </p14:cNvPr>
              <p14:cNvContentPartPr/>
              <p14:nvPr/>
            </p14:nvContentPartPr>
            <p14:xfrm>
              <a:off x="-334150" y="756948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DFA27E8-E456-5579-039E-F456491894B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343150" y="747948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06C6C720-03DE-01E5-B5AB-78E54B6431BD}"/>
              </a:ext>
            </a:extLst>
          </p:cNvPr>
          <p:cNvSpPr/>
          <p:nvPr/>
        </p:nvSpPr>
        <p:spPr>
          <a:xfrm>
            <a:off x="2526889" y="825890"/>
            <a:ext cx="4355691" cy="36343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7DB89-C4D6-A17F-6F4C-9B0300D4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NavBar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63B76A-C6D4-082A-6F8F-B3E74EAF2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Where You Compile the New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126C85-8C64-BA8D-0A75-06DB64E45B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07" y="200800"/>
            <a:ext cx="11056986" cy="5008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D5A73E-7B97-B66F-A5BE-2F1E90A3A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02" y="1602658"/>
            <a:ext cx="2890217" cy="2658454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5B2DCC-EB33-494D-9965-51069FA03EAA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1706611" y="589935"/>
            <a:ext cx="544976" cy="10127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7" name="Picture 16" descr="A computer screen shot of text&#10;&#10;AI-generated content may be incorrect.">
            <a:extLst>
              <a:ext uri="{FF2B5EF4-FFF2-40B4-BE49-F238E27FC236}">
                <a16:creationId xmlns:a16="http://schemas.microsoft.com/office/drawing/2014/main" id="{D83507A7-FCD9-52BD-E11B-DC6EA7756A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465" y="960120"/>
            <a:ext cx="8819535" cy="3632404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B781BEE-3B73-D907-BE50-44DCE67D66C8}"/>
              </a:ext>
            </a:extLst>
          </p:cNvPr>
          <p:cNvCxnSpPr>
            <a:cxnSpLocks/>
          </p:cNvCxnSpPr>
          <p:nvPr/>
        </p:nvCxnSpPr>
        <p:spPr>
          <a:xfrm flipH="1">
            <a:off x="8062452" y="555521"/>
            <a:ext cx="673509" cy="8111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947C5B3-F521-1ABD-F1D2-27890E9AC9B8}"/>
              </a:ext>
            </a:extLst>
          </p:cNvPr>
          <p:cNvCxnSpPr>
            <a:cxnSpLocks/>
          </p:cNvCxnSpPr>
          <p:nvPr/>
        </p:nvCxnSpPr>
        <p:spPr>
          <a:xfrm>
            <a:off x="9507794" y="589935"/>
            <a:ext cx="855406" cy="7767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963C3AB-4B5A-84EC-4647-EEDD6C56A440}"/>
              </a:ext>
            </a:extLst>
          </p:cNvPr>
          <p:cNvSpPr txBox="1"/>
          <p:nvPr/>
        </p:nvSpPr>
        <p:spPr>
          <a:xfrm>
            <a:off x="10132009" y="1366684"/>
            <a:ext cx="16306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Similar to </a:t>
            </a:r>
            <a:r>
              <a:rPr lang="en-US" sz="1000" dirty="0" err="1"/>
              <a:t>compileComponentRWAPI</a:t>
            </a:r>
            <a:r>
              <a:rPr lang="en-US" sz="1000" dirty="0"/>
              <a:t>. Difference is using default code to call the backend.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C633882-FC86-B37F-E31B-1E64CDF5D767}"/>
              </a:ext>
            </a:extLst>
          </p:cNvPr>
          <p:cNvCxnSpPr>
            <a:cxnSpLocks/>
          </p:cNvCxnSpPr>
          <p:nvPr/>
        </p:nvCxnSpPr>
        <p:spPr>
          <a:xfrm>
            <a:off x="9144000" y="3116826"/>
            <a:ext cx="363794" cy="6390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279178E-8558-194D-E92A-2E56592F417E}"/>
              </a:ext>
            </a:extLst>
          </p:cNvPr>
          <p:cNvSpPr txBox="1"/>
          <p:nvPr/>
        </p:nvSpPr>
        <p:spPr>
          <a:xfrm>
            <a:off x="9379974" y="3824712"/>
            <a:ext cx="2382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Cross-document messaging communication, with other Vue App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62C7DC9-5D87-A91F-B8DE-E1D35E72CDCC}"/>
              </a:ext>
            </a:extLst>
          </p:cNvPr>
          <p:cNvSpPr/>
          <p:nvPr/>
        </p:nvSpPr>
        <p:spPr>
          <a:xfrm>
            <a:off x="8701547" y="2759591"/>
            <a:ext cx="938981" cy="400109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03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26278-7C8D-A06E-AA7B-C15351BD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Picker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B5F51-7A99-0DF5-8BA4-F13907A02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Where you Pick the respected exercise from the respected Lecture.</a:t>
            </a:r>
            <a:endParaRPr lang="en-US" dirty="0"/>
          </a:p>
        </p:txBody>
      </p:sp>
      <p:pic>
        <p:nvPicPr>
          <p:cNvPr id="5" name="Picture 4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57DAFEBB-E20F-93F5-1988-EE1A51BA9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65" y="135594"/>
            <a:ext cx="1364029" cy="4646899"/>
          </a:xfrm>
          <a:prstGeom prst="rect">
            <a:avLst/>
          </a:prstGeom>
        </p:spPr>
      </p:pic>
      <p:pic>
        <p:nvPicPr>
          <p:cNvPr id="6" name="Picture 5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68476BA2-8CA3-9EA9-DA9E-D0F2012A0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707" y="209349"/>
            <a:ext cx="8797614" cy="32683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2C98A53-D038-DC85-BFDD-872C0A165907}"/>
              </a:ext>
            </a:extLst>
          </p:cNvPr>
          <p:cNvCxnSpPr>
            <a:cxnSpLocks/>
          </p:cNvCxnSpPr>
          <p:nvPr/>
        </p:nvCxnSpPr>
        <p:spPr>
          <a:xfrm>
            <a:off x="1277849" y="1641985"/>
            <a:ext cx="1121222" cy="1410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4" name="Picture 23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6383F845-A810-EB5E-CE60-1D20072705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303" y="2772994"/>
            <a:ext cx="2969966" cy="4085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0ECB9BF-E28D-2DBD-8131-E32A424A208F}"/>
              </a:ext>
            </a:extLst>
          </p:cNvPr>
          <p:cNvSpPr txBox="1"/>
          <p:nvPr/>
        </p:nvSpPr>
        <p:spPr>
          <a:xfrm>
            <a:off x="6024574" y="4091667"/>
            <a:ext cx="168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Exercise Object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3407278-02FD-689B-25EA-7518AD5A1CCE}"/>
              </a:ext>
            </a:extLst>
          </p:cNvPr>
          <p:cNvCxnSpPr>
            <a:cxnSpLocks/>
          </p:cNvCxnSpPr>
          <p:nvPr/>
        </p:nvCxnSpPr>
        <p:spPr>
          <a:xfrm>
            <a:off x="6774081" y="4460999"/>
            <a:ext cx="1121222" cy="1410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241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F14AA-8198-469D-40BA-10FCCE0F9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Monaco Code Editor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28CFB-E3BD-11F1-E85A-84E2C132A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Where you edit your code from the respected file.</a:t>
            </a:r>
          </a:p>
        </p:txBody>
      </p:sp>
      <p:pic>
        <p:nvPicPr>
          <p:cNvPr id="5" name="Picture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D58816F9-527D-51BB-6D62-9F4FE472D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640" y="233680"/>
            <a:ext cx="5943600" cy="398081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104BFD-5D35-501B-47C7-00632A0AFFDA}"/>
              </a:ext>
            </a:extLst>
          </p:cNvPr>
          <p:cNvCxnSpPr>
            <a:cxnSpLocks/>
          </p:cNvCxnSpPr>
          <p:nvPr/>
        </p:nvCxnSpPr>
        <p:spPr>
          <a:xfrm flipH="1">
            <a:off x="3017520" y="497840"/>
            <a:ext cx="452120" cy="1051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D0787E1-36B0-D2D3-D0E8-775E98187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60" y="356617"/>
            <a:ext cx="2600960" cy="11308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9ABA311-1DFB-5848-9E29-C25D31CF2B75}"/>
              </a:ext>
            </a:extLst>
          </p:cNvPr>
          <p:cNvSpPr txBox="1"/>
          <p:nvPr/>
        </p:nvSpPr>
        <p:spPr>
          <a:xfrm>
            <a:off x="319804" y="49014"/>
            <a:ext cx="327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Representation of File object</a:t>
            </a:r>
          </a:p>
        </p:txBody>
      </p:sp>
      <p:pic>
        <p:nvPicPr>
          <p:cNvPr id="13" name="Picture 12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28A318DC-36FD-703F-5F0A-491FE3F2EE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080" y="3611024"/>
            <a:ext cx="5140960" cy="10336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26AAE65-B3D4-8763-E6BA-B2A759253F18}"/>
              </a:ext>
            </a:extLst>
          </p:cNvPr>
          <p:cNvSpPr txBox="1"/>
          <p:nvPr/>
        </p:nvSpPr>
        <p:spPr>
          <a:xfrm>
            <a:off x="9672320" y="3269855"/>
            <a:ext cx="19405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appcode</a:t>
            </a:r>
            <a:r>
              <a:rPr lang="en-US" dirty="0"/>
              <a:t> variable used to represent the code in the editor. Mapped with modal for user input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573A04-648A-A665-4E9A-ACF322F9BACC}"/>
              </a:ext>
            </a:extLst>
          </p:cNvPr>
          <p:cNvCxnSpPr>
            <a:cxnSpLocks/>
          </p:cNvCxnSpPr>
          <p:nvPr/>
        </p:nvCxnSpPr>
        <p:spPr>
          <a:xfrm flipV="1">
            <a:off x="8158480" y="3688080"/>
            <a:ext cx="1513840" cy="4397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3FFEED8E-0296-1B67-E5EC-7F5EF6949741}"/>
              </a:ext>
            </a:extLst>
          </p:cNvPr>
          <p:cNvSpPr/>
          <p:nvPr/>
        </p:nvSpPr>
        <p:spPr>
          <a:xfrm>
            <a:off x="7731760" y="4114358"/>
            <a:ext cx="589280" cy="271295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14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28DF5-D15B-1AC4-8465-2F31A7988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Vue Application that represents the exercises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4D789-B6A4-A7DD-03CF-30F866E10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Exercise content in the middle.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1A72DFD-5DA1-7009-57DA-099F00DF6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193" y="480251"/>
            <a:ext cx="8714081" cy="397998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578033-A705-48AE-D443-13DB24150079}"/>
              </a:ext>
            </a:extLst>
          </p:cNvPr>
          <p:cNvSpPr/>
          <p:nvPr/>
        </p:nvSpPr>
        <p:spPr>
          <a:xfrm>
            <a:off x="1659194" y="480251"/>
            <a:ext cx="897194" cy="411421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E8C024-C156-664C-F0E6-5B31CB888E25}"/>
              </a:ext>
            </a:extLst>
          </p:cNvPr>
          <p:cNvSpPr/>
          <p:nvPr/>
        </p:nvSpPr>
        <p:spPr>
          <a:xfrm>
            <a:off x="2556388" y="471108"/>
            <a:ext cx="7816886" cy="6194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072118-DD6F-47CB-DF23-1D848C430B10}"/>
              </a:ext>
            </a:extLst>
          </p:cNvPr>
          <p:cNvSpPr/>
          <p:nvPr/>
        </p:nvSpPr>
        <p:spPr>
          <a:xfrm>
            <a:off x="6749845" y="1018853"/>
            <a:ext cx="3623429" cy="357561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756E97-56DC-D0C2-6BCF-0C247DDA19F7}"/>
              </a:ext>
            </a:extLst>
          </p:cNvPr>
          <p:cNvSpPr/>
          <p:nvPr/>
        </p:nvSpPr>
        <p:spPr>
          <a:xfrm>
            <a:off x="2556387" y="1085968"/>
            <a:ext cx="4193457" cy="350850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45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B06B8-D81B-F76D-0D7F-0409CD3B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Responses from Cross-Document Communications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09EAAB-DEDE-F2A3-B6BF-B3889A568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How this app responds to the other Vue app requests through Cross-Document Communication.</a:t>
            </a:r>
          </a:p>
        </p:txBody>
      </p:sp>
      <p:pic>
        <p:nvPicPr>
          <p:cNvPr id="5" name="Picture 4" descr="A computer screen shot of a program code&#10;&#10;AI-generated content may be incorrect.">
            <a:extLst>
              <a:ext uri="{FF2B5EF4-FFF2-40B4-BE49-F238E27FC236}">
                <a16:creationId xmlns:a16="http://schemas.microsoft.com/office/drawing/2014/main" id="{EFB219CC-078E-8064-DB49-CD3A19E35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72" y="1035890"/>
            <a:ext cx="6476895" cy="3569212"/>
          </a:xfrm>
          <a:prstGeom prst="rect">
            <a:avLst/>
          </a:prstGeom>
        </p:spPr>
      </p:pic>
      <p:pic>
        <p:nvPicPr>
          <p:cNvPr id="6" name="Picture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A5D61973-37AF-9039-0CD9-DA7419F75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9158" y="551931"/>
            <a:ext cx="4872842" cy="341046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B2F542-F42B-2966-6D40-FCEA04592FDE}"/>
              </a:ext>
            </a:extLst>
          </p:cNvPr>
          <p:cNvCxnSpPr>
            <a:cxnSpLocks/>
          </p:cNvCxnSpPr>
          <p:nvPr/>
        </p:nvCxnSpPr>
        <p:spPr>
          <a:xfrm flipV="1">
            <a:off x="3373120" y="731520"/>
            <a:ext cx="3946038" cy="21437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4BFC432-1A6D-11A2-0CDB-C7904A21FD5A}"/>
              </a:ext>
            </a:extLst>
          </p:cNvPr>
          <p:cNvSpPr txBox="1"/>
          <p:nvPr/>
        </p:nvSpPr>
        <p:spPr>
          <a:xfrm>
            <a:off x="7782560" y="4399280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ain.js file</a:t>
            </a:r>
          </a:p>
        </p:txBody>
      </p:sp>
    </p:spTree>
    <p:extLst>
      <p:ext uri="{BB962C8B-B14F-4D97-AF65-F5344CB8AC3E}">
        <p14:creationId xmlns:p14="http://schemas.microsoft.com/office/powerpoint/2010/main" val="4209404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7DE0F7-7DD5-EFA9-C572-B27228C51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44564-D9B5-5724-5542-54EEF3B0D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Vue-App / node.js express server communication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C3FB48-1BE8-E870-8E38-AAFD551D2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Reading the code from the application.</a:t>
            </a:r>
            <a:endParaRPr lang="en-US" dirty="0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393BAE4-B319-A8C3-1F91-8907CFF24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394" y="2040309"/>
            <a:ext cx="8092515" cy="26292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1873BE-44DF-B751-EF01-9C766CB6F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857" y="377427"/>
            <a:ext cx="7811590" cy="1257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0816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18F096D-10B3-3EB8-0928-E55C6F9FD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188" y="435385"/>
            <a:ext cx="8125959" cy="19814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AF2382C-6C63-C673-D880-7B8EF1C85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188" y="2851155"/>
            <a:ext cx="8051800" cy="29222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92410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1699</TotalTime>
  <Words>162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Vue-Exercise-Sandbox</vt:lpstr>
      <vt:lpstr>Application With Exercise Strings</vt:lpstr>
      <vt:lpstr>NavBar</vt:lpstr>
      <vt:lpstr>Exercise Picker</vt:lpstr>
      <vt:lpstr>Monaco Code Editor</vt:lpstr>
      <vt:lpstr>Vue Application that represents the exercises</vt:lpstr>
      <vt:lpstr>Responses from Cross-Document Communications</vt:lpstr>
      <vt:lpstr>Vue-App / node.js express server communication</vt:lpstr>
      <vt:lpstr>PowerPoint Presentation</vt:lpstr>
      <vt:lpstr>The Finished Product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Илиевски Љубомир</dc:creator>
  <cp:lastModifiedBy>Илиевски Љубомир</cp:lastModifiedBy>
  <cp:revision>1</cp:revision>
  <dcterms:created xsi:type="dcterms:W3CDTF">2025-08-26T13:17:57Z</dcterms:created>
  <dcterms:modified xsi:type="dcterms:W3CDTF">2025-08-27T17:37:46Z</dcterms:modified>
</cp:coreProperties>
</file>