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ck Presentation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pany Name">
            <a:extLst>
              <a:ext uri="{FF2B5EF4-FFF2-40B4-BE49-F238E27FC236}">
                <a16:creationId xmlns:a16="http://schemas.microsoft.com/office/drawing/2014/main" id="{60C0B745-4F75-44CC-A052-72D87866FC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0838" y="221674"/>
            <a:ext cx="9809162" cy="720725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13" name="Ticker">
            <a:extLst>
              <a:ext uri="{FF2B5EF4-FFF2-40B4-BE49-F238E27FC236}">
                <a16:creationId xmlns:a16="http://schemas.microsoft.com/office/drawing/2014/main" id="{0E7B6630-EAEC-422E-9524-912D63376E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71125" y="221674"/>
            <a:ext cx="1570038" cy="720725"/>
          </a:xfrm>
        </p:spPr>
        <p:txBody>
          <a:bodyPr lIns="0" tIns="0" rIns="0" bIns="0" anchor="ctr"/>
          <a:lstStyle>
            <a:lvl1pPr>
              <a:defRPr/>
            </a:lvl1pPr>
          </a:lstStyle>
          <a:p>
            <a:pPr lvl="0"/>
            <a:r>
              <a:rPr lang="en-US" dirty="0"/>
              <a:t>Ticker</a:t>
            </a:r>
          </a:p>
        </p:txBody>
      </p:sp>
      <p:sp>
        <p:nvSpPr>
          <p:cNvPr id="14" name="Company Description">
            <a:extLst>
              <a:ext uri="{FF2B5EF4-FFF2-40B4-BE49-F238E27FC236}">
                <a16:creationId xmlns:a16="http://schemas.microsoft.com/office/drawing/2014/main" id="{D794CF25-1CD4-41A4-88A8-7ABACBECEE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0839" y="1297998"/>
            <a:ext cx="5035973" cy="5153602"/>
          </a:xfrm>
        </p:spPr>
        <p:txBody>
          <a:bodyPr lIns="0" tIns="0" rIns="0" bIns="0" anchor="t">
            <a:normAutofit/>
          </a:bodyPr>
          <a:lstStyle>
            <a:lvl1pPr algn="just">
              <a:defRPr sz="1300"/>
            </a:lvl1pPr>
          </a:lstStyle>
          <a:p>
            <a:pPr lvl="0"/>
            <a:r>
              <a:rPr lang="en-US" dirty="0"/>
              <a:t>Company Description</a:t>
            </a:r>
          </a:p>
        </p:txBody>
      </p:sp>
      <p:sp>
        <p:nvSpPr>
          <p:cNvPr id="17" name="Price Perfromance">
            <a:extLst>
              <a:ext uri="{FF2B5EF4-FFF2-40B4-BE49-F238E27FC236}">
                <a16:creationId xmlns:a16="http://schemas.microsoft.com/office/drawing/2014/main" id="{5AE4A553-FD9F-4588-9F34-3C30C44E571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40722" y="1298575"/>
            <a:ext cx="6300442" cy="5153025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Price Performance</a:t>
            </a:r>
          </a:p>
        </p:txBody>
      </p:sp>
      <p:sp>
        <p:nvSpPr>
          <p:cNvPr id="18" name="Horizontal Bar">
            <a:extLst>
              <a:ext uri="{FF2B5EF4-FFF2-40B4-BE49-F238E27FC236}">
                <a16:creationId xmlns:a16="http://schemas.microsoft.com/office/drawing/2014/main" id="{F0166CD3-2FA5-4DD8-93A3-60C5C24161B8}"/>
              </a:ext>
            </a:extLst>
          </p:cNvPr>
          <p:cNvSpPr/>
          <p:nvPr userDrawn="1"/>
        </p:nvSpPr>
        <p:spPr>
          <a:xfrm>
            <a:off x="0" y="1096963"/>
            <a:ext cx="12192000" cy="129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16E2C-56B9-4285-B13C-FCEE51FD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8F4F-658D-4023-B0D9-267127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4E7-D443-483B-B1DC-82D16D5C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51FF-6127-432C-90EB-7943EFD30B2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2DB1-DC12-4A23-B1AE-E2A25BA86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52AE7-EF37-456C-AD27-0861BAE98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AF6E-6E9D-4CDA-8DF6-841DEEE7A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A618-B290-42D9-85F7-5F008B5F07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D6F34-8B3D-4143-9149-A3FA74AB79E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Ljupcho Naumov</dc:creator>
  <cp:lastModifiedBy>Ljupcho Naumov</cp:lastModifiedBy>
  <cp:revision>7</cp:revision>
  <dcterms:created xsi:type="dcterms:W3CDTF">2021-03-07T21:20:13Z</dcterms:created>
  <dcterms:modified xsi:type="dcterms:W3CDTF">2021-03-07T21:51:02Z</dcterms:modified>
</cp:coreProperties>
</file>