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3A3A3A"/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30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00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F4AA8-2596-4D5C-89B7-5F9DE5859554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C150D-6089-4AD4-854D-D4BB6F6DA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99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ny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ales Growth">
            <a:extLst>
              <a:ext uri="{FF2B5EF4-FFF2-40B4-BE49-F238E27FC236}">
                <a16:creationId xmlns:a16="http://schemas.microsoft.com/office/drawing/2014/main" id="{00A863FC-8ED6-43AE-B78A-70927B45CC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676" y="3784821"/>
            <a:ext cx="5660560" cy="2962760"/>
          </a:xfrm>
        </p:spPr>
        <p:txBody>
          <a:bodyPr lIns="0" tIns="0" rIns="0" bIns="0"/>
          <a:lstStyle>
            <a:lvl1pPr>
              <a:buNone/>
              <a:defRPr/>
            </a:lvl1pPr>
          </a:lstStyle>
          <a:p>
            <a:pPr lvl="0"/>
            <a:r>
              <a:rPr lang="en-US" dirty="0"/>
              <a:t>Sales Growth</a:t>
            </a:r>
          </a:p>
        </p:txBody>
      </p:sp>
      <p:sp>
        <p:nvSpPr>
          <p:cNvPr id="15" name="EBIT Margin">
            <a:extLst>
              <a:ext uri="{FF2B5EF4-FFF2-40B4-BE49-F238E27FC236}">
                <a16:creationId xmlns:a16="http://schemas.microsoft.com/office/drawing/2014/main" id="{0C88A8A9-F50C-4F54-BA90-F092D1E28B8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3777" y="3784822"/>
            <a:ext cx="5660560" cy="2962760"/>
          </a:xfrm>
        </p:spPr>
        <p:txBody>
          <a:bodyPr lIns="0" tIns="0" rIns="0" bIns="0"/>
          <a:lstStyle>
            <a:lvl1pPr>
              <a:buNone/>
              <a:defRPr/>
            </a:lvl1pPr>
          </a:lstStyle>
          <a:p>
            <a:pPr lvl="0"/>
            <a:r>
              <a:rPr lang="en-US" dirty="0"/>
              <a:t>EBIT Margin</a:t>
            </a:r>
          </a:p>
        </p:txBody>
      </p:sp>
      <p:sp>
        <p:nvSpPr>
          <p:cNvPr id="8" name="TTM Perfromance">
            <a:extLst>
              <a:ext uri="{FF2B5EF4-FFF2-40B4-BE49-F238E27FC236}">
                <a16:creationId xmlns:a16="http://schemas.microsoft.com/office/drawing/2014/main" id="{2CE0C47E-2A7D-497B-B0CC-676C22B8A254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6183777" y="949873"/>
            <a:ext cx="5660560" cy="2738515"/>
          </a:xfrm>
        </p:spPr>
        <p:txBody>
          <a:bodyPr>
            <a:normAutofit/>
          </a:bodyPr>
          <a:lstStyle>
            <a:lvl1pPr>
              <a:buNone/>
              <a:defRPr sz="2400"/>
            </a:lvl1pPr>
          </a:lstStyle>
          <a:p>
            <a:r>
              <a:rPr lang="en-US" dirty="0"/>
              <a:t>Trailing 12 Months Performance</a:t>
            </a:r>
          </a:p>
        </p:txBody>
      </p:sp>
      <p:sp>
        <p:nvSpPr>
          <p:cNvPr id="5" name="Company Summary">
            <a:extLst>
              <a:ext uri="{FF2B5EF4-FFF2-40B4-BE49-F238E27FC236}">
                <a16:creationId xmlns:a16="http://schemas.microsoft.com/office/drawing/2014/main" id="{CCC46114-9FD0-47F8-A517-1111AC44C1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2674" y="1314764"/>
            <a:ext cx="5660559" cy="2470058"/>
          </a:xfrm>
        </p:spPr>
        <p:txBody>
          <a:bodyPr lIns="0" tIns="0" rIns="0" bIns="0">
            <a:normAutofit/>
          </a:bodyPr>
          <a:lstStyle>
            <a:lvl1pPr algn="just">
              <a:spcBef>
                <a:spcPts val="0"/>
              </a:spcBef>
              <a:buNone/>
              <a:defRPr sz="1000">
                <a:solidFill>
                  <a:srgbClr val="D9D9D9"/>
                </a:solidFill>
              </a:defRPr>
            </a:lvl1pPr>
          </a:lstStyle>
          <a:p>
            <a:pPr lvl="0"/>
            <a:r>
              <a:rPr lang="en-US" dirty="0"/>
              <a:t>Company Summary</a:t>
            </a:r>
          </a:p>
        </p:txBody>
      </p:sp>
      <p:sp>
        <p:nvSpPr>
          <p:cNvPr id="11" name="Industry">
            <a:extLst>
              <a:ext uri="{FF2B5EF4-FFF2-40B4-BE49-F238E27FC236}">
                <a16:creationId xmlns:a16="http://schemas.microsoft.com/office/drawing/2014/main" id="{692A93A5-6D0A-4FE5-BB04-949A5A8B004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49887" y="953139"/>
            <a:ext cx="2753346" cy="279400"/>
          </a:xfrm>
        </p:spPr>
        <p:txBody>
          <a:bodyPr lIns="0" tIns="0" rIns="0" bIns="0" anchor="ctr">
            <a:normAutofit/>
          </a:bodyPr>
          <a:lstStyle>
            <a:lvl1pPr>
              <a:defRPr lang="en-US" sz="1200" kern="1200" dirty="0">
                <a:solidFill>
                  <a:srgbClr val="D9D9D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Industry</a:t>
            </a:r>
          </a:p>
        </p:txBody>
      </p:sp>
      <p:sp>
        <p:nvSpPr>
          <p:cNvPr id="3" name="Sector">
            <a:extLst>
              <a:ext uri="{FF2B5EF4-FFF2-40B4-BE49-F238E27FC236}">
                <a16:creationId xmlns:a16="http://schemas.microsoft.com/office/drawing/2014/main" id="{3F3B5E81-C770-437F-B3AF-04FCD97811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2674" y="953139"/>
            <a:ext cx="2753346" cy="279400"/>
          </a:xfrm>
        </p:spPr>
        <p:txBody>
          <a:bodyPr lIns="0" tIns="0" rIns="0" bIns="0" anchor="ctr">
            <a:normAutofit/>
          </a:bodyPr>
          <a:lstStyle>
            <a:lvl1pPr>
              <a:defRPr lang="en-US" sz="1200" kern="1200" dirty="0">
                <a:solidFill>
                  <a:srgbClr val="D9D9D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Sector</a:t>
            </a:r>
          </a:p>
        </p:txBody>
      </p:sp>
      <p:sp>
        <p:nvSpPr>
          <p:cNvPr id="13" name="White Bar">
            <a:extLst>
              <a:ext uri="{FF2B5EF4-FFF2-40B4-BE49-F238E27FC236}">
                <a16:creationId xmlns:a16="http://schemas.microsoft.com/office/drawing/2014/main" id="{D6A23CD5-4979-4F1E-AF35-429AF6D885D6}"/>
              </a:ext>
            </a:extLst>
          </p:cNvPr>
          <p:cNvSpPr/>
          <p:nvPr userDrawn="1"/>
        </p:nvSpPr>
        <p:spPr>
          <a:xfrm>
            <a:off x="0" y="791402"/>
            <a:ext cx="12192000" cy="79512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cker">
            <a:extLst>
              <a:ext uri="{FF2B5EF4-FFF2-40B4-BE49-F238E27FC236}">
                <a16:creationId xmlns:a16="http://schemas.microsoft.com/office/drawing/2014/main" id="{41A0FEF6-AA0F-48B3-9ED8-202DECDF3F7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72955" y="130524"/>
            <a:ext cx="1971382" cy="485486"/>
          </a:xfrm>
        </p:spPr>
        <p:txBody>
          <a:bodyPr lIns="0" tIns="0" rIns="0" bIns="0" anchor="ctr"/>
          <a:lstStyle>
            <a:lvl1pPr algn="r">
              <a:buNone/>
              <a:defRPr>
                <a:solidFill>
                  <a:srgbClr val="D9D9D9"/>
                </a:solidFill>
              </a:defRPr>
            </a:lvl1pPr>
          </a:lstStyle>
          <a:p>
            <a:pPr lvl="0"/>
            <a:r>
              <a:rPr lang="en-US" dirty="0"/>
              <a:t>Ticker</a:t>
            </a:r>
          </a:p>
        </p:txBody>
      </p:sp>
      <p:sp>
        <p:nvSpPr>
          <p:cNvPr id="10" name="Company Name">
            <a:extLst>
              <a:ext uri="{FF2B5EF4-FFF2-40B4-BE49-F238E27FC236}">
                <a16:creationId xmlns:a16="http://schemas.microsoft.com/office/drawing/2014/main" id="{4432274C-F444-4752-A271-24D6F71877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7662" y="130524"/>
            <a:ext cx="9357999" cy="485486"/>
          </a:xfrm>
        </p:spPr>
        <p:txBody>
          <a:bodyPr lIns="0" tIns="0" rIns="0" bIns="0" anchor="ctr">
            <a:noAutofit/>
          </a:bodyPr>
          <a:lstStyle>
            <a:lvl1pPr algn="l">
              <a:buNone/>
              <a:defRPr sz="3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</p:spTree>
    <p:extLst>
      <p:ext uri="{BB962C8B-B14F-4D97-AF65-F5344CB8AC3E}">
        <p14:creationId xmlns:p14="http://schemas.microsoft.com/office/powerpoint/2010/main" val="2692048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F9631C-C2BD-47F2-9D26-BBC0F9DD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7F970-F95A-4DFB-9CBD-51DDD6A0B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9194E-E31F-4A24-9A21-2311D3644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13A00-EA98-4FBF-A949-77F511AC8F60}" type="datetimeFigureOut">
              <a:rPr lang="en-US" smtClean="0"/>
              <a:t>2/28/2021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A9BEB-53EC-4025-9601-20244DB48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44015-91D9-48F9-A1FD-43A8ED267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34A9A-9F28-408E-BBE2-2BC3EAFA6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10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9355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Ljupcho Naumov</dc:creator>
  <cp:lastModifiedBy>Ljupcho Naumov</cp:lastModifiedBy>
  <cp:revision>36</cp:revision>
  <dcterms:created xsi:type="dcterms:W3CDTF">2021-01-20T22:23:55Z</dcterms:created>
  <dcterms:modified xsi:type="dcterms:W3CDTF">2021-02-28T17:26:38Z</dcterms:modified>
</cp:coreProperties>
</file>