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Speed</c:v>
                </c:pt>
                <c:pt idx="1">
                  <c:v>High Jump</c:v>
                </c:pt>
                <c:pt idx="2">
                  <c:v>Freeze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78992"/>
        <c:axId val="23185520"/>
      </c:barChart>
      <c:catAx>
        <c:axId val="2317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185520"/>
        <c:crosses val="autoZero"/>
        <c:auto val="1"/>
        <c:lblAlgn val="ctr"/>
        <c:lblOffset val="100"/>
        <c:noMultiLvlLbl val="0"/>
      </c:catAx>
      <c:valAx>
        <c:axId val="2318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317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dirty="0"/>
              <a:t>Játékfejlesztés </a:t>
            </a:r>
            <a:r>
              <a:rPr lang="hu-HU" sz="4800" dirty="0" smtClean="0"/>
              <a:t>Unity3D </a:t>
            </a:r>
            <a:r>
              <a:rPr lang="hu-HU" sz="4800" dirty="0"/>
              <a:t>keretrendszerrel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8"/>
            <a:ext cx="8270495" cy="1710547"/>
          </a:xfrm>
        </p:spPr>
        <p:txBody>
          <a:bodyPr>
            <a:normAutofit/>
          </a:bodyPr>
          <a:lstStyle/>
          <a:p>
            <a:r>
              <a:rPr lang="hu-HU" dirty="0" smtClean="0"/>
              <a:t>Önálló laboratórium</a:t>
            </a:r>
          </a:p>
          <a:p>
            <a:r>
              <a:rPr lang="hu-HU" dirty="0" smtClean="0"/>
              <a:t>Vecsei Gábor</a:t>
            </a:r>
          </a:p>
          <a:p>
            <a:r>
              <a:rPr lang="hu-HU" dirty="0" smtClean="0"/>
              <a:t>MDSZMA</a:t>
            </a:r>
          </a:p>
          <a:p>
            <a:r>
              <a:rPr lang="hu-HU" dirty="0" smtClean="0"/>
              <a:t>2016. tavasz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352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r>
              <a:rPr lang="hu-HU" dirty="0" smtClean="0"/>
              <a:t>!?	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795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err="1" smtClean="0"/>
              <a:t>Spriteok</a:t>
            </a:r>
            <a:r>
              <a:rPr lang="hu-HU" dirty="0" smtClean="0"/>
              <a:t> készítése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Hangok hozzáadása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Animációk készítése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Több felhasználható szuper erő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Local ÉS Online </a:t>
            </a:r>
            <a:r>
              <a:rPr lang="hu-HU" dirty="0" err="1" smtClean="0"/>
              <a:t>multiplayer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Hirdetések</a:t>
            </a:r>
            <a:endParaRPr lang="hu-HU" dirty="0"/>
          </a:p>
        </p:txBody>
      </p:sp>
      <p:pic>
        <p:nvPicPr>
          <p:cNvPr id="8194" name="Picture 2" descr="http://cdn.duelinganalogs.com/wp-content/uploads/2012/02/How-Question-Mark-Blocks-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87" y="2559744"/>
            <a:ext cx="3810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9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https://github.com/gaborvecsei/OnalloLaboratorium</a:t>
            </a:r>
          </a:p>
        </p:txBody>
      </p:sp>
      <p:pic>
        <p:nvPicPr>
          <p:cNvPr id="9218" name="Picture 2" descr="Preview of your 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75" y="3348039"/>
            <a:ext cx="2588150" cy="25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7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választottam ezt a témát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Van benne „múltam”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Érdekelt, hogy áll össze egy egésszé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Siker ha használják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Grafikus/UI rész</a:t>
            </a:r>
          </a:p>
          <a:p>
            <a:endParaRPr lang="hu-HU" dirty="0"/>
          </a:p>
        </p:txBody>
      </p:sp>
      <p:pic>
        <p:nvPicPr>
          <p:cNvPr id="2050" name="Picture 2" descr="http://www.schneiderdigital.us/wp-content/uploads/2015/06/kids-games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44" y="2978619"/>
            <a:ext cx="5051758" cy="14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ylpl.info/wp-content/uploads/2015/08/Games-Banner-114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49" y="4785512"/>
            <a:ext cx="4287636" cy="15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Unity</a:t>
            </a:r>
            <a:r>
              <a:rPr lang="hu-HU" dirty="0" smtClean="0"/>
              <a:t> Game </a:t>
            </a:r>
            <a:r>
              <a:rPr lang="hu-HU" dirty="0" err="1" smtClean="0"/>
              <a:t>Engine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1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 err="1" smtClean="0"/>
              <a:t>GameObjectek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Komponensek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Grafikus felület VS. Script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options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Start() {}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Update() {}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FixedUpdate</a:t>
            </a:r>
            <a:r>
              <a:rPr lang="hu-HU" dirty="0" smtClean="0"/>
              <a:t>() {}</a:t>
            </a:r>
            <a:endParaRPr lang="hu-HU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3198724"/>
            <a:ext cx="54006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51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játékról röviden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2 játékos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Local </a:t>
            </a:r>
            <a:r>
              <a:rPr lang="hu-HU" dirty="0" err="1" smtClean="0"/>
              <a:t>multiplayer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Labdát kell megszerezni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Felszedhető szuper erők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Kiütés / eldobás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71" y="2455187"/>
            <a:ext cx="6148685" cy="34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8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Players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Komponensei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Rigidbody2D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BoxCollider2D</a:t>
            </a:r>
          </a:p>
          <a:p>
            <a:pPr lvl="1">
              <a:lnSpc>
                <a:spcPct val="150000"/>
              </a:lnSpc>
            </a:pPr>
            <a:r>
              <a:rPr lang="hu-HU" dirty="0" smtClean="0"/>
              <a:t>CircleCollider2D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– </a:t>
            </a:r>
            <a:r>
              <a:rPr lang="hu-HU" dirty="0" err="1" smtClean="0"/>
              <a:t>PlayerController.cs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Különböző inputok az irányításhoz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17" y="2517177"/>
            <a:ext cx="3591124" cy="272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Player</a:t>
            </a:r>
            <a:r>
              <a:rPr lang="hu-HU" dirty="0" smtClean="0"/>
              <a:t> – Mozgás/Ugrás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hu-HU" dirty="0" err="1" smtClean="0"/>
              <a:t>Velocity</a:t>
            </a:r>
            <a:r>
              <a:rPr lang="hu-HU" dirty="0" smtClean="0"/>
              <a:t> vs. </a:t>
            </a:r>
            <a:r>
              <a:rPr lang="hu-HU" dirty="0" err="1" smtClean="0"/>
              <a:t>AddForce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Jobb felhasználói élmény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Platformok és a gond velük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Raycast2D: a megoldás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Ugrásnál a földön vagyunk e?</a:t>
            </a:r>
          </a:p>
          <a:p>
            <a:endParaRPr lang="hu-HU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24" y="2717121"/>
            <a:ext cx="2506617" cy="283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hu-HU" dirty="0" smtClean="0"/>
              <a:t> </a:t>
            </a:r>
            <a:r>
              <a:rPr lang="hu-HU" dirty="0" err="1" smtClean="0"/>
              <a:t>Ups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 smtClean="0"/>
              <a:t>Speed</a:t>
            </a:r>
            <a:r>
              <a:rPr lang="hu-HU" dirty="0" smtClean="0"/>
              <a:t>, </a:t>
            </a:r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Jump</a:t>
            </a:r>
            <a:r>
              <a:rPr lang="hu-HU" dirty="0" smtClean="0"/>
              <a:t>, </a:t>
            </a:r>
            <a:r>
              <a:rPr lang="hu-HU" dirty="0" err="1" smtClean="0"/>
              <a:t>Freeze</a:t>
            </a:r>
            <a:r>
              <a:rPr lang="hu-HU" dirty="0" smtClean="0"/>
              <a:t> Time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Random generálódik de súlyokkal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Külön állítható idő nekik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Játékos felhasználhatja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02231229"/>
              </p:ext>
            </p:extLst>
          </p:nvPr>
        </p:nvGraphicFramePr>
        <p:xfrm>
          <a:off x="6008864" y="3204317"/>
          <a:ext cx="5592293" cy="273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Kamera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Fontos szerepe van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Figyelembe veszi a megadott </a:t>
            </a:r>
            <a:r>
              <a:rPr lang="hu-HU" dirty="0" err="1" smtClean="0"/>
              <a:t>GameObjecteket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Kiszámítja pozícióját, méretét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Mindennek látszódnia kell!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Vector3.SmoothDamp</a:t>
            </a:r>
          </a:p>
          <a:p>
            <a:endParaRPr lang="hu-HU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14" y="4593078"/>
            <a:ext cx="3402528" cy="193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813" y="2336873"/>
            <a:ext cx="3326007" cy="184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61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 smtClean="0"/>
              <a:t>Spawning</a:t>
            </a:r>
            <a:r>
              <a:rPr lang="hu-HU" dirty="0" smtClean="0"/>
              <a:t> – láda leesése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smtClean="0"/>
              <a:t>Random időközönként (min, </a:t>
            </a:r>
            <a:r>
              <a:rPr lang="hu-HU" dirty="0" err="1" smtClean="0"/>
              <a:t>max</a:t>
            </a:r>
            <a:r>
              <a:rPr lang="hu-HU" dirty="0" smtClean="0"/>
              <a:t> érték között)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Random x pozíció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Ernyő eltűnik mikor már földet ért</a:t>
            </a:r>
          </a:p>
          <a:p>
            <a:pPr>
              <a:lnSpc>
                <a:spcPct val="150000"/>
              </a:lnSpc>
            </a:pPr>
            <a:r>
              <a:rPr lang="hu-HU" dirty="0" err="1" smtClean="0"/>
              <a:t>void</a:t>
            </a:r>
            <a:r>
              <a:rPr lang="hu-HU" dirty="0" smtClean="0"/>
              <a:t> OnCollisionEnter2D(Collision2D coll) {}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generálása</a:t>
            </a:r>
            <a:endParaRPr lang="hu-HU" dirty="0"/>
          </a:p>
        </p:txBody>
      </p:sp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401" y="3479484"/>
            <a:ext cx="3687744" cy="23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6064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205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Játékfejlesztés Unity3D keretrendszerrel</vt:lpstr>
      <vt:lpstr>Miért választottam ezt a témát</vt:lpstr>
      <vt:lpstr>Unity Game Engine</vt:lpstr>
      <vt:lpstr>A játékról röviden</vt:lpstr>
      <vt:lpstr>Players</vt:lpstr>
      <vt:lpstr>Player – Mozgás/Ugrás</vt:lpstr>
      <vt:lpstr>Power Ups</vt:lpstr>
      <vt:lpstr>Kamera</vt:lpstr>
      <vt:lpstr>Box Spawning – láda leesése</vt:lpstr>
      <vt:lpstr>Make it better!? </vt:lpstr>
      <vt:lpstr>Try 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Unity3D keretrendszerrel</dc:title>
  <dc:creator>Gabe Gabe</dc:creator>
  <cp:lastModifiedBy>Gabe Gabe</cp:lastModifiedBy>
  <cp:revision>49</cp:revision>
  <dcterms:created xsi:type="dcterms:W3CDTF">2016-05-24T22:09:12Z</dcterms:created>
  <dcterms:modified xsi:type="dcterms:W3CDTF">2016-05-25T22:00:48Z</dcterms:modified>
</cp:coreProperties>
</file>