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70" r:id="rId5"/>
    <p:sldId id="261" r:id="rId6"/>
    <p:sldId id="258" r:id="rId7"/>
    <p:sldId id="259" r:id="rId8"/>
    <p:sldId id="265" r:id="rId9"/>
    <p:sldId id="267" r:id="rId10"/>
    <p:sldId id="263" r:id="rId11"/>
    <p:sldId id="279" r:id="rId12"/>
    <p:sldId id="28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30" autoAdjust="0"/>
  </p:normalViewPr>
  <p:slideViewPr>
    <p:cSldViewPr snapToGrid="0">
      <p:cViewPr varScale="1">
        <p:scale>
          <a:sx n="61" d="100"/>
          <a:sy n="61" d="100"/>
        </p:scale>
        <p:origin x="13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661d16799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661d16799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765d7774d_3_3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765d7774d_3_3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765d7774d_3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765d7774d_3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Outline of Business Benefits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765d7774d_3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765d7774d_3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People from anywhere can buy products online. And admin can monitor the activity of the users and checks the online transactions in database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765d7774d_3_3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765d7774d_3_3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61d1679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61d167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661d16799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661d16799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http://localhost/phpmyadmin/index.php?route=/database/structure&amp;server=1&amp;db=store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MySQL: </a:t>
            </a:r>
            <a:r>
              <a:rPr lang="en-US" dirty="0" err="1"/>
              <a:t>MySql</a:t>
            </a:r>
            <a:r>
              <a:rPr lang="en-US" dirty="0"/>
              <a:t> is a database, widely used for accessing querying, updating, and managing data in databases.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PHP: PHP is open source software that allows software developers to create</a:t>
            </a:r>
            <a:br>
              <a:rPr lang="en-US" dirty="0"/>
            </a:br>
            <a:r>
              <a:rPr lang="en-US" dirty="0"/>
              <a:t>dynamically generated web pages, in HTML, </a:t>
            </a:r>
            <a:r>
              <a:rPr lang="en-US" dirty="0" err="1"/>
              <a:t>XML,or</a:t>
            </a:r>
            <a:r>
              <a:rPr lang="en-US" dirty="0"/>
              <a:t> other document types, as per client request.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765d7774d_3_2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765d7774d_3_2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HTML: HTML is used to create and save web document</a:t>
            </a:r>
          </a:p>
          <a:p>
            <a:r>
              <a:rPr lang="en-US" dirty="0"/>
              <a:t>CSS : (Cascading Style Sheets) Create attractive Layout</a:t>
            </a:r>
          </a:p>
          <a:p>
            <a:r>
              <a:rPr lang="en-US" dirty="0"/>
              <a:t>JavaScript: it is a programming language commonly use with web browsers.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765d7774d_3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765d7774d_3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it2.sps.nyu.edu/~jl11190/store.zi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7175" y="1447577"/>
            <a:ext cx="3823005" cy="8954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/>
              <a:t>Creating E-commerce Cart System in PHP Project Proposal</a:t>
            </a:r>
            <a:endParaRPr lang="en-US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57175" y="3430796"/>
            <a:ext cx="4111286" cy="6676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Jessie Lan</a:t>
            </a:r>
            <a:br>
              <a:rPr lang="en-US" sz="1800" dirty="0"/>
            </a:br>
            <a:r>
              <a:rPr lang="en-US" sz="1800" dirty="0"/>
              <a:t>Course: MASY1-GC-3540 Database Technologies for Web Applications</a:t>
            </a:r>
            <a:br>
              <a:rPr lang="en-US" sz="1800" dirty="0"/>
            </a:br>
            <a:r>
              <a:rPr lang="en-US" sz="1800" dirty="0"/>
              <a:t>Professor Joseph Ng </a:t>
            </a:r>
            <a:br>
              <a:rPr lang="en-US" sz="1800" dirty="0"/>
            </a:br>
            <a:r>
              <a:rPr lang="en-US" sz="1800" dirty="0"/>
              <a:t>April 27, 2020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1524000" y="409574"/>
            <a:ext cx="5452897" cy="522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Link to your Implemented Solution </a:t>
            </a:r>
            <a:endParaRPr dirty="0"/>
          </a:p>
        </p:txBody>
      </p:sp>
      <p:sp>
        <p:nvSpPr>
          <p:cNvPr id="380" name="Google Shape;380;p22"/>
          <p:cNvSpPr/>
          <p:nvPr/>
        </p:nvSpPr>
        <p:spPr>
          <a:xfrm>
            <a:off x="1413125" y="2563826"/>
            <a:ext cx="6915382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1413124" y="3565625"/>
            <a:ext cx="6915381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1423836" y="1562024"/>
            <a:ext cx="6904671" cy="873406"/>
          </a:xfrm>
          <a:custGeom>
            <a:avLst/>
            <a:gdLst/>
            <a:ahLst/>
            <a:cxnLst/>
            <a:rect l="l" t="t" r="r" b="b"/>
            <a:pathLst>
              <a:path w="203884" h="28552" extrusionOk="0">
                <a:moveTo>
                  <a:pt x="1" y="0"/>
                </a:moveTo>
                <a:lnTo>
                  <a:pt x="1" y="28552"/>
                </a:lnTo>
                <a:lnTo>
                  <a:pt x="203883" y="28552"/>
                </a:lnTo>
                <a:lnTo>
                  <a:pt x="203883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1634837" y="1683530"/>
            <a:ext cx="6218982" cy="528332"/>
            <a:chOff x="2242454" y="1672218"/>
            <a:chExt cx="2697300" cy="630399"/>
          </a:xfrm>
        </p:grpSpPr>
        <p:sp>
          <p:nvSpPr>
            <p:cNvPr id="384" name="Google Shape;384;p22"/>
            <p:cNvSpPr txBox="1"/>
            <p:nvPr/>
          </p:nvSpPr>
          <p:spPr>
            <a:xfrm>
              <a:off x="2899454" y="1672218"/>
              <a:ext cx="1383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2242454" y="2016717"/>
              <a:ext cx="2697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dirty="0"/>
                <a:t>Download and unzip this file into your localhost. (C:\</a:t>
              </a:r>
              <a:r>
                <a:rPr lang="en-US" sz="2000" dirty="0" err="1"/>
                <a:t>xampp</a:t>
              </a:r>
              <a:r>
                <a:rPr lang="en-US" sz="2000" dirty="0"/>
                <a:t>\</a:t>
              </a:r>
              <a:r>
                <a:rPr lang="en-US" sz="2000" dirty="0" err="1"/>
                <a:t>htdocs</a:t>
              </a:r>
              <a:r>
                <a:rPr lang="en-US" sz="2000" dirty="0"/>
                <a:t>\store) or any web server.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457213" y="1562299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457213" y="3565651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457213" y="2564001"/>
            <a:ext cx="826500" cy="873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22"/>
          <p:cNvGrpSpPr/>
          <p:nvPr/>
        </p:nvGrpSpPr>
        <p:grpSpPr>
          <a:xfrm>
            <a:off x="1513987" y="2614257"/>
            <a:ext cx="6915381" cy="711152"/>
            <a:chOff x="2242454" y="2625641"/>
            <a:chExt cx="2697300" cy="529729"/>
          </a:xfrm>
        </p:grpSpPr>
        <p:sp>
          <p:nvSpPr>
            <p:cNvPr id="405" name="Google Shape;405;p22"/>
            <p:cNvSpPr txBox="1"/>
            <p:nvPr/>
          </p:nvSpPr>
          <p:spPr>
            <a:xfrm>
              <a:off x="2242454" y="2869470"/>
              <a:ext cx="2697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800" dirty="0"/>
                <a:t>Then use XAMPP to connect with your MySQL database.</a:t>
              </a:r>
            </a:p>
            <a:p>
              <a:pPr algn="ctr"/>
              <a:r>
                <a:rPr lang="en-US" sz="1800" dirty="0"/>
                <a:t>Create “store” database, tables in MySQL and import </a:t>
              </a:r>
              <a:r>
                <a:rPr lang="en-US" sz="1800" dirty="0" err="1"/>
                <a:t>store.sql</a:t>
              </a:r>
              <a:r>
                <a:rPr lang="en-US" sz="1800" dirty="0"/>
                <a:t> file in the database folder</a:t>
              </a:r>
              <a:r>
                <a:rPr lang="en-US" dirty="0"/>
                <a:t>.</a:t>
              </a:r>
            </a:p>
            <a:p>
              <a:pPr algn="ctr"/>
              <a:endParaRPr lang="en-US" dirty="0"/>
            </a:p>
          </p:txBody>
        </p:sp>
        <p:sp>
          <p:nvSpPr>
            <p:cNvPr id="406" name="Google Shape;406;p22"/>
            <p:cNvSpPr txBox="1"/>
            <p:nvPr/>
          </p:nvSpPr>
          <p:spPr>
            <a:xfrm>
              <a:off x="2899454" y="2625641"/>
              <a:ext cx="2040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0" name="Google Shape;410;p22"/>
          <p:cNvGrpSpPr/>
          <p:nvPr/>
        </p:nvGrpSpPr>
        <p:grpSpPr>
          <a:xfrm>
            <a:off x="685666" y="1736139"/>
            <a:ext cx="369594" cy="525619"/>
            <a:chOff x="3342275" y="2615925"/>
            <a:chExt cx="339700" cy="483150"/>
          </a:xfrm>
        </p:grpSpPr>
        <p:sp>
          <p:nvSpPr>
            <p:cNvPr id="411" name="Google Shape;411;p22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3" name="Google Shape;413;p22"/>
          <p:cNvSpPr/>
          <p:nvPr/>
        </p:nvSpPr>
        <p:spPr>
          <a:xfrm>
            <a:off x="607629" y="3755918"/>
            <a:ext cx="525667" cy="4927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07629" y="2754269"/>
            <a:ext cx="525667" cy="492764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39186-8F3E-43C9-9761-790DB719A734}"/>
              </a:ext>
            </a:extLst>
          </p:cNvPr>
          <p:cNvSpPr txBox="1"/>
          <p:nvPr/>
        </p:nvSpPr>
        <p:spPr>
          <a:xfrm>
            <a:off x="966597" y="1060205"/>
            <a:ext cx="7162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All files can be founded here: </a:t>
            </a:r>
            <a:r>
              <a:rPr lang="en-US" sz="1600" u="sng" dirty="0">
                <a:hlinkClick r:id="rId3"/>
              </a:rPr>
              <a:t>http://oit2.sps.nyu.edu/~jl11190/store.zip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28324-B021-45E7-B22C-013A5B73FD1B}"/>
              </a:ext>
            </a:extLst>
          </p:cNvPr>
          <p:cNvSpPr txBox="1"/>
          <p:nvPr/>
        </p:nvSpPr>
        <p:spPr>
          <a:xfrm>
            <a:off x="1524000" y="3634453"/>
            <a:ext cx="669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up PHP connection to connect your host </a:t>
            </a:r>
            <a:r>
              <a:rPr lang="en-US" altLang="zh-CN" sz="2000" dirty="0"/>
              <a:t>with</a:t>
            </a:r>
            <a:r>
              <a:rPr lang="en-US" sz="2000" dirty="0"/>
              <a:t> MySQL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1132" name="Google Shape;1132;p38"/>
          <p:cNvSpPr/>
          <p:nvPr/>
        </p:nvSpPr>
        <p:spPr>
          <a:xfrm>
            <a:off x="-1564450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603" y="1"/>
                </a:moveTo>
                <a:cubicBezTo>
                  <a:pt x="301" y="1"/>
                  <a:pt x="72" y="245"/>
                  <a:pt x="38" y="522"/>
                </a:cubicBezTo>
                <a:cubicBezTo>
                  <a:pt x="1" y="855"/>
                  <a:pt x="223" y="1113"/>
                  <a:pt x="518" y="1187"/>
                </a:cubicBezTo>
                <a:lnTo>
                  <a:pt x="592" y="1187"/>
                </a:lnTo>
                <a:cubicBezTo>
                  <a:pt x="888" y="1187"/>
                  <a:pt x="1147" y="966"/>
                  <a:pt x="1184" y="670"/>
                </a:cubicBezTo>
                <a:cubicBezTo>
                  <a:pt x="1221" y="337"/>
                  <a:pt x="999" y="41"/>
                  <a:pt x="666" y="4"/>
                </a:cubicBezTo>
                <a:cubicBezTo>
                  <a:pt x="645" y="2"/>
                  <a:pt x="624" y="1"/>
                  <a:pt x="6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8"/>
          <p:cNvSpPr/>
          <p:nvPr/>
        </p:nvSpPr>
        <p:spPr>
          <a:xfrm>
            <a:off x="-1621750" y="-100925"/>
            <a:ext cx="29600" cy="28775"/>
          </a:xfrm>
          <a:custGeom>
            <a:avLst/>
            <a:gdLst/>
            <a:ahLst/>
            <a:cxnLst/>
            <a:rect l="l" t="t" r="r" b="b"/>
            <a:pathLst>
              <a:path w="1184" h="1151" extrusionOk="0">
                <a:moveTo>
                  <a:pt x="572" y="1"/>
                </a:moveTo>
                <a:cubicBezTo>
                  <a:pt x="296" y="1"/>
                  <a:pt x="35" y="245"/>
                  <a:pt x="1" y="522"/>
                </a:cubicBezTo>
                <a:cubicBezTo>
                  <a:pt x="1" y="855"/>
                  <a:pt x="222" y="1114"/>
                  <a:pt x="518" y="1151"/>
                </a:cubicBezTo>
                <a:lnTo>
                  <a:pt x="592" y="1151"/>
                </a:lnTo>
                <a:cubicBezTo>
                  <a:pt x="888" y="1151"/>
                  <a:pt x="1147" y="929"/>
                  <a:pt x="1147" y="633"/>
                </a:cubicBezTo>
                <a:cubicBezTo>
                  <a:pt x="1184" y="300"/>
                  <a:pt x="962" y="41"/>
                  <a:pt x="629" y="4"/>
                </a:cubicBezTo>
                <a:cubicBezTo>
                  <a:pt x="610" y="2"/>
                  <a:pt x="591" y="1"/>
                  <a:pt x="5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8"/>
          <p:cNvSpPr/>
          <p:nvPr/>
        </p:nvSpPr>
        <p:spPr>
          <a:xfrm>
            <a:off x="-1679975" y="-105450"/>
            <a:ext cx="30525" cy="29600"/>
          </a:xfrm>
          <a:custGeom>
            <a:avLst/>
            <a:gdLst/>
            <a:ahLst/>
            <a:cxnLst/>
            <a:rect l="l" t="t" r="r" b="b"/>
            <a:pathLst>
              <a:path w="1221" h="1184" extrusionOk="0">
                <a:moveTo>
                  <a:pt x="629" y="1"/>
                </a:moveTo>
                <a:cubicBezTo>
                  <a:pt x="333" y="1"/>
                  <a:pt x="37" y="222"/>
                  <a:pt x="37" y="555"/>
                </a:cubicBezTo>
                <a:cubicBezTo>
                  <a:pt x="0" y="888"/>
                  <a:pt x="259" y="1147"/>
                  <a:pt x="592" y="1184"/>
                </a:cubicBezTo>
                <a:lnTo>
                  <a:pt x="629" y="1184"/>
                </a:lnTo>
                <a:cubicBezTo>
                  <a:pt x="925" y="1184"/>
                  <a:pt x="1183" y="925"/>
                  <a:pt x="1183" y="629"/>
                </a:cubicBezTo>
                <a:cubicBezTo>
                  <a:pt x="1220" y="296"/>
                  <a:pt x="962" y="38"/>
                  <a:pt x="6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8"/>
          <p:cNvSpPr/>
          <p:nvPr/>
        </p:nvSpPr>
        <p:spPr>
          <a:xfrm>
            <a:off x="-1737275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566" y="0"/>
                </a:moveTo>
                <a:cubicBezTo>
                  <a:pt x="264" y="0"/>
                  <a:pt x="37" y="247"/>
                  <a:pt x="37" y="558"/>
                </a:cubicBezTo>
                <a:cubicBezTo>
                  <a:pt x="0" y="854"/>
                  <a:pt x="259" y="1150"/>
                  <a:pt x="592" y="1150"/>
                </a:cubicBezTo>
                <a:cubicBezTo>
                  <a:pt x="925" y="1150"/>
                  <a:pt x="1183" y="891"/>
                  <a:pt x="1183" y="595"/>
                </a:cubicBezTo>
                <a:cubicBezTo>
                  <a:pt x="1183" y="262"/>
                  <a:pt x="925" y="4"/>
                  <a:pt x="629" y="4"/>
                </a:cubicBezTo>
                <a:cubicBezTo>
                  <a:pt x="607" y="1"/>
                  <a:pt x="586" y="0"/>
                  <a:pt x="5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>
            <a:off x="-1508075" y="-87325"/>
            <a:ext cx="31450" cy="29050"/>
          </a:xfrm>
          <a:custGeom>
            <a:avLst/>
            <a:gdLst/>
            <a:ahLst/>
            <a:cxnLst/>
            <a:rect l="l" t="t" r="r" b="b"/>
            <a:pathLst>
              <a:path w="1258" h="1162" extrusionOk="0">
                <a:moveTo>
                  <a:pt x="588" y="1"/>
                </a:moveTo>
                <a:cubicBezTo>
                  <a:pt x="335" y="1"/>
                  <a:pt x="107" y="206"/>
                  <a:pt x="75" y="496"/>
                </a:cubicBezTo>
                <a:cubicBezTo>
                  <a:pt x="1" y="791"/>
                  <a:pt x="223" y="1087"/>
                  <a:pt x="556" y="1161"/>
                </a:cubicBezTo>
                <a:lnTo>
                  <a:pt x="629" y="1161"/>
                </a:lnTo>
                <a:cubicBezTo>
                  <a:pt x="925" y="1161"/>
                  <a:pt x="1147" y="939"/>
                  <a:pt x="1221" y="644"/>
                </a:cubicBezTo>
                <a:cubicBezTo>
                  <a:pt x="1258" y="348"/>
                  <a:pt x="1036" y="52"/>
                  <a:pt x="703" y="15"/>
                </a:cubicBezTo>
                <a:cubicBezTo>
                  <a:pt x="665" y="5"/>
                  <a:pt x="626" y="1"/>
                  <a:pt x="5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>
            <a:off x="-1394375" y="-669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24" y="0"/>
                </a:moveTo>
                <a:cubicBezTo>
                  <a:pt x="370" y="0"/>
                  <a:pt x="139" y="201"/>
                  <a:pt x="74" y="458"/>
                </a:cubicBezTo>
                <a:cubicBezTo>
                  <a:pt x="0" y="754"/>
                  <a:pt x="222" y="1087"/>
                  <a:pt x="518" y="1160"/>
                </a:cubicBezTo>
                <a:lnTo>
                  <a:pt x="629" y="1160"/>
                </a:lnTo>
                <a:cubicBezTo>
                  <a:pt x="925" y="1160"/>
                  <a:pt x="1146" y="976"/>
                  <a:pt x="1220" y="680"/>
                </a:cubicBezTo>
                <a:cubicBezTo>
                  <a:pt x="1257" y="384"/>
                  <a:pt x="1073" y="88"/>
                  <a:pt x="740" y="14"/>
                </a:cubicBezTo>
                <a:cubicBezTo>
                  <a:pt x="701" y="5"/>
                  <a:pt x="662" y="0"/>
                  <a:pt x="6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>
            <a:off x="-1450750" y="-78075"/>
            <a:ext cx="31450" cy="29025"/>
          </a:xfrm>
          <a:custGeom>
            <a:avLst/>
            <a:gdLst/>
            <a:ahLst/>
            <a:cxnLst/>
            <a:rect l="l" t="t" r="r" b="b"/>
            <a:pathLst>
              <a:path w="1258" h="1161" extrusionOk="0">
                <a:moveTo>
                  <a:pt x="612" y="0"/>
                </a:moveTo>
                <a:cubicBezTo>
                  <a:pt x="334" y="0"/>
                  <a:pt x="101" y="206"/>
                  <a:pt x="37" y="495"/>
                </a:cubicBezTo>
                <a:cubicBezTo>
                  <a:pt x="0" y="791"/>
                  <a:pt x="222" y="1087"/>
                  <a:pt x="518" y="1161"/>
                </a:cubicBezTo>
                <a:lnTo>
                  <a:pt x="629" y="1161"/>
                </a:lnTo>
                <a:cubicBezTo>
                  <a:pt x="887" y="1161"/>
                  <a:pt x="1146" y="976"/>
                  <a:pt x="1183" y="680"/>
                </a:cubicBezTo>
                <a:cubicBezTo>
                  <a:pt x="1257" y="384"/>
                  <a:pt x="1035" y="52"/>
                  <a:pt x="740" y="15"/>
                </a:cubicBezTo>
                <a:cubicBezTo>
                  <a:pt x="696" y="5"/>
                  <a:pt x="653" y="0"/>
                  <a:pt x="6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>
            <a:off x="-1853750" y="-107375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55" y="0"/>
                </a:moveTo>
                <a:cubicBezTo>
                  <a:pt x="635" y="0"/>
                  <a:pt x="614" y="1"/>
                  <a:pt x="592" y="4"/>
                </a:cubicBezTo>
                <a:cubicBezTo>
                  <a:pt x="260" y="4"/>
                  <a:pt x="1" y="262"/>
                  <a:pt x="38" y="595"/>
                </a:cubicBezTo>
                <a:cubicBezTo>
                  <a:pt x="38" y="891"/>
                  <a:pt x="297" y="1150"/>
                  <a:pt x="592" y="1150"/>
                </a:cubicBezTo>
                <a:lnTo>
                  <a:pt x="629" y="1150"/>
                </a:lnTo>
                <a:cubicBezTo>
                  <a:pt x="925" y="1150"/>
                  <a:pt x="1184" y="854"/>
                  <a:pt x="1184" y="558"/>
                </a:cubicBezTo>
                <a:cubicBezTo>
                  <a:pt x="1184" y="247"/>
                  <a:pt x="957" y="0"/>
                  <a:pt x="6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>
            <a:off x="-1969275" y="-100925"/>
            <a:ext cx="30525" cy="28775"/>
          </a:xfrm>
          <a:custGeom>
            <a:avLst/>
            <a:gdLst/>
            <a:ahLst/>
            <a:cxnLst/>
            <a:rect l="l" t="t" r="r" b="b"/>
            <a:pathLst>
              <a:path w="1221" h="1151" extrusionOk="0">
                <a:moveTo>
                  <a:pt x="618" y="1"/>
                </a:moveTo>
                <a:cubicBezTo>
                  <a:pt x="598" y="1"/>
                  <a:pt x="577" y="2"/>
                  <a:pt x="555" y="4"/>
                </a:cubicBezTo>
                <a:cubicBezTo>
                  <a:pt x="259" y="41"/>
                  <a:pt x="1" y="300"/>
                  <a:pt x="38" y="633"/>
                </a:cubicBezTo>
                <a:cubicBezTo>
                  <a:pt x="75" y="929"/>
                  <a:pt x="296" y="1151"/>
                  <a:pt x="592" y="1151"/>
                </a:cubicBezTo>
                <a:lnTo>
                  <a:pt x="666" y="1151"/>
                </a:lnTo>
                <a:cubicBezTo>
                  <a:pt x="962" y="1114"/>
                  <a:pt x="1221" y="855"/>
                  <a:pt x="1184" y="522"/>
                </a:cubicBezTo>
                <a:cubicBezTo>
                  <a:pt x="1149" y="245"/>
                  <a:pt x="920" y="1"/>
                  <a:pt x="6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>
            <a:off x="-2026575" y="-95375"/>
            <a:ext cx="30525" cy="29700"/>
          </a:xfrm>
          <a:custGeom>
            <a:avLst/>
            <a:gdLst/>
            <a:ahLst/>
            <a:cxnLst/>
            <a:rect l="l" t="t" r="r" b="b"/>
            <a:pathLst>
              <a:path w="1221" h="1188" extrusionOk="0">
                <a:moveTo>
                  <a:pt x="582" y="1"/>
                </a:moveTo>
                <a:cubicBezTo>
                  <a:pt x="561" y="1"/>
                  <a:pt x="539" y="2"/>
                  <a:pt x="518" y="4"/>
                </a:cubicBezTo>
                <a:cubicBezTo>
                  <a:pt x="222" y="41"/>
                  <a:pt x="0" y="337"/>
                  <a:pt x="37" y="670"/>
                </a:cubicBezTo>
                <a:cubicBezTo>
                  <a:pt x="74" y="966"/>
                  <a:pt x="296" y="1187"/>
                  <a:pt x="592" y="1187"/>
                </a:cubicBezTo>
                <a:cubicBezTo>
                  <a:pt x="629" y="1187"/>
                  <a:pt x="629" y="1187"/>
                  <a:pt x="666" y="1150"/>
                </a:cubicBezTo>
                <a:cubicBezTo>
                  <a:pt x="999" y="1113"/>
                  <a:pt x="1220" y="855"/>
                  <a:pt x="1183" y="522"/>
                </a:cubicBezTo>
                <a:cubicBezTo>
                  <a:pt x="1149" y="245"/>
                  <a:pt x="888" y="1"/>
                  <a:pt x="5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-2083875" y="-87325"/>
            <a:ext cx="30525" cy="29050"/>
          </a:xfrm>
          <a:custGeom>
            <a:avLst/>
            <a:gdLst/>
            <a:ahLst/>
            <a:cxnLst/>
            <a:rect l="l" t="t" r="r" b="b"/>
            <a:pathLst>
              <a:path w="1221" h="1162" extrusionOk="0">
                <a:moveTo>
                  <a:pt x="644" y="1"/>
                </a:moveTo>
                <a:cubicBezTo>
                  <a:pt x="603" y="1"/>
                  <a:pt x="561" y="5"/>
                  <a:pt x="518" y="15"/>
                </a:cubicBezTo>
                <a:cubicBezTo>
                  <a:pt x="185" y="52"/>
                  <a:pt x="0" y="348"/>
                  <a:pt x="37" y="644"/>
                </a:cubicBezTo>
                <a:cubicBezTo>
                  <a:pt x="74" y="939"/>
                  <a:pt x="333" y="1161"/>
                  <a:pt x="592" y="1161"/>
                </a:cubicBezTo>
                <a:lnTo>
                  <a:pt x="703" y="1161"/>
                </a:lnTo>
                <a:cubicBezTo>
                  <a:pt x="998" y="1087"/>
                  <a:pt x="1220" y="791"/>
                  <a:pt x="1183" y="496"/>
                </a:cubicBezTo>
                <a:cubicBezTo>
                  <a:pt x="1119" y="206"/>
                  <a:pt x="915" y="1"/>
                  <a:pt x="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-1911050" y="-105450"/>
            <a:ext cx="29600" cy="2960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55" y="1"/>
                </a:moveTo>
                <a:cubicBezTo>
                  <a:pt x="223" y="38"/>
                  <a:pt x="1" y="296"/>
                  <a:pt x="1" y="629"/>
                </a:cubicBezTo>
                <a:cubicBezTo>
                  <a:pt x="38" y="925"/>
                  <a:pt x="297" y="1184"/>
                  <a:pt x="592" y="1184"/>
                </a:cubicBezTo>
                <a:lnTo>
                  <a:pt x="629" y="1184"/>
                </a:lnTo>
                <a:cubicBezTo>
                  <a:pt x="925" y="1147"/>
                  <a:pt x="1184" y="888"/>
                  <a:pt x="1147" y="555"/>
                </a:cubicBezTo>
                <a:cubicBezTo>
                  <a:pt x="1147" y="222"/>
                  <a:pt x="888" y="1"/>
                  <a:pt x="5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-1795500" y="-108300"/>
            <a:ext cx="29600" cy="28750"/>
          </a:xfrm>
          <a:custGeom>
            <a:avLst/>
            <a:gdLst/>
            <a:ahLst/>
            <a:cxnLst/>
            <a:rect l="l" t="t" r="r" b="b"/>
            <a:pathLst>
              <a:path w="1184" h="1150" extrusionOk="0">
                <a:moveTo>
                  <a:pt x="648" y="0"/>
                </a:moveTo>
                <a:cubicBezTo>
                  <a:pt x="629" y="0"/>
                  <a:pt x="611" y="1"/>
                  <a:pt x="592" y="4"/>
                </a:cubicBezTo>
                <a:cubicBezTo>
                  <a:pt x="259" y="4"/>
                  <a:pt x="0" y="262"/>
                  <a:pt x="0" y="595"/>
                </a:cubicBezTo>
                <a:cubicBezTo>
                  <a:pt x="37" y="891"/>
                  <a:pt x="296" y="1150"/>
                  <a:pt x="592" y="1150"/>
                </a:cubicBezTo>
                <a:cubicBezTo>
                  <a:pt x="924" y="1150"/>
                  <a:pt x="1183" y="854"/>
                  <a:pt x="1183" y="558"/>
                </a:cubicBezTo>
                <a:cubicBezTo>
                  <a:pt x="1149" y="247"/>
                  <a:pt x="920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-2024725" y="-470525"/>
            <a:ext cx="354950" cy="317975"/>
          </a:xfrm>
          <a:custGeom>
            <a:avLst/>
            <a:gdLst/>
            <a:ahLst/>
            <a:cxnLst/>
            <a:rect l="l" t="t" r="r" b="b"/>
            <a:pathLst>
              <a:path w="14198" h="12719" extrusionOk="0">
                <a:moveTo>
                  <a:pt x="7062" y="1812"/>
                </a:moveTo>
                <a:cubicBezTo>
                  <a:pt x="7468" y="1812"/>
                  <a:pt x="7764" y="1886"/>
                  <a:pt x="7986" y="1997"/>
                </a:cubicBezTo>
                <a:cubicBezTo>
                  <a:pt x="8245" y="2144"/>
                  <a:pt x="8393" y="2329"/>
                  <a:pt x="8430" y="2551"/>
                </a:cubicBezTo>
                <a:cubicBezTo>
                  <a:pt x="8467" y="2662"/>
                  <a:pt x="8504" y="2773"/>
                  <a:pt x="8504" y="2884"/>
                </a:cubicBezTo>
                <a:cubicBezTo>
                  <a:pt x="8504" y="3254"/>
                  <a:pt x="8245" y="3623"/>
                  <a:pt x="7727" y="4067"/>
                </a:cubicBezTo>
                <a:cubicBezTo>
                  <a:pt x="7579" y="4178"/>
                  <a:pt x="7468" y="4326"/>
                  <a:pt x="7394" y="4474"/>
                </a:cubicBezTo>
                <a:cubicBezTo>
                  <a:pt x="7358" y="4622"/>
                  <a:pt x="7321" y="4806"/>
                  <a:pt x="7321" y="5028"/>
                </a:cubicBezTo>
                <a:lnTo>
                  <a:pt x="7321" y="5361"/>
                </a:lnTo>
                <a:lnTo>
                  <a:pt x="6692" y="5361"/>
                </a:lnTo>
                <a:lnTo>
                  <a:pt x="6692" y="4843"/>
                </a:lnTo>
                <a:cubicBezTo>
                  <a:pt x="6692" y="4622"/>
                  <a:pt x="6766" y="4400"/>
                  <a:pt x="6914" y="4215"/>
                </a:cubicBezTo>
                <a:cubicBezTo>
                  <a:pt x="7025" y="4030"/>
                  <a:pt x="7173" y="3882"/>
                  <a:pt x="7358" y="3734"/>
                </a:cubicBezTo>
                <a:cubicBezTo>
                  <a:pt x="7542" y="3549"/>
                  <a:pt x="7653" y="3438"/>
                  <a:pt x="7727" y="3328"/>
                </a:cubicBezTo>
                <a:cubicBezTo>
                  <a:pt x="7764" y="3254"/>
                  <a:pt x="7801" y="3143"/>
                  <a:pt x="7838" y="2958"/>
                </a:cubicBezTo>
                <a:cubicBezTo>
                  <a:pt x="7838" y="2514"/>
                  <a:pt x="7579" y="2292"/>
                  <a:pt x="7136" y="2255"/>
                </a:cubicBezTo>
                <a:cubicBezTo>
                  <a:pt x="6618" y="2255"/>
                  <a:pt x="6359" y="2440"/>
                  <a:pt x="6322" y="2736"/>
                </a:cubicBezTo>
                <a:cubicBezTo>
                  <a:pt x="6322" y="2921"/>
                  <a:pt x="6359" y="3069"/>
                  <a:pt x="6470" y="3143"/>
                </a:cubicBezTo>
                <a:cubicBezTo>
                  <a:pt x="6544" y="3217"/>
                  <a:pt x="6618" y="3254"/>
                  <a:pt x="6692" y="3254"/>
                </a:cubicBezTo>
                <a:lnTo>
                  <a:pt x="6322" y="3623"/>
                </a:lnTo>
                <a:cubicBezTo>
                  <a:pt x="6248" y="3623"/>
                  <a:pt x="6101" y="3549"/>
                  <a:pt x="5953" y="3438"/>
                </a:cubicBezTo>
                <a:cubicBezTo>
                  <a:pt x="5768" y="3291"/>
                  <a:pt x="5694" y="3106"/>
                  <a:pt x="5694" y="2810"/>
                </a:cubicBezTo>
                <a:cubicBezTo>
                  <a:pt x="5694" y="2477"/>
                  <a:pt x="5842" y="2255"/>
                  <a:pt x="6101" y="2071"/>
                </a:cubicBezTo>
                <a:cubicBezTo>
                  <a:pt x="6359" y="1886"/>
                  <a:pt x="6655" y="1812"/>
                  <a:pt x="7062" y="1812"/>
                </a:cubicBezTo>
                <a:close/>
                <a:moveTo>
                  <a:pt x="7025" y="5657"/>
                </a:moveTo>
                <a:cubicBezTo>
                  <a:pt x="7173" y="5657"/>
                  <a:pt x="7284" y="5694"/>
                  <a:pt x="7358" y="5805"/>
                </a:cubicBezTo>
                <a:cubicBezTo>
                  <a:pt x="7468" y="5879"/>
                  <a:pt x="7505" y="5989"/>
                  <a:pt x="7505" y="6137"/>
                </a:cubicBezTo>
                <a:cubicBezTo>
                  <a:pt x="7505" y="6248"/>
                  <a:pt x="7468" y="6359"/>
                  <a:pt x="7358" y="6470"/>
                </a:cubicBezTo>
                <a:cubicBezTo>
                  <a:pt x="7284" y="6544"/>
                  <a:pt x="7173" y="6581"/>
                  <a:pt x="7025" y="6581"/>
                </a:cubicBezTo>
                <a:cubicBezTo>
                  <a:pt x="6877" y="6581"/>
                  <a:pt x="6766" y="6544"/>
                  <a:pt x="6692" y="6470"/>
                </a:cubicBezTo>
                <a:cubicBezTo>
                  <a:pt x="6618" y="6359"/>
                  <a:pt x="6581" y="6248"/>
                  <a:pt x="6581" y="6137"/>
                </a:cubicBezTo>
                <a:cubicBezTo>
                  <a:pt x="6581" y="5989"/>
                  <a:pt x="6618" y="5915"/>
                  <a:pt x="6692" y="5805"/>
                </a:cubicBezTo>
                <a:cubicBezTo>
                  <a:pt x="6766" y="5694"/>
                  <a:pt x="6877" y="5657"/>
                  <a:pt x="7025" y="5657"/>
                </a:cubicBezTo>
                <a:close/>
                <a:moveTo>
                  <a:pt x="1812" y="0"/>
                </a:moveTo>
                <a:cubicBezTo>
                  <a:pt x="814" y="0"/>
                  <a:pt x="0" y="814"/>
                  <a:pt x="0" y="1812"/>
                </a:cubicBezTo>
                <a:lnTo>
                  <a:pt x="0" y="6803"/>
                </a:lnTo>
                <a:cubicBezTo>
                  <a:pt x="0" y="7801"/>
                  <a:pt x="814" y="8614"/>
                  <a:pt x="1812" y="8614"/>
                </a:cubicBezTo>
                <a:lnTo>
                  <a:pt x="3032" y="8614"/>
                </a:lnTo>
                <a:lnTo>
                  <a:pt x="2551" y="12718"/>
                </a:lnTo>
                <a:lnTo>
                  <a:pt x="4770" y="8614"/>
                </a:lnTo>
                <a:lnTo>
                  <a:pt x="7727" y="8614"/>
                </a:lnTo>
                <a:lnTo>
                  <a:pt x="7727" y="5915"/>
                </a:lnTo>
                <a:cubicBezTo>
                  <a:pt x="7727" y="5028"/>
                  <a:pt x="8430" y="4289"/>
                  <a:pt x="9354" y="4289"/>
                </a:cubicBezTo>
                <a:lnTo>
                  <a:pt x="14197" y="4289"/>
                </a:lnTo>
                <a:lnTo>
                  <a:pt x="14197" y="1812"/>
                </a:lnTo>
                <a:cubicBezTo>
                  <a:pt x="14197" y="814"/>
                  <a:pt x="13384" y="0"/>
                  <a:pt x="12386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-1826000" y="-357775"/>
            <a:ext cx="248650" cy="246800"/>
          </a:xfrm>
          <a:custGeom>
            <a:avLst/>
            <a:gdLst/>
            <a:ahLst/>
            <a:cxnLst/>
            <a:rect l="l" t="t" r="r" b="b"/>
            <a:pathLst>
              <a:path w="9946" h="9872" extrusionOk="0">
                <a:moveTo>
                  <a:pt x="8540" y="370"/>
                </a:moveTo>
                <a:cubicBezTo>
                  <a:pt x="9132" y="370"/>
                  <a:pt x="9575" y="851"/>
                  <a:pt x="9575" y="1405"/>
                </a:cubicBezTo>
                <a:lnTo>
                  <a:pt x="9575" y="4770"/>
                </a:lnTo>
                <a:cubicBezTo>
                  <a:pt x="9575" y="5361"/>
                  <a:pt x="9132" y="5842"/>
                  <a:pt x="8540" y="5842"/>
                </a:cubicBezTo>
                <a:lnTo>
                  <a:pt x="7949" y="5842"/>
                </a:lnTo>
                <a:lnTo>
                  <a:pt x="8208" y="8023"/>
                </a:lnTo>
                <a:lnTo>
                  <a:pt x="6988" y="5842"/>
                </a:lnTo>
                <a:lnTo>
                  <a:pt x="1405" y="5842"/>
                </a:lnTo>
                <a:cubicBezTo>
                  <a:pt x="813" y="5842"/>
                  <a:pt x="333" y="5361"/>
                  <a:pt x="333" y="4770"/>
                </a:cubicBezTo>
                <a:lnTo>
                  <a:pt x="333" y="1405"/>
                </a:lnTo>
                <a:cubicBezTo>
                  <a:pt x="333" y="851"/>
                  <a:pt x="813" y="370"/>
                  <a:pt x="1405" y="370"/>
                </a:cubicBezTo>
                <a:close/>
                <a:moveTo>
                  <a:pt x="1405" y="1"/>
                </a:moveTo>
                <a:cubicBezTo>
                  <a:pt x="629" y="1"/>
                  <a:pt x="0" y="629"/>
                  <a:pt x="0" y="1405"/>
                </a:cubicBezTo>
                <a:lnTo>
                  <a:pt x="0" y="4770"/>
                </a:lnTo>
                <a:cubicBezTo>
                  <a:pt x="0" y="5546"/>
                  <a:pt x="629" y="6175"/>
                  <a:pt x="1405" y="6175"/>
                </a:cubicBezTo>
                <a:lnTo>
                  <a:pt x="6803" y="6175"/>
                </a:lnTo>
                <a:lnTo>
                  <a:pt x="8762" y="9872"/>
                </a:lnTo>
                <a:lnTo>
                  <a:pt x="8355" y="6175"/>
                </a:lnTo>
                <a:lnTo>
                  <a:pt x="8540" y="6175"/>
                </a:lnTo>
                <a:cubicBezTo>
                  <a:pt x="9317" y="6175"/>
                  <a:pt x="9945" y="5546"/>
                  <a:pt x="9945" y="4770"/>
                </a:cubicBezTo>
                <a:lnTo>
                  <a:pt x="9945" y="1405"/>
                </a:lnTo>
                <a:cubicBezTo>
                  <a:pt x="9945" y="629"/>
                  <a:pt x="9317" y="1"/>
                  <a:pt x="8540" y="1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-1753000" y="-259800"/>
            <a:ext cx="22225" cy="22200"/>
          </a:xfrm>
          <a:custGeom>
            <a:avLst/>
            <a:gdLst/>
            <a:ahLst/>
            <a:cxnLst/>
            <a:rect l="l" t="t" r="r" b="b"/>
            <a:pathLst>
              <a:path w="889" h="888" extrusionOk="0">
                <a:moveTo>
                  <a:pt x="444" y="0"/>
                </a:moveTo>
                <a:cubicBezTo>
                  <a:pt x="297" y="0"/>
                  <a:pt x="223" y="37"/>
                  <a:pt x="112" y="111"/>
                </a:cubicBezTo>
                <a:cubicBezTo>
                  <a:pt x="38" y="222"/>
                  <a:pt x="1" y="333"/>
                  <a:pt x="1" y="444"/>
                </a:cubicBezTo>
                <a:cubicBezTo>
                  <a:pt x="1" y="555"/>
                  <a:pt x="38" y="666"/>
                  <a:pt x="112" y="740"/>
                </a:cubicBezTo>
                <a:cubicBezTo>
                  <a:pt x="223" y="851"/>
                  <a:pt x="297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88" y="666"/>
                  <a:pt x="888" y="555"/>
                  <a:pt x="888" y="444"/>
                </a:cubicBezTo>
                <a:cubicBezTo>
                  <a:pt x="888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-1713250" y="-259800"/>
            <a:ext cx="23125" cy="22200"/>
          </a:xfrm>
          <a:custGeom>
            <a:avLst/>
            <a:gdLst/>
            <a:ahLst/>
            <a:cxnLst/>
            <a:rect l="l" t="t" r="r" b="b"/>
            <a:pathLst>
              <a:path w="925" h="888" extrusionOk="0">
                <a:moveTo>
                  <a:pt x="481" y="0"/>
                </a:moveTo>
                <a:cubicBezTo>
                  <a:pt x="333" y="0"/>
                  <a:pt x="222" y="37"/>
                  <a:pt x="148" y="111"/>
                </a:cubicBezTo>
                <a:cubicBezTo>
                  <a:pt x="74" y="222"/>
                  <a:pt x="0" y="333"/>
                  <a:pt x="0" y="444"/>
                </a:cubicBezTo>
                <a:cubicBezTo>
                  <a:pt x="0" y="555"/>
                  <a:pt x="74" y="666"/>
                  <a:pt x="148" y="740"/>
                </a:cubicBezTo>
                <a:cubicBezTo>
                  <a:pt x="222" y="851"/>
                  <a:pt x="333" y="888"/>
                  <a:pt x="481" y="888"/>
                </a:cubicBezTo>
                <a:cubicBezTo>
                  <a:pt x="629" y="888"/>
                  <a:pt x="740" y="851"/>
                  <a:pt x="814" y="740"/>
                </a:cubicBezTo>
                <a:cubicBezTo>
                  <a:pt x="888" y="666"/>
                  <a:pt x="925" y="555"/>
                  <a:pt x="925" y="444"/>
                </a:cubicBezTo>
                <a:cubicBezTo>
                  <a:pt x="925" y="333"/>
                  <a:pt x="888" y="222"/>
                  <a:pt x="814" y="111"/>
                </a:cubicBezTo>
                <a:cubicBezTo>
                  <a:pt x="740" y="37"/>
                  <a:pt x="629" y="0"/>
                  <a:pt x="481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-1672575" y="-259800"/>
            <a:ext cx="22200" cy="22200"/>
          </a:xfrm>
          <a:custGeom>
            <a:avLst/>
            <a:gdLst/>
            <a:ahLst/>
            <a:cxnLst/>
            <a:rect l="l" t="t" r="r" b="b"/>
            <a:pathLst>
              <a:path w="888" h="888" extrusionOk="0">
                <a:moveTo>
                  <a:pt x="444" y="0"/>
                </a:moveTo>
                <a:cubicBezTo>
                  <a:pt x="296" y="0"/>
                  <a:pt x="185" y="37"/>
                  <a:pt x="111" y="111"/>
                </a:cubicBezTo>
                <a:cubicBezTo>
                  <a:pt x="37" y="222"/>
                  <a:pt x="0" y="333"/>
                  <a:pt x="0" y="444"/>
                </a:cubicBezTo>
                <a:cubicBezTo>
                  <a:pt x="0" y="555"/>
                  <a:pt x="37" y="666"/>
                  <a:pt x="111" y="740"/>
                </a:cubicBezTo>
                <a:cubicBezTo>
                  <a:pt x="185" y="851"/>
                  <a:pt x="296" y="888"/>
                  <a:pt x="444" y="888"/>
                </a:cubicBezTo>
                <a:cubicBezTo>
                  <a:pt x="592" y="888"/>
                  <a:pt x="703" y="851"/>
                  <a:pt x="777" y="740"/>
                </a:cubicBezTo>
                <a:cubicBezTo>
                  <a:pt x="851" y="666"/>
                  <a:pt x="887" y="555"/>
                  <a:pt x="887" y="444"/>
                </a:cubicBezTo>
                <a:cubicBezTo>
                  <a:pt x="887" y="333"/>
                  <a:pt x="851" y="222"/>
                  <a:pt x="777" y="111"/>
                </a:cubicBezTo>
                <a:cubicBezTo>
                  <a:pt x="703" y="37"/>
                  <a:pt x="592" y="0"/>
                  <a:pt x="444" y="0"/>
                </a:cubicBez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10745800" y="2105788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1"/>
                </a:moveTo>
                <a:cubicBezTo>
                  <a:pt x="222" y="1"/>
                  <a:pt x="0" y="222"/>
                  <a:pt x="0" y="518"/>
                </a:cubicBezTo>
                <a:cubicBezTo>
                  <a:pt x="0" y="814"/>
                  <a:pt x="222" y="1036"/>
                  <a:pt x="518" y="1036"/>
                </a:cubicBezTo>
                <a:cubicBezTo>
                  <a:pt x="814" y="1036"/>
                  <a:pt x="1035" y="814"/>
                  <a:pt x="1035" y="518"/>
                </a:cubicBezTo>
                <a:cubicBezTo>
                  <a:pt x="1035" y="222"/>
                  <a:pt x="814" y="1"/>
                  <a:pt x="51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8"/>
          <p:cNvGrpSpPr/>
          <p:nvPr/>
        </p:nvGrpSpPr>
        <p:grpSpPr>
          <a:xfrm>
            <a:off x="2962950" y="1656425"/>
            <a:ext cx="3218100" cy="2430975"/>
            <a:chOff x="2899225" y="1580225"/>
            <a:chExt cx="3218100" cy="2430975"/>
          </a:xfrm>
        </p:grpSpPr>
        <p:sp>
          <p:nvSpPr>
            <p:cNvPr id="1152" name="Google Shape;1152;p38"/>
            <p:cNvSpPr/>
            <p:nvPr/>
          </p:nvSpPr>
          <p:spPr>
            <a:xfrm>
              <a:off x="3995515" y="3333824"/>
              <a:ext cx="1152978" cy="525177"/>
            </a:xfrm>
            <a:custGeom>
              <a:avLst/>
              <a:gdLst/>
              <a:ahLst/>
              <a:cxnLst/>
              <a:rect l="l" t="t" r="r" b="b"/>
              <a:pathLst>
                <a:path w="40630" h="17780" extrusionOk="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3026675" y="1580225"/>
              <a:ext cx="3090650" cy="1886856"/>
            </a:xfrm>
            <a:custGeom>
              <a:avLst/>
              <a:gdLst/>
              <a:ahLst/>
              <a:cxnLst/>
              <a:rect l="l" t="t" r="r" b="b"/>
              <a:pathLst>
                <a:path w="108912" h="63880" extrusionOk="0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572050" y="2443825"/>
              <a:ext cx="1428600" cy="75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4960004" y="2619100"/>
              <a:ext cx="401037" cy="262426"/>
            </a:xfrm>
            <a:custGeom>
              <a:avLst/>
              <a:gdLst/>
              <a:ahLst/>
              <a:cxnLst/>
              <a:rect l="l" t="t" r="r" b="b"/>
              <a:pathLst>
                <a:path w="22035" h="14419" extrusionOk="0">
                  <a:moveTo>
                    <a:pt x="1997" y="0"/>
                  </a:moveTo>
                  <a:cubicBezTo>
                    <a:pt x="888" y="0"/>
                    <a:pt x="0" y="888"/>
                    <a:pt x="0" y="1997"/>
                  </a:cubicBezTo>
                  <a:lnTo>
                    <a:pt x="0" y="12423"/>
                  </a:lnTo>
                  <a:cubicBezTo>
                    <a:pt x="0" y="13532"/>
                    <a:pt x="888" y="14419"/>
                    <a:pt x="1997" y="14419"/>
                  </a:cubicBezTo>
                  <a:lnTo>
                    <a:pt x="20038" y="14419"/>
                  </a:lnTo>
                  <a:cubicBezTo>
                    <a:pt x="21111" y="14419"/>
                    <a:pt x="22035" y="13532"/>
                    <a:pt x="22035" y="12423"/>
                  </a:cubicBezTo>
                  <a:lnTo>
                    <a:pt x="22035" y="1997"/>
                  </a:lnTo>
                  <a:cubicBezTo>
                    <a:pt x="22035" y="925"/>
                    <a:pt x="21148" y="0"/>
                    <a:pt x="20038" y="0"/>
                  </a:cubicBezTo>
                  <a:close/>
                </a:path>
              </a:pathLst>
            </a:custGeom>
            <a:solidFill>
              <a:srgbClr val="D8C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 rot="10800000" flipH="1">
              <a:off x="3582457" y="3787271"/>
              <a:ext cx="1979319" cy="78836"/>
            </a:xfrm>
            <a:custGeom>
              <a:avLst/>
              <a:gdLst/>
              <a:ahLst/>
              <a:cxnLst/>
              <a:rect l="l" t="t" r="r" b="b"/>
              <a:pathLst>
                <a:path w="125991" h="2669" extrusionOk="0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4484592" y="3245377"/>
              <a:ext cx="174855" cy="174801"/>
            </a:xfrm>
            <a:custGeom>
              <a:avLst/>
              <a:gdLst/>
              <a:ahLst/>
              <a:cxnLst/>
              <a:rect l="l" t="t" r="r" b="b"/>
              <a:pathLst>
                <a:path w="3237" h="3236" extrusionOk="0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3143450" y="1684825"/>
              <a:ext cx="1428600" cy="7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4572050" y="1684825"/>
              <a:ext cx="1428600" cy="75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3450" y="2443825"/>
              <a:ext cx="1428600" cy="7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3869300" y="1827700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776"/>
                    <a:pt x="259" y="1035"/>
                    <a:pt x="518" y="1035"/>
                  </a:cubicBezTo>
                  <a:cubicBezTo>
                    <a:pt x="813" y="1035"/>
                    <a:pt x="1072" y="776"/>
                    <a:pt x="1072" y="518"/>
                  </a:cubicBezTo>
                  <a:cubicBezTo>
                    <a:pt x="1072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3891475" y="18840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0"/>
                  </a:moveTo>
                  <a:cubicBezTo>
                    <a:pt x="259" y="0"/>
                    <a:pt x="0" y="222"/>
                    <a:pt x="0" y="518"/>
                  </a:cubicBezTo>
                  <a:cubicBezTo>
                    <a:pt x="0" y="814"/>
                    <a:pt x="259" y="1035"/>
                    <a:pt x="518" y="1035"/>
                  </a:cubicBezTo>
                  <a:cubicBezTo>
                    <a:pt x="814" y="1035"/>
                    <a:pt x="1072" y="814"/>
                    <a:pt x="1072" y="518"/>
                  </a:cubicBezTo>
                  <a:cubicBezTo>
                    <a:pt x="1072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3916425" y="1939525"/>
              <a:ext cx="25900" cy="26825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2" y="1"/>
                    <a:pt x="1" y="259"/>
                    <a:pt x="1" y="555"/>
                  </a:cubicBezTo>
                  <a:cubicBezTo>
                    <a:pt x="1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3943225" y="1994975"/>
              <a:ext cx="26825" cy="25900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1"/>
                  </a:moveTo>
                  <a:cubicBezTo>
                    <a:pt x="259" y="1"/>
                    <a:pt x="1" y="223"/>
                    <a:pt x="1" y="518"/>
                  </a:cubicBezTo>
                  <a:cubicBezTo>
                    <a:pt x="1" y="814"/>
                    <a:pt x="259" y="1036"/>
                    <a:pt x="555" y="1036"/>
                  </a:cubicBezTo>
                  <a:cubicBezTo>
                    <a:pt x="814" y="1036"/>
                    <a:pt x="1073" y="814"/>
                    <a:pt x="1073" y="518"/>
                  </a:cubicBezTo>
                  <a:cubicBezTo>
                    <a:pt x="1073" y="22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8"/>
            <p:cNvGrpSpPr/>
            <p:nvPr/>
          </p:nvGrpSpPr>
          <p:grpSpPr>
            <a:xfrm>
              <a:off x="3651163" y="1803200"/>
              <a:ext cx="413175" cy="522250"/>
              <a:chOff x="3687200" y="1799950"/>
              <a:chExt cx="413175" cy="522250"/>
            </a:xfrm>
          </p:grpSpPr>
          <p:sp>
            <p:nvSpPr>
              <p:cNvPr id="1166" name="Google Shape;1166;p38"/>
              <p:cNvSpPr/>
              <p:nvPr/>
            </p:nvSpPr>
            <p:spPr>
              <a:xfrm>
                <a:off x="3687200" y="1799950"/>
                <a:ext cx="319825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20890" extrusionOk="0">
                    <a:moveTo>
                      <a:pt x="1480" y="1"/>
                    </a:moveTo>
                    <a:cubicBezTo>
                      <a:pt x="666" y="1"/>
                      <a:pt x="1" y="629"/>
                      <a:pt x="1" y="1443"/>
                    </a:cubicBezTo>
                    <a:lnTo>
                      <a:pt x="1" y="19448"/>
                    </a:lnTo>
                    <a:cubicBezTo>
                      <a:pt x="1" y="20261"/>
                      <a:pt x="666" y="20889"/>
                      <a:pt x="1480" y="20889"/>
                    </a:cubicBezTo>
                    <a:lnTo>
                      <a:pt x="11351" y="20889"/>
                    </a:lnTo>
                    <a:cubicBezTo>
                      <a:pt x="12164" y="20889"/>
                      <a:pt x="12793" y="20261"/>
                      <a:pt x="12793" y="19448"/>
                    </a:cubicBezTo>
                    <a:lnTo>
                      <a:pt x="12793" y="1443"/>
                    </a:lnTo>
                    <a:cubicBezTo>
                      <a:pt x="12793" y="629"/>
                      <a:pt x="12164" y="1"/>
                      <a:pt x="11351" y="1"/>
                    </a:cubicBezTo>
                    <a:close/>
                  </a:path>
                </a:pathLst>
              </a:custGeom>
              <a:solidFill>
                <a:srgbClr val="5C5E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722325" y="1878525"/>
                <a:ext cx="250500" cy="329075"/>
              </a:xfrm>
              <a:custGeom>
                <a:avLst/>
                <a:gdLst/>
                <a:ahLst/>
                <a:cxnLst/>
                <a:rect l="l" t="t" r="r" b="b"/>
                <a:pathLst>
                  <a:path w="10020" h="13163" extrusionOk="0">
                    <a:moveTo>
                      <a:pt x="149" y="0"/>
                    </a:moveTo>
                    <a:cubicBezTo>
                      <a:pt x="38" y="0"/>
                      <a:pt x="1" y="74"/>
                      <a:pt x="1" y="148"/>
                    </a:cubicBezTo>
                    <a:lnTo>
                      <a:pt x="1" y="13014"/>
                    </a:lnTo>
                    <a:cubicBezTo>
                      <a:pt x="1" y="13088"/>
                      <a:pt x="38" y="13162"/>
                      <a:pt x="112" y="13162"/>
                    </a:cubicBezTo>
                    <a:lnTo>
                      <a:pt x="9872" y="13162"/>
                    </a:lnTo>
                    <a:cubicBezTo>
                      <a:pt x="9946" y="13162"/>
                      <a:pt x="10020" y="13088"/>
                      <a:pt x="10020" y="13014"/>
                    </a:cubicBezTo>
                    <a:lnTo>
                      <a:pt x="10020" y="148"/>
                    </a:lnTo>
                    <a:cubicBezTo>
                      <a:pt x="10020" y="74"/>
                      <a:pt x="9946" y="0"/>
                      <a:pt x="98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22150" y="2239000"/>
                <a:ext cx="50850" cy="50850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2034" extrusionOk="0">
                    <a:moveTo>
                      <a:pt x="999" y="0"/>
                    </a:moveTo>
                    <a:cubicBezTo>
                      <a:pt x="444" y="0"/>
                      <a:pt x="1" y="444"/>
                      <a:pt x="1" y="998"/>
                    </a:cubicBezTo>
                    <a:cubicBezTo>
                      <a:pt x="1" y="1590"/>
                      <a:pt x="444" y="2033"/>
                      <a:pt x="999" y="2033"/>
                    </a:cubicBezTo>
                    <a:cubicBezTo>
                      <a:pt x="1553" y="2033"/>
                      <a:pt x="2034" y="1553"/>
                      <a:pt x="2034" y="998"/>
                    </a:cubicBezTo>
                    <a:cubicBezTo>
                      <a:pt x="2034" y="444"/>
                      <a:pt x="1553" y="0"/>
                      <a:pt x="999" y="0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831400" y="2248225"/>
                <a:ext cx="31450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149"/>
                    </a:moveTo>
                    <a:cubicBezTo>
                      <a:pt x="888" y="149"/>
                      <a:pt x="1109" y="370"/>
                      <a:pt x="1109" y="629"/>
                    </a:cubicBezTo>
                    <a:cubicBezTo>
                      <a:pt x="1109" y="888"/>
                      <a:pt x="888" y="1110"/>
                      <a:pt x="629" y="1110"/>
                    </a:cubicBezTo>
                    <a:cubicBezTo>
                      <a:pt x="370" y="1110"/>
                      <a:pt x="148" y="925"/>
                      <a:pt x="148" y="629"/>
                    </a:cubicBezTo>
                    <a:cubicBezTo>
                      <a:pt x="148" y="370"/>
                      <a:pt x="370" y="149"/>
                      <a:pt x="629" y="149"/>
                    </a:cubicBezTo>
                    <a:close/>
                    <a:moveTo>
                      <a:pt x="629" y="1"/>
                    </a:moveTo>
                    <a:cubicBezTo>
                      <a:pt x="296" y="1"/>
                      <a:pt x="0" y="297"/>
                      <a:pt x="0" y="629"/>
                    </a:cubicBezTo>
                    <a:cubicBezTo>
                      <a:pt x="0" y="999"/>
                      <a:pt x="296" y="1258"/>
                      <a:pt x="629" y="1258"/>
                    </a:cubicBezTo>
                    <a:cubicBezTo>
                      <a:pt x="998" y="1258"/>
                      <a:pt x="1257" y="999"/>
                      <a:pt x="1257" y="629"/>
                    </a:cubicBezTo>
                    <a:cubicBezTo>
                      <a:pt x="1257" y="297"/>
                      <a:pt x="998" y="1"/>
                      <a:pt x="629" y="1"/>
                    </a:cubicBezTo>
                    <a:close/>
                  </a:path>
                </a:pathLst>
              </a:custGeom>
              <a:solidFill>
                <a:srgbClr val="6469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806450" y="1835075"/>
                <a:ext cx="8135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445" extrusionOk="0">
                    <a:moveTo>
                      <a:pt x="148" y="1"/>
                    </a:moveTo>
                    <a:cubicBezTo>
                      <a:pt x="74" y="1"/>
                      <a:pt x="0" y="75"/>
                      <a:pt x="0" y="149"/>
                    </a:cubicBezTo>
                    <a:lnTo>
                      <a:pt x="0" y="297"/>
                    </a:lnTo>
                    <a:cubicBezTo>
                      <a:pt x="0" y="371"/>
                      <a:pt x="74" y="444"/>
                      <a:pt x="148" y="444"/>
                    </a:cubicBezTo>
                    <a:lnTo>
                      <a:pt x="3106" y="444"/>
                    </a:lnTo>
                    <a:cubicBezTo>
                      <a:pt x="3180" y="444"/>
                      <a:pt x="3253" y="371"/>
                      <a:pt x="3253" y="297"/>
                    </a:cubicBezTo>
                    <a:lnTo>
                      <a:pt x="3253" y="149"/>
                    </a:lnTo>
                    <a:cubicBezTo>
                      <a:pt x="3253" y="75"/>
                      <a:pt x="3216" y="1"/>
                      <a:pt x="3106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885000" y="1853575"/>
                <a:ext cx="215375" cy="2126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8504" extrusionOk="0">
                    <a:moveTo>
                      <a:pt x="4548" y="0"/>
                    </a:moveTo>
                    <a:cubicBezTo>
                      <a:pt x="2293" y="0"/>
                      <a:pt x="481" y="1849"/>
                      <a:pt x="481" y="4067"/>
                    </a:cubicBezTo>
                    <a:cubicBezTo>
                      <a:pt x="481" y="4843"/>
                      <a:pt x="703" y="5583"/>
                      <a:pt x="1073" y="6211"/>
                    </a:cubicBezTo>
                    <a:lnTo>
                      <a:pt x="1" y="8504"/>
                    </a:lnTo>
                    <a:lnTo>
                      <a:pt x="2441" y="7542"/>
                    </a:lnTo>
                    <a:cubicBezTo>
                      <a:pt x="3032" y="7949"/>
                      <a:pt x="3772" y="8171"/>
                      <a:pt x="4548" y="8171"/>
                    </a:cubicBezTo>
                    <a:cubicBezTo>
                      <a:pt x="6803" y="8171"/>
                      <a:pt x="8615" y="6322"/>
                      <a:pt x="8615" y="4067"/>
                    </a:cubicBezTo>
                    <a:cubicBezTo>
                      <a:pt x="8615" y="1849"/>
                      <a:pt x="6803" y="0"/>
                      <a:pt x="4548" y="0"/>
                    </a:cubicBezTo>
                    <a:close/>
                  </a:path>
                </a:pathLst>
              </a:custGeom>
              <a:solidFill>
                <a:srgbClr val="777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964013" y="1895625"/>
                <a:ext cx="57350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4585" extrusionOk="0">
                    <a:moveTo>
                      <a:pt x="962" y="0"/>
                    </a:moveTo>
                    <a:lnTo>
                      <a:pt x="962" y="555"/>
                    </a:lnTo>
                    <a:cubicBezTo>
                      <a:pt x="445" y="666"/>
                      <a:pt x="149" y="1035"/>
                      <a:pt x="149" y="1553"/>
                    </a:cubicBezTo>
                    <a:cubicBezTo>
                      <a:pt x="149" y="2514"/>
                      <a:pt x="1554" y="2514"/>
                      <a:pt x="1554" y="3069"/>
                    </a:cubicBezTo>
                    <a:cubicBezTo>
                      <a:pt x="1554" y="3291"/>
                      <a:pt x="1406" y="3439"/>
                      <a:pt x="1110" y="3439"/>
                    </a:cubicBezTo>
                    <a:cubicBezTo>
                      <a:pt x="851" y="3439"/>
                      <a:pt x="629" y="3328"/>
                      <a:pt x="334" y="3106"/>
                    </a:cubicBezTo>
                    <a:lnTo>
                      <a:pt x="1" y="3660"/>
                    </a:lnTo>
                    <a:cubicBezTo>
                      <a:pt x="260" y="3882"/>
                      <a:pt x="629" y="4030"/>
                      <a:pt x="962" y="4067"/>
                    </a:cubicBezTo>
                    <a:lnTo>
                      <a:pt x="962" y="4585"/>
                    </a:lnTo>
                    <a:lnTo>
                      <a:pt x="1480" y="4585"/>
                    </a:lnTo>
                    <a:lnTo>
                      <a:pt x="1480" y="4030"/>
                    </a:lnTo>
                    <a:cubicBezTo>
                      <a:pt x="2034" y="3919"/>
                      <a:pt x="2293" y="3512"/>
                      <a:pt x="2293" y="2995"/>
                    </a:cubicBezTo>
                    <a:cubicBezTo>
                      <a:pt x="2293" y="1960"/>
                      <a:pt x="888" y="2034"/>
                      <a:pt x="888" y="1516"/>
                    </a:cubicBezTo>
                    <a:cubicBezTo>
                      <a:pt x="888" y="1257"/>
                      <a:pt x="1036" y="1183"/>
                      <a:pt x="1295" y="1183"/>
                    </a:cubicBezTo>
                    <a:cubicBezTo>
                      <a:pt x="1517" y="1183"/>
                      <a:pt x="1665" y="1257"/>
                      <a:pt x="1886" y="1442"/>
                    </a:cubicBezTo>
                    <a:lnTo>
                      <a:pt x="2256" y="998"/>
                    </a:lnTo>
                    <a:cubicBezTo>
                      <a:pt x="2071" y="777"/>
                      <a:pt x="1813" y="592"/>
                      <a:pt x="1480" y="555"/>
                    </a:cubicBez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2E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3" name="Google Shape;1173;p38"/>
            <p:cNvSpPr/>
            <p:nvPr/>
          </p:nvSpPr>
          <p:spPr>
            <a:xfrm>
              <a:off x="5455907" y="2886898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1"/>
                  </a:moveTo>
                  <a:cubicBezTo>
                    <a:pt x="223" y="1"/>
                    <a:pt x="1" y="260"/>
                    <a:pt x="1" y="555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55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5412171" y="2878162"/>
              <a:ext cx="18855" cy="19529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1" y="259"/>
                    <a:pt x="1" y="518"/>
                  </a:cubicBezTo>
                  <a:cubicBezTo>
                    <a:pt x="1" y="813"/>
                    <a:pt x="222" y="1035"/>
                    <a:pt x="518" y="1072"/>
                  </a:cubicBezTo>
                  <a:cubicBezTo>
                    <a:pt x="814" y="1072"/>
                    <a:pt x="1036" y="813"/>
                    <a:pt x="1036" y="555"/>
                  </a:cubicBezTo>
                  <a:cubicBezTo>
                    <a:pt x="1036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5014496" y="2911123"/>
              <a:ext cx="98935" cy="99609"/>
            </a:xfrm>
            <a:custGeom>
              <a:avLst/>
              <a:gdLst/>
              <a:ahLst/>
              <a:cxnLst/>
              <a:rect l="l" t="t" r="r" b="b"/>
              <a:pathLst>
                <a:path w="5436" h="5473" extrusionOk="0">
                  <a:moveTo>
                    <a:pt x="2737" y="1"/>
                  </a:moveTo>
                  <a:cubicBezTo>
                    <a:pt x="1221" y="1"/>
                    <a:pt x="1" y="1221"/>
                    <a:pt x="1" y="2737"/>
                  </a:cubicBezTo>
                  <a:cubicBezTo>
                    <a:pt x="1" y="4252"/>
                    <a:pt x="1221" y="5472"/>
                    <a:pt x="2737" y="5472"/>
                  </a:cubicBezTo>
                  <a:cubicBezTo>
                    <a:pt x="4216" y="5472"/>
                    <a:pt x="5436" y="4252"/>
                    <a:pt x="5436" y="2737"/>
                  </a:cubicBezTo>
                  <a:cubicBezTo>
                    <a:pt x="5436" y="1221"/>
                    <a:pt x="4216" y="1"/>
                    <a:pt x="2737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5399395" y="2697816"/>
              <a:ext cx="184384" cy="189771"/>
            </a:xfrm>
            <a:custGeom>
              <a:avLst/>
              <a:gdLst/>
              <a:ahLst/>
              <a:cxnLst/>
              <a:rect l="l" t="t" r="r" b="b"/>
              <a:pathLst>
                <a:path w="10131" h="10427" extrusionOk="0">
                  <a:moveTo>
                    <a:pt x="0" y="1"/>
                  </a:moveTo>
                  <a:lnTo>
                    <a:pt x="0" y="10427"/>
                  </a:lnTo>
                  <a:lnTo>
                    <a:pt x="10130" y="10427"/>
                  </a:lnTo>
                  <a:lnTo>
                    <a:pt x="10130" y="5473"/>
                  </a:lnTo>
                  <a:lnTo>
                    <a:pt x="6877" y="1"/>
                  </a:lnTo>
                  <a:close/>
                </a:path>
              </a:pathLst>
            </a:custGeom>
            <a:solidFill>
              <a:srgbClr val="E5E3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4997005" y="2673610"/>
              <a:ext cx="327036" cy="158813"/>
            </a:xfrm>
            <a:custGeom>
              <a:avLst/>
              <a:gdLst/>
              <a:ahLst/>
              <a:cxnLst/>
              <a:rect l="l" t="t" r="r" b="b"/>
              <a:pathLst>
                <a:path w="17969" h="8726" extrusionOk="0">
                  <a:moveTo>
                    <a:pt x="8985" y="0"/>
                  </a:moveTo>
                  <a:cubicBezTo>
                    <a:pt x="4030" y="0"/>
                    <a:pt x="1" y="1959"/>
                    <a:pt x="1" y="4363"/>
                  </a:cubicBezTo>
                  <a:cubicBezTo>
                    <a:pt x="1" y="6766"/>
                    <a:pt x="4030" y="8725"/>
                    <a:pt x="8985" y="8725"/>
                  </a:cubicBezTo>
                  <a:cubicBezTo>
                    <a:pt x="13939" y="8725"/>
                    <a:pt x="17968" y="6766"/>
                    <a:pt x="17968" y="4363"/>
                  </a:cubicBezTo>
                  <a:cubicBezTo>
                    <a:pt x="17968" y="1959"/>
                    <a:pt x="13939" y="0"/>
                    <a:pt x="89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5047475" y="2720694"/>
              <a:ext cx="39712" cy="64628"/>
            </a:xfrm>
            <a:custGeom>
              <a:avLst/>
              <a:gdLst/>
              <a:ahLst/>
              <a:cxnLst/>
              <a:rect l="l" t="t" r="r" b="b"/>
              <a:pathLst>
                <a:path w="2182" h="3551" extrusionOk="0">
                  <a:moveTo>
                    <a:pt x="1331" y="1"/>
                  </a:moveTo>
                  <a:cubicBezTo>
                    <a:pt x="1147" y="1"/>
                    <a:pt x="962" y="1"/>
                    <a:pt x="814" y="75"/>
                  </a:cubicBezTo>
                  <a:cubicBezTo>
                    <a:pt x="666" y="149"/>
                    <a:pt x="518" y="260"/>
                    <a:pt x="407" y="408"/>
                  </a:cubicBezTo>
                  <a:cubicBezTo>
                    <a:pt x="296" y="519"/>
                    <a:pt x="185" y="703"/>
                    <a:pt x="111" y="925"/>
                  </a:cubicBezTo>
                  <a:cubicBezTo>
                    <a:pt x="37" y="1184"/>
                    <a:pt x="0" y="1443"/>
                    <a:pt x="0" y="1776"/>
                  </a:cubicBezTo>
                  <a:cubicBezTo>
                    <a:pt x="0" y="2071"/>
                    <a:pt x="37" y="2330"/>
                    <a:pt x="111" y="2589"/>
                  </a:cubicBezTo>
                  <a:cubicBezTo>
                    <a:pt x="148" y="2811"/>
                    <a:pt x="259" y="2996"/>
                    <a:pt x="370" y="3143"/>
                  </a:cubicBezTo>
                  <a:cubicBezTo>
                    <a:pt x="444" y="3254"/>
                    <a:pt x="592" y="3365"/>
                    <a:pt x="740" y="3439"/>
                  </a:cubicBezTo>
                  <a:cubicBezTo>
                    <a:pt x="925" y="3513"/>
                    <a:pt x="1073" y="3550"/>
                    <a:pt x="1294" y="3550"/>
                  </a:cubicBezTo>
                  <a:cubicBezTo>
                    <a:pt x="1442" y="3550"/>
                    <a:pt x="1590" y="3513"/>
                    <a:pt x="1775" y="3476"/>
                  </a:cubicBezTo>
                  <a:cubicBezTo>
                    <a:pt x="1923" y="3439"/>
                    <a:pt x="2071" y="3328"/>
                    <a:pt x="2182" y="3217"/>
                  </a:cubicBezTo>
                  <a:lnTo>
                    <a:pt x="2182" y="1702"/>
                  </a:lnTo>
                  <a:lnTo>
                    <a:pt x="1110" y="1702"/>
                  </a:lnTo>
                  <a:lnTo>
                    <a:pt x="1110" y="2071"/>
                  </a:lnTo>
                  <a:lnTo>
                    <a:pt x="1701" y="2145"/>
                  </a:lnTo>
                  <a:lnTo>
                    <a:pt x="1701" y="2848"/>
                  </a:lnTo>
                  <a:cubicBezTo>
                    <a:pt x="1627" y="2885"/>
                    <a:pt x="1590" y="2922"/>
                    <a:pt x="1516" y="2922"/>
                  </a:cubicBezTo>
                  <a:cubicBezTo>
                    <a:pt x="1479" y="2959"/>
                    <a:pt x="1405" y="2959"/>
                    <a:pt x="1331" y="2959"/>
                  </a:cubicBezTo>
                  <a:cubicBezTo>
                    <a:pt x="1147" y="2959"/>
                    <a:pt x="962" y="2885"/>
                    <a:pt x="851" y="2663"/>
                  </a:cubicBezTo>
                  <a:cubicBezTo>
                    <a:pt x="703" y="2478"/>
                    <a:pt x="666" y="2182"/>
                    <a:pt x="666" y="1776"/>
                  </a:cubicBezTo>
                  <a:cubicBezTo>
                    <a:pt x="666" y="1554"/>
                    <a:pt x="666" y="1369"/>
                    <a:pt x="703" y="1221"/>
                  </a:cubicBezTo>
                  <a:cubicBezTo>
                    <a:pt x="740" y="1073"/>
                    <a:pt x="777" y="925"/>
                    <a:pt x="851" y="814"/>
                  </a:cubicBezTo>
                  <a:cubicBezTo>
                    <a:pt x="925" y="740"/>
                    <a:pt x="999" y="666"/>
                    <a:pt x="1073" y="629"/>
                  </a:cubicBezTo>
                  <a:cubicBezTo>
                    <a:pt x="1184" y="556"/>
                    <a:pt x="1294" y="556"/>
                    <a:pt x="1405" y="556"/>
                  </a:cubicBezTo>
                  <a:cubicBezTo>
                    <a:pt x="1516" y="556"/>
                    <a:pt x="1627" y="556"/>
                    <a:pt x="1701" y="593"/>
                  </a:cubicBezTo>
                  <a:cubicBezTo>
                    <a:pt x="1812" y="593"/>
                    <a:pt x="1886" y="629"/>
                    <a:pt x="1923" y="666"/>
                  </a:cubicBezTo>
                  <a:lnTo>
                    <a:pt x="2071" y="112"/>
                  </a:lnTo>
                  <a:cubicBezTo>
                    <a:pt x="1997" y="75"/>
                    <a:pt x="1886" y="38"/>
                    <a:pt x="1738" y="38"/>
                  </a:cubicBezTo>
                  <a:cubicBezTo>
                    <a:pt x="1627" y="1"/>
                    <a:pt x="1479" y="1"/>
                    <a:pt x="133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5092557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184" y="556"/>
                  </a:moveTo>
                  <a:cubicBezTo>
                    <a:pt x="1294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27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16" y="2885"/>
                    <a:pt x="1405" y="2996"/>
                    <a:pt x="1184" y="2996"/>
                  </a:cubicBezTo>
                  <a:cubicBezTo>
                    <a:pt x="1110" y="2996"/>
                    <a:pt x="999" y="2959"/>
                    <a:pt x="925" y="2885"/>
                  </a:cubicBezTo>
                  <a:cubicBezTo>
                    <a:pt x="851" y="2811"/>
                    <a:pt x="814" y="2737"/>
                    <a:pt x="777" y="2626"/>
                  </a:cubicBezTo>
                  <a:cubicBezTo>
                    <a:pt x="703" y="2515"/>
                    <a:pt x="703" y="2404"/>
                    <a:pt x="666" y="2256"/>
                  </a:cubicBezTo>
                  <a:cubicBezTo>
                    <a:pt x="666" y="2108"/>
                    <a:pt x="629" y="1923"/>
                    <a:pt x="629" y="1776"/>
                  </a:cubicBezTo>
                  <a:cubicBezTo>
                    <a:pt x="629" y="962"/>
                    <a:pt x="814" y="556"/>
                    <a:pt x="1184" y="556"/>
                  </a:cubicBezTo>
                  <a:close/>
                  <a:moveTo>
                    <a:pt x="1184" y="1"/>
                  </a:moveTo>
                  <a:cubicBezTo>
                    <a:pt x="777" y="1"/>
                    <a:pt x="481" y="149"/>
                    <a:pt x="296" y="445"/>
                  </a:cubicBezTo>
                  <a:cubicBezTo>
                    <a:pt x="74" y="740"/>
                    <a:pt x="1" y="1184"/>
                    <a:pt x="1" y="1776"/>
                  </a:cubicBezTo>
                  <a:cubicBezTo>
                    <a:pt x="1" y="2034"/>
                    <a:pt x="1" y="2293"/>
                    <a:pt x="74" y="2515"/>
                  </a:cubicBezTo>
                  <a:cubicBezTo>
                    <a:pt x="111" y="2737"/>
                    <a:pt x="185" y="2922"/>
                    <a:pt x="259" y="3070"/>
                  </a:cubicBezTo>
                  <a:cubicBezTo>
                    <a:pt x="370" y="3217"/>
                    <a:pt x="481" y="3328"/>
                    <a:pt x="629" y="3439"/>
                  </a:cubicBezTo>
                  <a:cubicBezTo>
                    <a:pt x="814" y="3513"/>
                    <a:pt x="999" y="3550"/>
                    <a:pt x="1184" y="3550"/>
                  </a:cubicBezTo>
                  <a:cubicBezTo>
                    <a:pt x="1590" y="3550"/>
                    <a:pt x="1886" y="3402"/>
                    <a:pt x="2108" y="3107"/>
                  </a:cubicBezTo>
                  <a:cubicBezTo>
                    <a:pt x="2293" y="2774"/>
                    <a:pt x="2404" y="2367"/>
                    <a:pt x="2404" y="1776"/>
                  </a:cubicBezTo>
                  <a:cubicBezTo>
                    <a:pt x="2404" y="1517"/>
                    <a:pt x="2404" y="1258"/>
                    <a:pt x="2330" y="1036"/>
                  </a:cubicBezTo>
                  <a:cubicBezTo>
                    <a:pt x="2293" y="814"/>
                    <a:pt x="2219" y="629"/>
                    <a:pt x="2108" y="482"/>
                  </a:cubicBezTo>
                  <a:cubicBezTo>
                    <a:pt x="2034" y="334"/>
                    <a:pt x="1886" y="186"/>
                    <a:pt x="1738" y="112"/>
                  </a:cubicBezTo>
                  <a:cubicBezTo>
                    <a:pt x="1590" y="38"/>
                    <a:pt x="1405" y="1"/>
                    <a:pt x="1184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141679" y="2720694"/>
              <a:ext cx="43753" cy="64628"/>
            </a:xfrm>
            <a:custGeom>
              <a:avLst/>
              <a:gdLst/>
              <a:ahLst/>
              <a:cxnLst/>
              <a:rect l="l" t="t" r="r" b="b"/>
              <a:pathLst>
                <a:path w="2404" h="3551" extrusionOk="0">
                  <a:moveTo>
                    <a:pt x="1220" y="556"/>
                  </a:moveTo>
                  <a:cubicBezTo>
                    <a:pt x="1331" y="556"/>
                    <a:pt x="1405" y="593"/>
                    <a:pt x="1479" y="666"/>
                  </a:cubicBezTo>
                  <a:cubicBezTo>
                    <a:pt x="1553" y="703"/>
                    <a:pt x="1590" y="814"/>
                    <a:pt x="1664" y="925"/>
                  </a:cubicBezTo>
                  <a:cubicBezTo>
                    <a:pt x="1701" y="1036"/>
                    <a:pt x="1738" y="1147"/>
                    <a:pt x="1738" y="1295"/>
                  </a:cubicBezTo>
                  <a:cubicBezTo>
                    <a:pt x="1775" y="1443"/>
                    <a:pt x="1775" y="1591"/>
                    <a:pt x="1775" y="1776"/>
                  </a:cubicBezTo>
                  <a:cubicBezTo>
                    <a:pt x="1775" y="2182"/>
                    <a:pt x="1738" y="2515"/>
                    <a:pt x="1627" y="2700"/>
                  </a:cubicBezTo>
                  <a:cubicBezTo>
                    <a:pt x="1553" y="2885"/>
                    <a:pt x="1405" y="2996"/>
                    <a:pt x="1220" y="2996"/>
                  </a:cubicBezTo>
                  <a:cubicBezTo>
                    <a:pt x="1109" y="2996"/>
                    <a:pt x="1036" y="2959"/>
                    <a:pt x="962" y="2885"/>
                  </a:cubicBezTo>
                  <a:cubicBezTo>
                    <a:pt x="888" y="2811"/>
                    <a:pt x="814" y="2737"/>
                    <a:pt x="777" y="2626"/>
                  </a:cubicBezTo>
                  <a:cubicBezTo>
                    <a:pt x="740" y="2515"/>
                    <a:pt x="703" y="2404"/>
                    <a:pt x="666" y="2256"/>
                  </a:cubicBezTo>
                  <a:cubicBezTo>
                    <a:pt x="666" y="2108"/>
                    <a:pt x="666" y="1923"/>
                    <a:pt x="666" y="1776"/>
                  </a:cubicBezTo>
                  <a:cubicBezTo>
                    <a:pt x="666" y="962"/>
                    <a:pt x="851" y="556"/>
                    <a:pt x="1220" y="556"/>
                  </a:cubicBezTo>
                  <a:close/>
                  <a:moveTo>
                    <a:pt x="1220" y="1"/>
                  </a:moveTo>
                  <a:cubicBezTo>
                    <a:pt x="814" y="1"/>
                    <a:pt x="481" y="149"/>
                    <a:pt x="296" y="445"/>
                  </a:cubicBezTo>
                  <a:cubicBezTo>
                    <a:pt x="111" y="740"/>
                    <a:pt x="0" y="1184"/>
                    <a:pt x="0" y="1776"/>
                  </a:cubicBezTo>
                  <a:cubicBezTo>
                    <a:pt x="0" y="2034"/>
                    <a:pt x="37" y="2293"/>
                    <a:pt x="74" y="2515"/>
                  </a:cubicBezTo>
                  <a:cubicBezTo>
                    <a:pt x="111" y="2737"/>
                    <a:pt x="185" y="2922"/>
                    <a:pt x="296" y="3070"/>
                  </a:cubicBezTo>
                  <a:cubicBezTo>
                    <a:pt x="370" y="3217"/>
                    <a:pt x="518" y="3328"/>
                    <a:pt x="666" y="3439"/>
                  </a:cubicBezTo>
                  <a:cubicBezTo>
                    <a:pt x="814" y="3513"/>
                    <a:pt x="999" y="3550"/>
                    <a:pt x="1220" y="3550"/>
                  </a:cubicBezTo>
                  <a:cubicBezTo>
                    <a:pt x="1590" y="3550"/>
                    <a:pt x="1923" y="3402"/>
                    <a:pt x="2108" y="3107"/>
                  </a:cubicBezTo>
                  <a:cubicBezTo>
                    <a:pt x="2330" y="2774"/>
                    <a:pt x="2403" y="2367"/>
                    <a:pt x="2403" y="1776"/>
                  </a:cubicBezTo>
                  <a:cubicBezTo>
                    <a:pt x="2403" y="1517"/>
                    <a:pt x="2403" y="1258"/>
                    <a:pt x="2366" y="1036"/>
                  </a:cubicBezTo>
                  <a:cubicBezTo>
                    <a:pt x="2293" y="814"/>
                    <a:pt x="2219" y="629"/>
                    <a:pt x="2145" y="482"/>
                  </a:cubicBezTo>
                  <a:cubicBezTo>
                    <a:pt x="2034" y="334"/>
                    <a:pt x="1923" y="186"/>
                    <a:pt x="1738" y="112"/>
                  </a:cubicBezTo>
                  <a:cubicBezTo>
                    <a:pt x="1590" y="38"/>
                    <a:pt x="1405" y="1"/>
                    <a:pt x="1220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5192149" y="2720694"/>
              <a:ext cx="41059" cy="64628"/>
            </a:xfrm>
            <a:custGeom>
              <a:avLst/>
              <a:gdLst/>
              <a:ahLst/>
              <a:cxnLst/>
              <a:rect l="l" t="t" r="r" b="b"/>
              <a:pathLst>
                <a:path w="2256" h="3551" extrusionOk="0">
                  <a:moveTo>
                    <a:pt x="924" y="593"/>
                  </a:moveTo>
                  <a:cubicBezTo>
                    <a:pt x="1072" y="593"/>
                    <a:pt x="1183" y="593"/>
                    <a:pt x="1257" y="666"/>
                  </a:cubicBezTo>
                  <a:cubicBezTo>
                    <a:pt x="1368" y="740"/>
                    <a:pt x="1442" y="814"/>
                    <a:pt x="1479" y="925"/>
                  </a:cubicBezTo>
                  <a:cubicBezTo>
                    <a:pt x="1516" y="1036"/>
                    <a:pt x="1553" y="1147"/>
                    <a:pt x="1590" y="1295"/>
                  </a:cubicBezTo>
                  <a:cubicBezTo>
                    <a:pt x="1590" y="1443"/>
                    <a:pt x="1590" y="1591"/>
                    <a:pt x="1590" y="1739"/>
                  </a:cubicBezTo>
                  <a:cubicBezTo>
                    <a:pt x="1590" y="1886"/>
                    <a:pt x="1590" y="2034"/>
                    <a:pt x="1590" y="2182"/>
                  </a:cubicBezTo>
                  <a:cubicBezTo>
                    <a:pt x="1553" y="2330"/>
                    <a:pt x="1516" y="2478"/>
                    <a:pt x="1479" y="2589"/>
                  </a:cubicBezTo>
                  <a:cubicBezTo>
                    <a:pt x="1405" y="2700"/>
                    <a:pt x="1331" y="2811"/>
                    <a:pt x="1257" y="2848"/>
                  </a:cubicBezTo>
                  <a:cubicBezTo>
                    <a:pt x="1146" y="2922"/>
                    <a:pt x="1035" y="2959"/>
                    <a:pt x="887" y="2959"/>
                  </a:cubicBezTo>
                  <a:lnTo>
                    <a:pt x="629" y="2959"/>
                  </a:lnTo>
                  <a:lnTo>
                    <a:pt x="629" y="593"/>
                  </a:lnTo>
                  <a:close/>
                  <a:moveTo>
                    <a:pt x="666" y="1"/>
                  </a:moveTo>
                  <a:cubicBezTo>
                    <a:pt x="592" y="1"/>
                    <a:pt x="518" y="1"/>
                    <a:pt x="444" y="38"/>
                  </a:cubicBezTo>
                  <a:lnTo>
                    <a:pt x="222" y="38"/>
                  </a:lnTo>
                  <a:cubicBezTo>
                    <a:pt x="148" y="38"/>
                    <a:pt x="74" y="38"/>
                    <a:pt x="0" y="75"/>
                  </a:cubicBezTo>
                  <a:lnTo>
                    <a:pt x="0" y="3476"/>
                  </a:lnTo>
                  <a:cubicBezTo>
                    <a:pt x="37" y="3476"/>
                    <a:pt x="111" y="3476"/>
                    <a:pt x="185" y="3513"/>
                  </a:cubicBezTo>
                  <a:lnTo>
                    <a:pt x="629" y="3513"/>
                  </a:lnTo>
                  <a:cubicBezTo>
                    <a:pt x="703" y="3550"/>
                    <a:pt x="777" y="3550"/>
                    <a:pt x="814" y="3550"/>
                  </a:cubicBezTo>
                  <a:cubicBezTo>
                    <a:pt x="1072" y="3550"/>
                    <a:pt x="1331" y="3476"/>
                    <a:pt x="1516" y="3402"/>
                  </a:cubicBezTo>
                  <a:cubicBezTo>
                    <a:pt x="1701" y="3291"/>
                    <a:pt x="1849" y="3143"/>
                    <a:pt x="1960" y="2996"/>
                  </a:cubicBezTo>
                  <a:cubicBezTo>
                    <a:pt x="2071" y="2811"/>
                    <a:pt x="2144" y="2626"/>
                    <a:pt x="2181" y="2404"/>
                  </a:cubicBezTo>
                  <a:cubicBezTo>
                    <a:pt x="2218" y="2219"/>
                    <a:pt x="2255" y="1960"/>
                    <a:pt x="2255" y="1739"/>
                  </a:cubicBezTo>
                  <a:cubicBezTo>
                    <a:pt x="2255" y="1480"/>
                    <a:pt x="2218" y="1258"/>
                    <a:pt x="2181" y="1036"/>
                  </a:cubicBezTo>
                  <a:cubicBezTo>
                    <a:pt x="2144" y="814"/>
                    <a:pt x="2071" y="629"/>
                    <a:pt x="1960" y="482"/>
                  </a:cubicBezTo>
                  <a:cubicBezTo>
                    <a:pt x="1849" y="334"/>
                    <a:pt x="1701" y="223"/>
                    <a:pt x="1516" y="149"/>
                  </a:cubicBezTo>
                  <a:cubicBezTo>
                    <a:pt x="1331" y="38"/>
                    <a:pt x="1109" y="1"/>
                    <a:pt x="851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237231" y="2720694"/>
              <a:ext cx="35672" cy="64628"/>
            </a:xfrm>
            <a:custGeom>
              <a:avLst/>
              <a:gdLst/>
              <a:ahLst/>
              <a:cxnLst/>
              <a:rect l="l" t="t" r="r" b="b"/>
              <a:pathLst>
                <a:path w="1960" h="3551" extrusionOk="0">
                  <a:moveTo>
                    <a:pt x="1072" y="1"/>
                  </a:moveTo>
                  <a:cubicBezTo>
                    <a:pt x="924" y="1"/>
                    <a:pt x="814" y="1"/>
                    <a:pt x="703" y="38"/>
                  </a:cubicBezTo>
                  <a:cubicBezTo>
                    <a:pt x="555" y="75"/>
                    <a:pt x="481" y="149"/>
                    <a:pt x="370" y="186"/>
                  </a:cubicBezTo>
                  <a:cubicBezTo>
                    <a:pt x="296" y="260"/>
                    <a:pt x="222" y="371"/>
                    <a:pt x="185" y="482"/>
                  </a:cubicBezTo>
                  <a:cubicBezTo>
                    <a:pt x="111" y="593"/>
                    <a:pt x="111" y="740"/>
                    <a:pt x="111" y="925"/>
                  </a:cubicBezTo>
                  <a:cubicBezTo>
                    <a:pt x="111" y="1073"/>
                    <a:pt x="111" y="1258"/>
                    <a:pt x="185" y="1369"/>
                  </a:cubicBezTo>
                  <a:cubicBezTo>
                    <a:pt x="259" y="1480"/>
                    <a:pt x="333" y="1591"/>
                    <a:pt x="407" y="1702"/>
                  </a:cubicBezTo>
                  <a:cubicBezTo>
                    <a:pt x="518" y="1776"/>
                    <a:pt x="629" y="1850"/>
                    <a:pt x="740" y="1923"/>
                  </a:cubicBezTo>
                  <a:cubicBezTo>
                    <a:pt x="851" y="1997"/>
                    <a:pt x="924" y="2071"/>
                    <a:pt x="1035" y="2145"/>
                  </a:cubicBezTo>
                  <a:cubicBezTo>
                    <a:pt x="1109" y="2182"/>
                    <a:pt x="1183" y="2256"/>
                    <a:pt x="1257" y="2330"/>
                  </a:cubicBezTo>
                  <a:cubicBezTo>
                    <a:pt x="1331" y="2404"/>
                    <a:pt x="1368" y="2515"/>
                    <a:pt x="1368" y="2589"/>
                  </a:cubicBezTo>
                  <a:cubicBezTo>
                    <a:pt x="1368" y="2848"/>
                    <a:pt x="1183" y="2959"/>
                    <a:pt x="851" y="2996"/>
                  </a:cubicBezTo>
                  <a:cubicBezTo>
                    <a:pt x="703" y="2996"/>
                    <a:pt x="592" y="2959"/>
                    <a:pt x="481" y="2922"/>
                  </a:cubicBezTo>
                  <a:cubicBezTo>
                    <a:pt x="370" y="2885"/>
                    <a:pt x="296" y="2848"/>
                    <a:pt x="222" y="2811"/>
                  </a:cubicBezTo>
                  <a:lnTo>
                    <a:pt x="0" y="3365"/>
                  </a:lnTo>
                  <a:cubicBezTo>
                    <a:pt x="74" y="3402"/>
                    <a:pt x="222" y="3476"/>
                    <a:pt x="370" y="3513"/>
                  </a:cubicBezTo>
                  <a:cubicBezTo>
                    <a:pt x="518" y="3550"/>
                    <a:pt x="703" y="3550"/>
                    <a:pt x="888" y="3550"/>
                  </a:cubicBezTo>
                  <a:cubicBezTo>
                    <a:pt x="1072" y="3550"/>
                    <a:pt x="1183" y="3550"/>
                    <a:pt x="1331" y="3476"/>
                  </a:cubicBezTo>
                  <a:cubicBezTo>
                    <a:pt x="1442" y="3439"/>
                    <a:pt x="1553" y="3402"/>
                    <a:pt x="1664" y="3291"/>
                  </a:cubicBezTo>
                  <a:cubicBezTo>
                    <a:pt x="1738" y="3217"/>
                    <a:pt x="1812" y="3107"/>
                    <a:pt x="1886" y="2996"/>
                  </a:cubicBezTo>
                  <a:cubicBezTo>
                    <a:pt x="1923" y="2848"/>
                    <a:pt x="1960" y="2700"/>
                    <a:pt x="1960" y="2552"/>
                  </a:cubicBezTo>
                  <a:cubicBezTo>
                    <a:pt x="1960" y="2367"/>
                    <a:pt x="1923" y="2219"/>
                    <a:pt x="1849" y="2108"/>
                  </a:cubicBezTo>
                  <a:cubicBezTo>
                    <a:pt x="1812" y="1960"/>
                    <a:pt x="1738" y="1850"/>
                    <a:pt x="1627" y="1776"/>
                  </a:cubicBezTo>
                  <a:cubicBezTo>
                    <a:pt x="1553" y="1665"/>
                    <a:pt x="1442" y="1591"/>
                    <a:pt x="1331" y="1517"/>
                  </a:cubicBezTo>
                  <a:cubicBezTo>
                    <a:pt x="1220" y="1443"/>
                    <a:pt x="1109" y="1369"/>
                    <a:pt x="1035" y="1332"/>
                  </a:cubicBezTo>
                  <a:cubicBezTo>
                    <a:pt x="924" y="1258"/>
                    <a:pt x="851" y="1184"/>
                    <a:pt x="814" y="1110"/>
                  </a:cubicBezTo>
                  <a:cubicBezTo>
                    <a:pt x="740" y="1036"/>
                    <a:pt x="703" y="962"/>
                    <a:pt x="703" y="888"/>
                  </a:cubicBezTo>
                  <a:cubicBezTo>
                    <a:pt x="703" y="777"/>
                    <a:pt x="740" y="703"/>
                    <a:pt x="814" y="629"/>
                  </a:cubicBezTo>
                  <a:cubicBezTo>
                    <a:pt x="888" y="593"/>
                    <a:pt x="961" y="556"/>
                    <a:pt x="1109" y="556"/>
                  </a:cubicBezTo>
                  <a:cubicBezTo>
                    <a:pt x="1220" y="556"/>
                    <a:pt x="1368" y="593"/>
                    <a:pt x="1442" y="593"/>
                  </a:cubicBezTo>
                  <a:cubicBezTo>
                    <a:pt x="1553" y="629"/>
                    <a:pt x="1664" y="666"/>
                    <a:pt x="1701" y="703"/>
                  </a:cubicBezTo>
                  <a:lnTo>
                    <a:pt x="1886" y="186"/>
                  </a:lnTo>
                  <a:cubicBezTo>
                    <a:pt x="1812" y="112"/>
                    <a:pt x="1701" y="75"/>
                    <a:pt x="1553" y="38"/>
                  </a:cubicBezTo>
                  <a:cubicBezTo>
                    <a:pt x="1405" y="1"/>
                    <a:pt x="1257" y="1"/>
                    <a:pt x="1072" y="1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040067" y="2936694"/>
              <a:ext cx="47793" cy="48467"/>
            </a:xfrm>
            <a:custGeom>
              <a:avLst/>
              <a:gdLst/>
              <a:ahLst/>
              <a:cxnLst/>
              <a:rect l="l" t="t" r="r" b="b"/>
              <a:pathLst>
                <a:path w="2626" h="2663" extrusionOk="0">
                  <a:moveTo>
                    <a:pt x="1332" y="1"/>
                  </a:moveTo>
                  <a:cubicBezTo>
                    <a:pt x="592" y="1"/>
                    <a:pt x="1" y="592"/>
                    <a:pt x="1" y="1332"/>
                  </a:cubicBezTo>
                  <a:cubicBezTo>
                    <a:pt x="1" y="2071"/>
                    <a:pt x="592" y="2662"/>
                    <a:pt x="1332" y="2662"/>
                  </a:cubicBezTo>
                  <a:cubicBezTo>
                    <a:pt x="2034" y="2662"/>
                    <a:pt x="2626" y="2071"/>
                    <a:pt x="2626" y="1332"/>
                  </a:cubicBezTo>
                  <a:cubicBezTo>
                    <a:pt x="2626" y="592"/>
                    <a:pt x="2034" y="1"/>
                    <a:pt x="1332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5377864" y="2664182"/>
              <a:ext cx="228792" cy="300118"/>
            </a:xfrm>
            <a:custGeom>
              <a:avLst/>
              <a:gdLst/>
              <a:ahLst/>
              <a:cxnLst/>
              <a:rect l="l" t="t" r="r" b="b"/>
              <a:pathLst>
                <a:path w="12571" h="16490" extrusionOk="0">
                  <a:moveTo>
                    <a:pt x="7505" y="2773"/>
                  </a:moveTo>
                  <a:cubicBezTo>
                    <a:pt x="7764" y="2773"/>
                    <a:pt x="8023" y="2921"/>
                    <a:pt x="8134" y="3106"/>
                  </a:cubicBezTo>
                  <a:lnTo>
                    <a:pt x="10130" y="6507"/>
                  </a:lnTo>
                  <a:cubicBezTo>
                    <a:pt x="10241" y="6692"/>
                    <a:pt x="10315" y="7062"/>
                    <a:pt x="10315" y="7284"/>
                  </a:cubicBezTo>
                  <a:lnTo>
                    <a:pt x="10315" y="10907"/>
                  </a:lnTo>
                  <a:cubicBezTo>
                    <a:pt x="10315" y="11129"/>
                    <a:pt x="10130" y="11313"/>
                    <a:pt x="9908" y="11313"/>
                  </a:cubicBezTo>
                  <a:lnTo>
                    <a:pt x="2662" y="9428"/>
                  </a:lnTo>
                  <a:cubicBezTo>
                    <a:pt x="2440" y="9428"/>
                    <a:pt x="2255" y="9206"/>
                    <a:pt x="2255" y="8984"/>
                  </a:cubicBezTo>
                  <a:lnTo>
                    <a:pt x="2255" y="3180"/>
                  </a:lnTo>
                  <a:cubicBezTo>
                    <a:pt x="2255" y="2958"/>
                    <a:pt x="2440" y="2773"/>
                    <a:pt x="2662" y="2773"/>
                  </a:cubicBezTo>
                  <a:close/>
                  <a:moveTo>
                    <a:pt x="1664" y="0"/>
                  </a:moveTo>
                  <a:cubicBezTo>
                    <a:pt x="1368" y="0"/>
                    <a:pt x="1146" y="222"/>
                    <a:pt x="1146" y="518"/>
                  </a:cubicBezTo>
                  <a:lnTo>
                    <a:pt x="1146" y="1110"/>
                  </a:lnTo>
                  <a:lnTo>
                    <a:pt x="740" y="1110"/>
                  </a:lnTo>
                  <a:cubicBezTo>
                    <a:pt x="333" y="1110"/>
                    <a:pt x="0" y="1442"/>
                    <a:pt x="0" y="1849"/>
                  </a:cubicBezTo>
                  <a:lnTo>
                    <a:pt x="0" y="11942"/>
                  </a:lnTo>
                  <a:lnTo>
                    <a:pt x="0" y="16489"/>
                  </a:lnTo>
                  <a:lnTo>
                    <a:pt x="3069" y="16489"/>
                  </a:lnTo>
                  <a:cubicBezTo>
                    <a:pt x="3069" y="16415"/>
                    <a:pt x="3032" y="16378"/>
                    <a:pt x="3032" y="16305"/>
                  </a:cubicBezTo>
                  <a:cubicBezTo>
                    <a:pt x="3032" y="14530"/>
                    <a:pt x="4511" y="13051"/>
                    <a:pt x="6285" y="13051"/>
                  </a:cubicBezTo>
                  <a:cubicBezTo>
                    <a:pt x="8097" y="13051"/>
                    <a:pt x="9539" y="14530"/>
                    <a:pt x="9539" y="16305"/>
                  </a:cubicBezTo>
                  <a:cubicBezTo>
                    <a:pt x="9539" y="16378"/>
                    <a:pt x="9539" y="16415"/>
                    <a:pt x="9502" y="16489"/>
                  </a:cubicBezTo>
                  <a:lnTo>
                    <a:pt x="11831" y="16489"/>
                  </a:lnTo>
                  <a:cubicBezTo>
                    <a:pt x="12237" y="16489"/>
                    <a:pt x="12570" y="16157"/>
                    <a:pt x="12570" y="15750"/>
                  </a:cubicBezTo>
                  <a:lnTo>
                    <a:pt x="12570" y="9243"/>
                  </a:lnTo>
                  <a:cubicBezTo>
                    <a:pt x="12570" y="8836"/>
                    <a:pt x="12422" y="8208"/>
                    <a:pt x="12200" y="7838"/>
                  </a:cubicBezTo>
                  <a:lnTo>
                    <a:pt x="8651" y="1775"/>
                  </a:lnTo>
                  <a:cubicBezTo>
                    <a:pt x="8429" y="1405"/>
                    <a:pt x="7949" y="1110"/>
                    <a:pt x="7542" y="1110"/>
                  </a:cubicBezTo>
                  <a:lnTo>
                    <a:pt x="2218" y="1110"/>
                  </a:lnTo>
                  <a:lnTo>
                    <a:pt x="2218" y="518"/>
                  </a:lnTo>
                  <a:cubicBezTo>
                    <a:pt x="2218" y="222"/>
                    <a:pt x="1960" y="0"/>
                    <a:pt x="1664" y="0"/>
                  </a:cubicBez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3930763" y="2935063"/>
              <a:ext cx="31450" cy="28775"/>
            </a:xfrm>
            <a:custGeom>
              <a:avLst/>
              <a:gdLst/>
              <a:ahLst/>
              <a:cxnLst/>
              <a:rect l="l" t="t" r="r" b="b"/>
              <a:pathLst>
                <a:path w="1258" h="1151" extrusionOk="0">
                  <a:moveTo>
                    <a:pt x="631" y="0"/>
                  </a:moveTo>
                  <a:cubicBezTo>
                    <a:pt x="328" y="0"/>
                    <a:pt x="72" y="213"/>
                    <a:pt x="37" y="522"/>
                  </a:cubicBezTo>
                  <a:cubicBezTo>
                    <a:pt x="0" y="817"/>
                    <a:pt x="259" y="1113"/>
                    <a:pt x="555" y="1150"/>
                  </a:cubicBezTo>
                  <a:lnTo>
                    <a:pt x="629" y="1150"/>
                  </a:lnTo>
                  <a:cubicBezTo>
                    <a:pt x="925" y="1150"/>
                    <a:pt x="1147" y="928"/>
                    <a:pt x="1183" y="633"/>
                  </a:cubicBezTo>
                  <a:cubicBezTo>
                    <a:pt x="1257" y="337"/>
                    <a:pt x="999" y="41"/>
                    <a:pt x="703" y="4"/>
                  </a:cubicBezTo>
                  <a:cubicBezTo>
                    <a:pt x="679" y="1"/>
                    <a:pt x="655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3988063" y="2944038"/>
              <a:ext cx="31450" cy="29025"/>
            </a:xfrm>
            <a:custGeom>
              <a:avLst/>
              <a:gdLst/>
              <a:ahLst/>
              <a:cxnLst/>
              <a:rect l="l" t="t" r="r" b="b"/>
              <a:pathLst>
                <a:path w="1258" h="1161" extrusionOk="0">
                  <a:moveTo>
                    <a:pt x="611" y="0"/>
                  </a:moveTo>
                  <a:cubicBezTo>
                    <a:pt x="334" y="0"/>
                    <a:pt x="107" y="202"/>
                    <a:pt x="75" y="458"/>
                  </a:cubicBezTo>
                  <a:cubicBezTo>
                    <a:pt x="1" y="791"/>
                    <a:pt x="222" y="1087"/>
                    <a:pt x="518" y="1124"/>
                  </a:cubicBezTo>
                  <a:cubicBezTo>
                    <a:pt x="555" y="1124"/>
                    <a:pt x="592" y="1161"/>
                    <a:pt x="629" y="1161"/>
                  </a:cubicBezTo>
                  <a:cubicBezTo>
                    <a:pt x="925" y="1161"/>
                    <a:pt x="1147" y="939"/>
                    <a:pt x="1184" y="680"/>
                  </a:cubicBezTo>
                  <a:cubicBezTo>
                    <a:pt x="1258" y="348"/>
                    <a:pt x="1036" y="52"/>
                    <a:pt x="740" y="15"/>
                  </a:cubicBezTo>
                  <a:cubicBezTo>
                    <a:pt x="696" y="5"/>
                    <a:pt x="653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3873463" y="2929613"/>
              <a:ext cx="30525" cy="28675"/>
            </a:xfrm>
            <a:custGeom>
              <a:avLst/>
              <a:gdLst/>
              <a:ahLst/>
              <a:cxnLst/>
              <a:rect l="l" t="t" r="r" b="b"/>
              <a:pathLst>
                <a:path w="1221" h="1147" extrusionOk="0">
                  <a:moveTo>
                    <a:pt x="629" y="0"/>
                  </a:moveTo>
                  <a:cubicBezTo>
                    <a:pt x="333" y="0"/>
                    <a:pt x="37" y="222"/>
                    <a:pt x="37" y="555"/>
                  </a:cubicBezTo>
                  <a:cubicBezTo>
                    <a:pt x="0" y="851"/>
                    <a:pt x="259" y="1146"/>
                    <a:pt x="555" y="1146"/>
                  </a:cubicBezTo>
                  <a:lnTo>
                    <a:pt x="592" y="1146"/>
                  </a:lnTo>
                  <a:cubicBezTo>
                    <a:pt x="925" y="1146"/>
                    <a:pt x="1146" y="925"/>
                    <a:pt x="1183" y="629"/>
                  </a:cubicBezTo>
                  <a:cubicBezTo>
                    <a:pt x="1220" y="296"/>
                    <a:pt x="961" y="37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3698763" y="29350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620" y="0"/>
                  </a:moveTo>
                  <a:cubicBezTo>
                    <a:pt x="598" y="0"/>
                    <a:pt x="577" y="1"/>
                    <a:pt x="555" y="4"/>
                  </a:cubicBezTo>
                  <a:cubicBezTo>
                    <a:pt x="223" y="41"/>
                    <a:pt x="1" y="337"/>
                    <a:pt x="38" y="633"/>
                  </a:cubicBezTo>
                  <a:cubicBezTo>
                    <a:pt x="75" y="928"/>
                    <a:pt x="334" y="1150"/>
                    <a:pt x="629" y="1150"/>
                  </a:cubicBezTo>
                  <a:lnTo>
                    <a:pt x="703" y="1150"/>
                  </a:lnTo>
                  <a:cubicBezTo>
                    <a:pt x="999" y="1113"/>
                    <a:pt x="1221" y="817"/>
                    <a:pt x="1184" y="522"/>
                  </a:cubicBezTo>
                  <a:cubicBezTo>
                    <a:pt x="1150" y="213"/>
                    <a:pt x="893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3584163" y="2956013"/>
              <a:ext cx="31450" cy="28150"/>
            </a:xfrm>
            <a:custGeom>
              <a:avLst/>
              <a:gdLst/>
              <a:ahLst/>
              <a:cxnLst/>
              <a:rect l="l" t="t" r="r" b="b"/>
              <a:pathLst>
                <a:path w="1258" h="1126" extrusionOk="0">
                  <a:moveTo>
                    <a:pt x="627" y="0"/>
                  </a:moveTo>
                  <a:cubicBezTo>
                    <a:pt x="580" y="0"/>
                    <a:pt x="531" y="5"/>
                    <a:pt x="481" y="16"/>
                  </a:cubicBezTo>
                  <a:cubicBezTo>
                    <a:pt x="185" y="90"/>
                    <a:pt x="0" y="386"/>
                    <a:pt x="74" y="719"/>
                  </a:cubicBezTo>
                  <a:cubicBezTo>
                    <a:pt x="148" y="978"/>
                    <a:pt x="370" y="1126"/>
                    <a:pt x="629" y="1126"/>
                  </a:cubicBezTo>
                  <a:lnTo>
                    <a:pt x="777" y="1126"/>
                  </a:lnTo>
                  <a:cubicBezTo>
                    <a:pt x="1073" y="1052"/>
                    <a:pt x="1257" y="756"/>
                    <a:pt x="1183" y="423"/>
                  </a:cubicBezTo>
                  <a:cubicBezTo>
                    <a:pt x="1121" y="171"/>
                    <a:pt x="897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3756988" y="2929613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55" y="0"/>
                  </a:moveTo>
                  <a:cubicBezTo>
                    <a:pt x="260" y="37"/>
                    <a:pt x="1" y="296"/>
                    <a:pt x="38" y="629"/>
                  </a:cubicBezTo>
                  <a:cubicBezTo>
                    <a:pt x="38" y="925"/>
                    <a:pt x="297" y="1183"/>
                    <a:pt x="592" y="1183"/>
                  </a:cubicBezTo>
                  <a:cubicBezTo>
                    <a:pt x="629" y="1183"/>
                    <a:pt x="629" y="1146"/>
                    <a:pt x="629" y="1146"/>
                  </a:cubicBezTo>
                  <a:cubicBezTo>
                    <a:pt x="962" y="1146"/>
                    <a:pt x="1184" y="888"/>
                    <a:pt x="1184" y="555"/>
                  </a:cubicBezTo>
                  <a:cubicBezTo>
                    <a:pt x="1147" y="222"/>
                    <a:pt x="888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3641463" y="2943363"/>
              <a:ext cx="30525" cy="28775"/>
            </a:xfrm>
            <a:custGeom>
              <a:avLst/>
              <a:gdLst/>
              <a:ahLst/>
              <a:cxnLst/>
              <a:rect l="l" t="t" r="r" b="b"/>
              <a:pathLst>
                <a:path w="1221" h="1151" extrusionOk="0">
                  <a:moveTo>
                    <a:pt x="583" y="1"/>
                  </a:moveTo>
                  <a:cubicBezTo>
                    <a:pt x="562" y="1"/>
                    <a:pt x="540" y="2"/>
                    <a:pt x="518" y="5"/>
                  </a:cubicBezTo>
                  <a:cubicBezTo>
                    <a:pt x="185" y="79"/>
                    <a:pt x="1" y="375"/>
                    <a:pt x="38" y="707"/>
                  </a:cubicBezTo>
                  <a:cubicBezTo>
                    <a:pt x="112" y="966"/>
                    <a:pt x="333" y="1151"/>
                    <a:pt x="629" y="1151"/>
                  </a:cubicBezTo>
                  <a:lnTo>
                    <a:pt x="703" y="1151"/>
                  </a:lnTo>
                  <a:cubicBezTo>
                    <a:pt x="1036" y="1114"/>
                    <a:pt x="1221" y="818"/>
                    <a:pt x="1184" y="485"/>
                  </a:cubicBezTo>
                  <a:cubicBezTo>
                    <a:pt x="1115" y="211"/>
                    <a:pt x="856" y="1"/>
                    <a:pt x="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815238" y="2926738"/>
              <a:ext cx="29600" cy="28775"/>
            </a:xfrm>
            <a:custGeom>
              <a:avLst/>
              <a:gdLst/>
              <a:ahLst/>
              <a:cxnLst/>
              <a:rect l="l" t="t" r="r" b="b"/>
              <a:pathLst>
                <a:path w="1184" h="1151" extrusionOk="0">
                  <a:moveTo>
                    <a:pt x="618" y="1"/>
                  </a:moveTo>
                  <a:cubicBezTo>
                    <a:pt x="597" y="1"/>
                    <a:pt x="576" y="2"/>
                    <a:pt x="555" y="4"/>
                  </a:cubicBezTo>
                  <a:cubicBezTo>
                    <a:pt x="259" y="4"/>
                    <a:pt x="0" y="300"/>
                    <a:pt x="37" y="596"/>
                  </a:cubicBezTo>
                  <a:cubicBezTo>
                    <a:pt x="37" y="929"/>
                    <a:pt x="296" y="1150"/>
                    <a:pt x="592" y="1150"/>
                  </a:cubicBezTo>
                  <a:lnTo>
                    <a:pt x="629" y="1150"/>
                  </a:lnTo>
                  <a:cubicBezTo>
                    <a:pt x="961" y="1150"/>
                    <a:pt x="1183" y="855"/>
                    <a:pt x="1183" y="522"/>
                  </a:cubicBezTo>
                  <a:cubicBezTo>
                    <a:pt x="1149" y="245"/>
                    <a:pt x="920" y="1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647013" y="2632913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1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3671038" y="2657863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6"/>
                  </a:lnTo>
                  <a:lnTo>
                    <a:pt x="17451" y="9096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3661788" y="2655088"/>
              <a:ext cx="54575" cy="54575"/>
            </a:xfrm>
            <a:custGeom>
              <a:avLst/>
              <a:gdLst/>
              <a:ahLst/>
              <a:cxnLst/>
              <a:rect l="l" t="t" r="r" b="b"/>
              <a:pathLst>
                <a:path w="2183" h="2183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82"/>
                    <a:pt x="371" y="2182"/>
                  </a:cubicBezTo>
                  <a:cubicBezTo>
                    <a:pt x="1369" y="2182"/>
                    <a:pt x="2182" y="1258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4057388" y="2650488"/>
              <a:ext cx="51775" cy="59175"/>
            </a:xfrm>
            <a:custGeom>
              <a:avLst/>
              <a:gdLst/>
              <a:ahLst/>
              <a:cxnLst/>
              <a:rect l="l" t="t" r="r" b="b"/>
              <a:pathLst>
                <a:path w="2071" h="2367" extrusionOk="0">
                  <a:moveTo>
                    <a:pt x="37" y="0"/>
                  </a:moveTo>
                  <a:cubicBezTo>
                    <a:pt x="37" y="74"/>
                    <a:pt x="0" y="185"/>
                    <a:pt x="0" y="296"/>
                  </a:cubicBezTo>
                  <a:cubicBezTo>
                    <a:pt x="0" y="1442"/>
                    <a:pt x="851" y="2366"/>
                    <a:pt x="1849" y="2366"/>
                  </a:cubicBezTo>
                  <a:cubicBezTo>
                    <a:pt x="1923" y="2366"/>
                    <a:pt x="1997" y="2329"/>
                    <a:pt x="2071" y="2329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3669188" y="28344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9"/>
                    <a:pt x="1923" y="2034"/>
                  </a:cubicBezTo>
                  <a:cubicBezTo>
                    <a:pt x="1923" y="925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2177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4057388" y="28344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5"/>
                    <a:pt x="0" y="2071"/>
                  </a:cubicBezTo>
                  <a:cubicBezTo>
                    <a:pt x="0" y="2219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37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3767163" y="2668963"/>
              <a:ext cx="243100" cy="206150"/>
            </a:xfrm>
            <a:custGeom>
              <a:avLst/>
              <a:gdLst/>
              <a:ahLst/>
              <a:cxnLst/>
              <a:rect l="l" t="t" r="r" b="b"/>
              <a:pathLst>
                <a:path w="9724" h="8246" extrusionOk="0">
                  <a:moveTo>
                    <a:pt x="4881" y="1"/>
                  </a:moveTo>
                  <a:cubicBezTo>
                    <a:pt x="2182" y="1"/>
                    <a:pt x="1" y="1849"/>
                    <a:pt x="1" y="4104"/>
                  </a:cubicBezTo>
                  <a:cubicBezTo>
                    <a:pt x="1" y="6396"/>
                    <a:pt x="2182" y="8245"/>
                    <a:pt x="4881" y="8245"/>
                  </a:cubicBezTo>
                  <a:cubicBezTo>
                    <a:pt x="7543" y="8245"/>
                    <a:pt x="9724" y="6396"/>
                    <a:pt x="9724" y="4104"/>
                  </a:cubicBezTo>
                  <a:cubicBezTo>
                    <a:pt x="9724" y="1849"/>
                    <a:pt x="7543" y="1"/>
                    <a:pt x="4881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3841113" y="2705938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81"/>
                  </a:lnTo>
                  <a:lnTo>
                    <a:pt x="888" y="481"/>
                  </a:lnTo>
                  <a:lnTo>
                    <a:pt x="37" y="1294"/>
                  </a:lnTo>
                  <a:lnTo>
                    <a:pt x="37" y="2219"/>
                  </a:lnTo>
                  <a:lnTo>
                    <a:pt x="333" y="2736"/>
                  </a:lnTo>
                  <a:lnTo>
                    <a:pt x="2440" y="3624"/>
                  </a:lnTo>
                  <a:lnTo>
                    <a:pt x="2514" y="3808"/>
                  </a:lnTo>
                  <a:lnTo>
                    <a:pt x="2514" y="3993"/>
                  </a:lnTo>
                  <a:lnTo>
                    <a:pt x="2292" y="4215"/>
                  </a:lnTo>
                  <a:lnTo>
                    <a:pt x="1146" y="4215"/>
                  </a:lnTo>
                  <a:lnTo>
                    <a:pt x="296" y="3919"/>
                  </a:lnTo>
                  <a:lnTo>
                    <a:pt x="0" y="4844"/>
                  </a:lnTo>
                  <a:lnTo>
                    <a:pt x="962" y="5176"/>
                  </a:lnTo>
                  <a:lnTo>
                    <a:pt x="1331" y="5176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76"/>
                  </a:lnTo>
                  <a:lnTo>
                    <a:pt x="2699" y="5176"/>
                  </a:lnTo>
                  <a:lnTo>
                    <a:pt x="3549" y="4326"/>
                  </a:lnTo>
                  <a:lnTo>
                    <a:pt x="3549" y="3439"/>
                  </a:lnTo>
                  <a:lnTo>
                    <a:pt x="3254" y="2921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64"/>
                  </a:lnTo>
                  <a:lnTo>
                    <a:pt x="1294" y="1442"/>
                  </a:lnTo>
                  <a:lnTo>
                    <a:pt x="2440" y="1442"/>
                  </a:lnTo>
                  <a:lnTo>
                    <a:pt x="3254" y="1738"/>
                  </a:lnTo>
                  <a:lnTo>
                    <a:pt x="3586" y="814"/>
                  </a:lnTo>
                  <a:lnTo>
                    <a:pt x="2625" y="481"/>
                  </a:lnTo>
                  <a:lnTo>
                    <a:pt x="2255" y="481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3584163" y="2736438"/>
              <a:ext cx="484350" cy="277300"/>
            </a:xfrm>
            <a:custGeom>
              <a:avLst/>
              <a:gdLst/>
              <a:ahLst/>
              <a:cxnLst/>
              <a:rect l="l" t="t" r="r" b="b"/>
              <a:pathLst>
                <a:path w="19374" h="11092" extrusionOk="0">
                  <a:moveTo>
                    <a:pt x="0" y="0"/>
                  </a:moveTo>
                  <a:lnTo>
                    <a:pt x="0" y="11092"/>
                  </a:lnTo>
                  <a:lnTo>
                    <a:pt x="19373" y="11092"/>
                  </a:lnTo>
                  <a:lnTo>
                    <a:pt x="19373" y="0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3608188" y="2761388"/>
              <a:ext cx="436275" cy="227400"/>
            </a:xfrm>
            <a:custGeom>
              <a:avLst/>
              <a:gdLst/>
              <a:ahLst/>
              <a:cxnLst/>
              <a:rect l="l" t="t" r="r" b="b"/>
              <a:pathLst>
                <a:path w="17451" h="9096" extrusionOk="0">
                  <a:moveTo>
                    <a:pt x="1" y="1"/>
                  </a:moveTo>
                  <a:lnTo>
                    <a:pt x="1" y="9095"/>
                  </a:lnTo>
                  <a:lnTo>
                    <a:pt x="17451" y="9095"/>
                  </a:lnTo>
                  <a:lnTo>
                    <a:pt x="17451" y="1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3598938" y="2758613"/>
              <a:ext cx="54575" cy="53650"/>
            </a:xfrm>
            <a:custGeom>
              <a:avLst/>
              <a:gdLst/>
              <a:ahLst/>
              <a:cxnLst/>
              <a:rect l="l" t="t" r="r" b="b"/>
              <a:pathLst>
                <a:path w="2183" h="2146" extrusionOk="0">
                  <a:moveTo>
                    <a:pt x="1" y="1"/>
                  </a:moveTo>
                  <a:lnTo>
                    <a:pt x="1" y="2108"/>
                  </a:lnTo>
                  <a:cubicBezTo>
                    <a:pt x="112" y="2145"/>
                    <a:pt x="223" y="2145"/>
                    <a:pt x="371" y="2145"/>
                  </a:cubicBezTo>
                  <a:cubicBezTo>
                    <a:pt x="1369" y="2145"/>
                    <a:pt x="2182" y="1221"/>
                    <a:pt x="2182" y="112"/>
                  </a:cubicBezTo>
                  <a:cubicBezTo>
                    <a:pt x="2182" y="75"/>
                    <a:pt x="2182" y="38"/>
                    <a:pt x="2182" y="1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994538" y="2753063"/>
              <a:ext cx="52700" cy="59200"/>
            </a:xfrm>
            <a:custGeom>
              <a:avLst/>
              <a:gdLst/>
              <a:ahLst/>
              <a:cxnLst/>
              <a:rect l="l" t="t" r="r" b="b"/>
              <a:pathLst>
                <a:path w="2108" h="2368" extrusionOk="0">
                  <a:moveTo>
                    <a:pt x="37" y="1"/>
                  </a:moveTo>
                  <a:cubicBezTo>
                    <a:pt x="37" y="112"/>
                    <a:pt x="0" y="223"/>
                    <a:pt x="0" y="334"/>
                  </a:cubicBezTo>
                  <a:cubicBezTo>
                    <a:pt x="0" y="1443"/>
                    <a:pt x="851" y="2367"/>
                    <a:pt x="1849" y="2367"/>
                  </a:cubicBezTo>
                  <a:cubicBezTo>
                    <a:pt x="1923" y="2367"/>
                    <a:pt x="2034" y="2367"/>
                    <a:pt x="2108" y="2330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3606338" y="2937013"/>
              <a:ext cx="48100" cy="62875"/>
            </a:xfrm>
            <a:custGeom>
              <a:avLst/>
              <a:gdLst/>
              <a:ahLst/>
              <a:cxnLst/>
              <a:rect l="l" t="t" r="r" b="b"/>
              <a:pathLst>
                <a:path w="1924" h="2515" extrusionOk="0">
                  <a:moveTo>
                    <a:pt x="1" y="0"/>
                  </a:moveTo>
                  <a:lnTo>
                    <a:pt x="1" y="2514"/>
                  </a:lnTo>
                  <a:lnTo>
                    <a:pt x="1849" y="2514"/>
                  </a:lnTo>
                  <a:cubicBezTo>
                    <a:pt x="1886" y="2366"/>
                    <a:pt x="1923" y="2218"/>
                    <a:pt x="1923" y="2070"/>
                  </a:cubicBezTo>
                  <a:cubicBezTo>
                    <a:pt x="1923" y="924"/>
                    <a:pt x="1073" y="0"/>
                    <a:pt x="75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994538" y="2937013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1849" y="0"/>
                  </a:moveTo>
                  <a:cubicBezTo>
                    <a:pt x="851" y="0"/>
                    <a:pt x="0" y="924"/>
                    <a:pt x="0" y="2070"/>
                  </a:cubicBezTo>
                  <a:cubicBezTo>
                    <a:pt x="0" y="2218"/>
                    <a:pt x="37" y="2366"/>
                    <a:pt x="74" y="2514"/>
                  </a:cubicBezTo>
                  <a:lnTo>
                    <a:pt x="2477" y="2514"/>
                  </a:lnTo>
                  <a:lnTo>
                    <a:pt x="2477" y="148"/>
                  </a:lnTo>
                  <a:cubicBezTo>
                    <a:pt x="2293" y="74"/>
                    <a:pt x="2071" y="0"/>
                    <a:pt x="1849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3705238" y="2771563"/>
              <a:ext cx="242175" cy="206125"/>
            </a:xfrm>
            <a:custGeom>
              <a:avLst/>
              <a:gdLst/>
              <a:ahLst/>
              <a:cxnLst/>
              <a:rect l="l" t="t" r="r" b="b"/>
              <a:pathLst>
                <a:path w="9687" h="8245" extrusionOk="0">
                  <a:moveTo>
                    <a:pt x="4844" y="0"/>
                  </a:moveTo>
                  <a:cubicBezTo>
                    <a:pt x="2145" y="0"/>
                    <a:pt x="1" y="1849"/>
                    <a:pt x="1" y="4141"/>
                  </a:cubicBezTo>
                  <a:cubicBezTo>
                    <a:pt x="1" y="6396"/>
                    <a:pt x="2145" y="8245"/>
                    <a:pt x="4844" y="8245"/>
                  </a:cubicBezTo>
                  <a:cubicBezTo>
                    <a:pt x="7506" y="8245"/>
                    <a:pt x="9687" y="6396"/>
                    <a:pt x="9687" y="4141"/>
                  </a:cubicBezTo>
                  <a:cubicBezTo>
                    <a:pt x="9687" y="1849"/>
                    <a:pt x="7506" y="0"/>
                    <a:pt x="4844" y="0"/>
                  </a:cubicBezTo>
                  <a:close/>
                </a:path>
              </a:pathLst>
            </a:custGeom>
            <a:solidFill>
              <a:srgbClr val="197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3778263" y="2809463"/>
              <a:ext cx="89675" cy="140500"/>
            </a:xfrm>
            <a:custGeom>
              <a:avLst/>
              <a:gdLst/>
              <a:ahLst/>
              <a:cxnLst/>
              <a:rect l="l" t="t" r="r" b="b"/>
              <a:pathLst>
                <a:path w="3587" h="5620" extrusionOk="0">
                  <a:moveTo>
                    <a:pt x="1331" y="0"/>
                  </a:moveTo>
                  <a:lnTo>
                    <a:pt x="1331" y="444"/>
                  </a:lnTo>
                  <a:lnTo>
                    <a:pt x="888" y="444"/>
                  </a:lnTo>
                  <a:lnTo>
                    <a:pt x="37" y="1294"/>
                  </a:lnTo>
                  <a:lnTo>
                    <a:pt x="37" y="2181"/>
                  </a:lnTo>
                  <a:lnTo>
                    <a:pt x="333" y="2699"/>
                  </a:lnTo>
                  <a:lnTo>
                    <a:pt x="2440" y="3623"/>
                  </a:lnTo>
                  <a:lnTo>
                    <a:pt x="2514" y="3808"/>
                  </a:lnTo>
                  <a:lnTo>
                    <a:pt x="2514" y="3956"/>
                  </a:lnTo>
                  <a:lnTo>
                    <a:pt x="2292" y="4178"/>
                  </a:lnTo>
                  <a:lnTo>
                    <a:pt x="1146" y="4178"/>
                  </a:lnTo>
                  <a:lnTo>
                    <a:pt x="296" y="3919"/>
                  </a:lnTo>
                  <a:lnTo>
                    <a:pt x="0" y="4806"/>
                  </a:lnTo>
                  <a:lnTo>
                    <a:pt x="962" y="5139"/>
                  </a:lnTo>
                  <a:lnTo>
                    <a:pt x="1331" y="5139"/>
                  </a:lnTo>
                  <a:lnTo>
                    <a:pt x="1331" y="5620"/>
                  </a:lnTo>
                  <a:lnTo>
                    <a:pt x="2255" y="5620"/>
                  </a:lnTo>
                  <a:lnTo>
                    <a:pt x="2255" y="5139"/>
                  </a:lnTo>
                  <a:lnTo>
                    <a:pt x="2699" y="5139"/>
                  </a:lnTo>
                  <a:lnTo>
                    <a:pt x="3549" y="4289"/>
                  </a:lnTo>
                  <a:lnTo>
                    <a:pt x="3549" y="3401"/>
                  </a:lnTo>
                  <a:lnTo>
                    <a:pt x="3254" y="2884"/>
                  </a:lnTo>
                  <a:lnTo>
                    <a:pt x="1146" y="1997"/>
                  </a:lnTo>
                  <a:lnTo>
                    <a:pt x="1072" y="1812"/>
                  </a:lnTo>
                  <a:lnTo>
                    <a:pt x="1072" y="1627"/>
                  </a:lnTo>
                  <a:lnTo>
                    <a:pt x="1294" y="1405"/>
                  </a:lnTo>
                  <a:lnTo>
                    <a:pt x="2440" y="1405"/>
                  </a:lnTo>
                  <a:lnTo>
                    <a:pt x="3254" y="1701"/>
                  </a:lnTo>
                  <a:lnTo>
                    <a:pt x="3586" y="776"/>
                  </a:lnTo>
                  <a:lnTo>
                    <a:pt x="2625" y="444"/>
                  </a:lnTo>
                  <a:lnTo>
                    <a:pt x="2255" y="444"/>
                  </a:lnTo>
                  <a:lnTo>
                    <a:pt x="2255" y="0"/>
                  </a:lnTo>
                  <a:close/>
                </a:path>
              </a:pathLst>
            </a:custGeom>
            <a:solidFill>
              <a:srgbClr val="69B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5442457" y="2911123"/>
              <a:ext cx="99590" cy="99609"/>
            </a:xfrm>
            <a:custGeom>
              <a:avLst/>
              <a:gdLst/>
              <a:ahLst/>
              <a:cxnLst/>
              <a:rect l="l" t="t" r="r" b="b"/>
              <a:pathLst>
                <a:path w="5472" h="5473" extrusionOk="0">
                  <a:moveTo>
                    <a:pt x="2736" y="1"/>
                  </a:moveTo>
                  <a:cubicBezTo>
                    <a:pt x="1220" y="1"/>
                    <a:pt x="0" y="1221"/>
                    <a:pt x="0" y="2737"/>
                  </a:cubicBezTo>
                  <a:cubicBezTo>
                    <a:pt x="0" y="4252"/>
                    <a:pt x="1220" y="5472"/>
                    <a:pt x="2736" y="5472"/>
                  </a:cubicBezTo>
                  <a:cubicBezTo>
                    <a:pt x="4252" y="5472"/>
                    <a:pt x="5472" y="4252"/>
                    <a:pt x="5472" y="2737"/>
                  </a:cubicBezTo>
                  <a:cubicBezTo>
                    <a:pt x="5472" y="1221"/>
                    <a:pt x="4252" y="1"/>
                    <a:pt x="2736" y="1"/>
                  </a:cubicBezTo>
                  <a:close/>
                </a:path>
              </a:pathLst>
            </a:custGeom>
            <a:solidFill>
              <a:srgbClr val="3B2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5468028" y="2936694"/>
              <a:ext cx="48467" cy="48467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1331" y="1"/>
                  </a:moveTo>
                  <a:cubicBezTo>
                    <a:pt x="592" y="1"/>
                    <a:pt x="0" y="592"/>
                    <a:pt x="0" y="1332"/>
                  </a:cubicBezTo>
                  <a:cubicBezTo>
                    <a:pt x="0" y="2071"/>
                    <a:pt x="592" y="2662"/>
                    <a:pt x="1331" y="2662"/>
                  </a:cubicBezTo>
                  <a:cubicBezTo>
                    <a:pt x="2071" y="2662"/>
                    <a:pt x="2662" y="2071"/>
                    <a:pt x="2662" y="1332"/>
                  </a:cubicBezTo>
                  <a:cubicBezTo>
                    <a:pt x="2662" y="592"/>
                    <a:pt x="2071" y="1"/>
                    <a:pt x="1331" y="1"/>
                  </a:cubicBezTo>
                  <a:close/>
                </a:path>
              </a:pathLst>
            </a:custGeom>
            <a:solidFill>
              <a:srgbClr val="B0A8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953270" y="2881511"/>
              <a:ext cx="417199" cy="82792"/>
            </a:xfrm>
            <a:custGeom>
              <a:avLst/>
              <a:gdLst/>
              <a:ahLst/>
              <a:cxnLst/>
              <a:rect l="l" t="t" r="r" b="b"/>
              <a:pathLst>
                <a:path w="22923" h="4549" extrusionOk="0">
                  <a:moveTo>
                    <a:pt x="1" y="1"/>
                  </a:moveTo>
                  <a:lnTo>
                    <a:pt x="1" y="223"/>
                  </a:lnTo>
                  <a:lnTo>
                    <a:pt x="1" y="3439"/>
                  </a:lnTo>
                  <a:lnTo>
                    <a:pt x="1" y="4327"/>
                  </a:lnTo>
                  <a:lnTo>
                    <a:pt x="1" y="4548"/>
                  </a:lnTo>
                  <a:lnTo>
                    <a:pt x="2921" y="4548"/>
                  </a:lnTo>
                  <a:cubicBezTo>
                    <a:pt x="2921" y="4474"/>
                    <a:pt x="2921" y="4437"/>
                    <a:pt x="2921" y="4364"/>
                  </a:cubicBezTo>
                  <a:cubicBezTo>
                    <a:pt x="2921" y="2589"/>
                    <a:pt x="4363" y="1110"/>
                    <a:pt x="6138" y="1110"/>
                  </a:cubicBezTo>
                  <a:cubicBezTo>
                    <a:pt x="7949" y="1110"/>
                    <a:pt x="9391" y="2589"/>
                    <a:pt x="9391" y="4364"/>
                  </a:cubicBezTo>
                  <a:cubicBezTo>
                    <a:pt x="9391" y="4437"/>
                    <a:pt x="9391" y="4474"/>
                    <a:pt x="9391" y="4548"/>
                  </a:cubicBezTo>
                  <a:lnTo>
                    <a:pt x="22922" y="4548"/>
                  </a:lnTo>
                  <a:lnTo>
                    <a:pt x="22922" y="1"/>
                  </a:lnTo>
                  <a:close/>
                </a:path>
              </a:pathLst>
            </a:custGeom>
            <a:solidFill>
              <a:srgbClr val="524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2" name="Google Shape;1212;p38"/>
            <p:cNvGrpSpPr/>
            <p:nvPr/>
          </p:nvGrpSpPr>
          <p:grpSpPr>
            <a:xfrm>
              <a:off x="5068211" y="1789033"/>
              <a:ext cx="436279" cy="550583"/>
              <a:chOff x="4827388" y="1855825"/>
              <a:chExt cx="402100" cy="507450"/>
            </a:xfrm>
          </p:grpSpPr>
          <p:sp>
            <p:nvSpPr>
              <p:cNvPr id="1213" name="Google Shape;1213;p38"/>
              <p:cNvSpPr/>
              <p:nvPr/>
            </p:nvSpPr>
            <p:spPr>
              <a:xfrm>
                <a:off x="4952163" y="1855825"/>
                <a:ext cx="1645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6582" h="5842" extrusionOk="0">
                    <a:moveTo>
                      <a:pt x="3291" y="0"/>
                    </a:moveTo>
                    <a:cubicBezTo>
                      <a:pt x="1665" y="0"/>
                      <a:pt x="1" y="1146"/>
                      <a:pt x="1" y="3291"/>
                    </a:cubicBezTo>
                    <a:lnTo>
                      <a:pt x="1" y="5620"/>
                    </a:lnTo>
                    <a:cubicBezTo>
                      <a:pt x="1" y="5731"/>
                      <a:pt x="112" y="5842"/>
                      <a:pt x="223" y="5842"/>
                    </a:cubicBezTo>
                    <a:cubicBezTo>
                      <a:pt x="371" y="5842"/>
                      <a:pt x="445" y="5731"/>
                      <a:pt x="445" y="5620"/>
                    </a:cubicBezTo>
                    <a:lnTo>
                      <a:pt x="445" y="3291"/>
                    </a:lnTo>
                    <a:cubicBezTo>
                      <a:pt x="445" y="1368"/>
                      <a:pt x="1923" y="481"/>
                      <a:pt x="3291" y="481"/>
                    </a:cubicBezTo>
                    <a:cubicBezTo>
                      <a:pt x="4659" y="481"/>
                      <a:pt x="6138" y="1368"/>
                      <a:pt x="6138" y="3291"/>
                    </a:cubicBezTo>
                    <a:lnTo>
                      <a:pt x="6138" y="5620"/>
                    </a:lnTo>
                    <a:cubicBezTo>
                      <a:pt x="6138" y="5731"/>
                      <a:pt x="6249" y="5842"/>
                      <a:pt x="6360" y="5842"/>
                    </a:cubicBezTo>
                    <a:cubicBezTo>
                      <a:pt x="6508" y="5842"/>
                      <a:pt x="6582" y="5731"/>
                      <a:pt x="6582" y="5620"/>
                    </a:cubicBezTo>
                    <a:lnTo>
                      <a:pt x="6582" y="3291"/>
                    </a:lnTo>
                    <a:cubicBezTo>
                      <a:pt x="6582" y="1146"/>
                      <a:pt x="4955" y="0"/>
                      <a:pt x="3291" y="0"/>
                    </a:cubicBez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5137963" y="1973200"/>
                <a:ext cx="91525" cy="37065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14826" extrusionOk="0">
                    <a:moveTo>
                      <a:pt x="2773" y="0"/>
                    </a:moveTo>
                    <a:lnTo>
                      <a:pt x="0" y="592"/>
                    </a:lnTo>
                    <a:lnTo>
                      <a:pt x="924" y="14826"/>
                    </a:lnTo>
                    <a:lnTo>
                      <a:pt x="3660" y="13938"/>
                    </a:lnTo>
                    <a:lnTo>
                      <a:pt x="2773" y="0"/>
                    </a:lnTo>
                    <a:close/>
                  </a:path>
                </a:pathLst>
              </a:custGeom>
              <a:solidFill>
                <a:srgbClr val="A562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4827388" y="2008325"/>
                <a:ext cx="361425" cy="354950"/>
              </a:xfrm>
              <a:custGeom>
                <a:avLst/>
                <a:gdLst/>
                <a:ahLst/>
                <a:cxnLst/>
                <a:rect l="l" t="t" r="r" b="b"/>
                <a:pathLst>
                  <a:path w="14457" h="14198" extrusionOk="0">
                    <a:moveTo>
                      <a:pt x="925" y="0"/>
                    </a:moveTo>
                    <a:lnTo>
                      <a:pt x="1" y="14197"/>
                    </a:lnTo>
                    <a:lnTo>
                      <a:pt x="14456" y="14197"/>
                    </a:lnTo>
                    <a:lnTo>
                      <a:pt x="13532" y="0"/>
                    </a:lnTo>
                    <a:close/>
                  </a:path>
                </a:pathLst>
              </a:custGeom>
              <a:solidFill>
                <a:srgbClr val="EDCC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4889313" y="2066550"/>
                <a:ext cx="237575" cy="237550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9502" extrusionOk="0">
                    <a:moveTo>
                      <a:pt x="4770" y="1"/>
                    </a:moveTo>
                    <a:cubicBezTo>
                      <a:pt x="2145" y="1"/>
                      <a:pt x="1" y="2145"/>
                      <a:pt x="1" y="4770"/>
                    </a:cubicBezTo>
                    <a:cubicBezTo>
                      <a:pt x="1" y="7395"/>
                      <a:pt x="2145" y="9502"/>
                      <a:pt x="4770" y="9502"/>
                    </a:cubicBezTo>
                    <a:cubicBezTo>
                      <a:pt x="7358" y="9502"/>
                      <a:pt x="9502" y="7395"/>
                      <a:pt x="9502" y="4770"/>
                    </a:cubicBezTo>
                    <a:cubicBezTo>
                      <a:pt x="9502" y="2145"/>
                      <a:pt x="7358" y="1"/>
                      <a:pt x="47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4904113" y="2081350"/>
                <a:ext cx="104475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8356" extrusionOk="0">
                    <a:moveTo>
                      <a:pt x="4178" y="0"/>
                    </a:moveTo>
                    <a:cubicBezTo>
                      <a:pt x="1849" y="0"/>
                      <a:pt x="0" y="1886"/>
                      <a:pt x="0" y="4178"/>
                    </a:cubicBezTo>
                    <a:cubicBezTo>
                      <a:pt x="0" y="6470"/>
                      <a:pt x="1849" y="8355"/>
                      <a:pt x="4178" y="8355"/>
                    </a:cubicBezTo>
                    <a:lnTo>
                      <a:pt x="4178" y="7875"/>
                    </a:lnTo>
                    <a:cubicBezTo>
                      <a:pt x="2108" y="7875"/>
                      <a:pt x="444" y="6211"/>
                      <a:pt x="444" y="4178"/>
                    </a:cubicBezTo>
                    <a:cubicBezTo>
                      <a:pt x="444" y="2107"/>
                      <a:pt x="2108" y="444"/>
                      <a:pt x="4178" y="444"/>
                    </a:cubicBezTo>
                    <a:lnTo>
                      <a:pt x="4178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4953088" y="2081350"/>
                <a:ext cx="5550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8356" extrusionOk="0">
                    <a:moveTo>
                      <a:pt x="2219" y="0"/>
                    </a:moveTo>
                    <a:cubicBezTo>
                      <a:pt x="962" y="0"/>
                      <a:pt x="1" y="1812"/>
                      <a:pt x="1" y="4178"/>
                    </a:cubicBezTo>
                    <a:cubicBezTo>
                      <a:pt x="1" y="6507"/>
                      <a:pt x="962" y="8355"/>
                      <a:pt x="2219" y="8355"/>
                    </a:cubicBezTo>
                    <a:lnTo>
                      <a:pt x="2219" y="7875"/>
                    </a:lnTo>
                    <a:cubicBezTo>
                      <a:pt x="1258" y="7875"/>
                      <a:pt x="445" y="6174"/>
                      <a:pt x="445" y="4178"/>
                    </a:cubicBezTo>
                    <a:cubicBezTo>
                      <a:pt x="445" y="2144"/>
                      <a:pt x="1258" y="444"/>
                      <a:pt x="2219" y="444"/>
                    </a:cubicBez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5002088" y="2086875"/>
                <a:ext cx="12025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7913" extrusionOk="0">
                    <a:moveTo>
                      <a:pt x="0" y="1"/>
                    </a:moveTo>
                    <a:lnTo>
                      <a:pt x="0" y="7913"/>
                    </a:lnTo>
                    <a:lnTo>
                      <a:pt x="481" y="7913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5008563" y="2081350"/>
                <a:ext cx="545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924" y="444"/>
                      <a:pt x="1738" y="2144"/>
                      <a:pt x="1738" y="4178"/>
                    </a:cubicBezTo>
                    <a:cubicBezTo>
                      <a:pt x="1738" y="6174"/>
                      <a:pt x="924" y="7875"/>
                      <a:pt x="0" y="7875"/>
                    </a:cubicBezTo>
                    <a:lnTo>
                      <a:pt x="0" y="8355"/>
                    </a:lnTo>
                    <a:cubicBezTo>
                      <a:pt x="1220" y="8355"/>
                      <a:pt x="2181" y="6507"/>
                      <a:pt x="2181" y="4178"/>
                    </a:cubicBezTo>
                    <a:cubicBezTo>
                      <a:pt x="2181" y="1812"/>
                      <a:pt x="1220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5008563" y="2081350"/>
                <a:ext cx="104450" cy="20890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8356" extrusionOk="0">
                    <a:moveTo>
                      <a:pt x="0" y="0"/>
                    </a:moveTo>
                    <a:lnTo>
                      <a:pt x="0" y="444"/>
                    </a:lnTo>
                    <a:cubicBezTo>
                      <a:pt x="2034" y="444"/>
                      <a:pt x="3697" y="2107"/>
                      <a:pt x="3697" y="4178"/>
                    </a:cubicBezTo>
                    <a:cubicBezTo>
                      <a:pt x="3697" y="6211"/>
                      <a:pt x="2034" y="7875"/>
                      <a:pt x="0" y="7875"/>
                    </a:cubicBezTo>
                    <a:lnTo>
                      <a:pt x="0" y="8355"/>
                    </a:lnTo>
                    <a:cubicBezTo>
                      <a:pt x="2292" y="8355"/>
                      <a:pt x="4178" y="6470"/>
                      <a:pt x="4178" y="4178"/>
                    </a:cubicBezTo>
                    <a:cubicBezTo>
                      <a:pt x="4178" y="1849"/>
                      <a:pt x="2292" y="0"/>
                      <a:pt x="0" y="0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4909663" y="2180225"/>
                <a:ext cx="196900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7876" h="445" extrusionOk="0">
                    <a:moveTo>
                      <a:pt x="0" y="1"/>
                    </a:moveTo>
                    <a:lnTo>
                      <a:pt x="0" y="445"/>
                    </a:lnTo>
                    <a:lnTo>
                      <a:pt x="7875" y="445"/>
                    </a:lnTo>
                    <a:lnTo>
                      <a:pt x="7875" y="1"/>
                    </a:ln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4924438" y="2121075"/>
                <a:ext cx="167325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84" extrusionOk="0">
                    <a:moveTo>
                      <a:pt x="223" y="1"/>
                    </a:moveTo>
                    <a:lnTo>
                      <a:pt x="1" y="407"/>
                    </a:lnTo>
                    <a:cubicBezTo>
                      <a:pt x="925" y="925"/>
                      <a:pt x="2145" y="1184"/>
                      <a:pt x="3365" y="1184"/>
                    </a:cubicBezTo>
                    <a:cubicBezTo>
                      <a:pt x="4548" y="1184"/>
                      <a:pt x="5768" y="925"/>
                      <a:pt x="6693" y="407"/>
                    </a:cubicBezTo>
                    <a:lnTo>
                      <a:pt x="6471" y="1"/>
                    </a:lnTo>
                    <a:cubicBezTo>
                      <a:pt x="5620" y="500"/>
                      <a:pt x="4493" y="749"/>
                      <a:pt x="3361" y="749"/>
                    </a:cubicBezTo>
                    <a:cubicBezTo>
                      <a:pt x="2228" y="749"/>
                      <a:pt x="1091" y="500"/>
                      <a:pt x="223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4924438" y="2217425"/>
                <a:ext cx="167325" cy="293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175" extrusionOk="0">
                    <a:moveTo>
                      <a:pt x="3347" y="1"/>
                    </a:moveTo>
                    <a:cubicBezTo>
                      <a:pt x="2136" y="1"/>
                      <a:pt x="925" y="269"/>
                      <a:pt x="1" y="805"/>
                    </a:cubicBezTo>
                    <a:lnTo>
                      <a:pt x="223" y="1175"/>
                    </a:lnTo>
                    <a:cubicBezTo>
                      <a:pt x="1091" y="694"/>
                      <a:pt x="2228" y="454"/>
                      <a:pt x="3361" y="454"/>
                    </a:cubicBezTo>
                    <a:cubicBezTo>
                      <a:pt x="4493" y="454"/>
                      <a:pt x="5620" y="694"/>
                      <a:pt x="6471" y="1175"/>
                    </a:cubicBezTo>
                    <a:lnTo>
                      <a:pt x="6693" y="805"/>
                    </a:lnTo>
                    <a:cubicBezTo>
                      <a:pt x="5768" y="269"/>
                      <a:pt x="4557" y="1"/>
                      <a:pt x="3347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4850513" y="1990750"/>
                <a:ext cx="44375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704" extrusionOk="0">
                    <a:moveTo>
                      <a:pt x="1775" y="1"/>
                    </a:moveTo>
                    <a:lnTo>
                      <a:pt x="0" y="703"/>
                    </a:lnTo>
                    <a:lnTo>
                      <a:pt x="1775" y="703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8347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4892088" y="1973200"/>
                <a:ext cx="31520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2608" h="1406" extrusionOk="0">
                    <a:moveTo>
                      <a:pt x="1" y="0"/>
                    </a:moveTo>
                    <a:lnTo>
                      <a:pt x="112" y="703"/>
                    </a:lnTo>
                    <a:lnTo>
                      <a:pt x="112" y="1405"/>
                    </a:lnTo>
                    <a:lnTo>
                      <a:pt x="10574" y="1405"/>
                    </a:lnTo>
                    <a:lnTo>
                      <a:pt x="10574" y="814"/>
                    </a:lnTo>
                    <a:lnTo>
                      <a:pt x="12608" y="0"/>
                    </a:lnTo>
                    <a:close/>
                  </a:path>
                </a:pathLst>
              </a:custGeom>
              <a:solidFill>
                <a:srgbClr val="E4A1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4925363" y="1867825"/>
                <a:ext cx="165475" cy="176575"/>
              </a:xfrm>
              <a:custGeom>
                <a:avLst/>
                <a:gdLst/>
                <a:ahLst/>
                <a:cxnLst/>
                <a:rect l="l" t="t" r="r" b="b"/>
                <a:pathLst>
                  <a:path w="6619" h="7063" extrusionOk="0">
                    <a:moveTo>
                      <a:pt x="3291" y="1"/>
                    </a:moveTo>
                    <a:cubicBezTo>
                      <a:pt x="1664" y="1"/>
                      <a:pt x="1" y="1147"/>
                      <a:pt x="1" y="3291"/>
                    </a:cubicBezTo>
                    <a:lnTo>
                      <a:pt x="1" y="6840"/>
                    </a:lnTo>
                    <a:cubicBezTo>
                      <a:pt x="1" y="6951"/>
                      <a:pt x="112" y="7062"/>
                      <a:pt x="223" y="7062"/>
                    </a:cubicBezTo>
                    <a:cubicBezTo>
                      <a:pt x="370" y="7062"/>
                      <a:pt x="481" y="6951"/>
                      <a:pt x="481" y="6840"/>
                    </a:cubicBezTo>
                    <a:lnTo>
                      <a:pt x="481" y="3291"/>
                    </a:lnTo>
                    <a:cubicBezTo>
                      <a:pt x="481" y="1369"/>
                      <a:pt x="1923" y="481"/>
                      <a:pt x="3291" y="481"/>
                    </a:cubicBezTo>
                    <a:cubicBezTo>
                      <a:pt x="4659" y="481"/>
                      <a:pt x="6138" y="1369"/>
                      <a:pt x="6138" y="3291"/>
                    </a:cubicBezTo>
                    <a:lnTo>
                      <a:pt x="6138" y="6840"/>
                    </a:lnTo>
                    <a:cubicBezTo>
                      <a:pt x="6138" y="6951"/>
                      <a:pt x="6249" y="7062"/>
                      <a:pt x="6360" y="7062"/>
                    </a:cubicBezTo>
                    <a:cubicBezTo>
                      <a:pt x="6508" y="7062"/>
                      <a:pt x="6582" y="6951"/>
                      <a:pt x="6619" y="6840"/>
                    </a:cubicBezTo>
                    <a:lnTo>
                      <a:pt x="6619" y="3291"/>
                    </a:lnTo>
                    <a:cubicBezTo>
                      <a:pt x="6619" y="1147"/>
                      <a:pt x="4955" y="1"/>
                      <a:pt x="3291" y="1"/>
                    </a:cubicBezTo>
                    <a:close/>
                  </a:path>
                </a:pathLst>
              </a:custGeom>
              <a:solidFill>
                <a:srgbClr val="442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8" name="Google Shape;1228;p38"/>
            <p:cNvSpPr/>
            <p:nvPr/>
          </p:nvSpPr>
          <p:spPr>
            <a:xfrm>
              <a:off x="2899225" y="3896600"/>
              <a:ext cx="3218100" cy="11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9E1EBC8-A6B6-4E89-B886-00F86AF5680D}"/>
              </a:ext>
            </a:extLst>
          </p:cNvPr>
          <p:cNvPicPr/>
          <p:nvPr/>
        </p:nvPicPr>
        <p:blipFill rotWithShape="1">
          <a:blip r:embed="rId3"/>
          <a:srcRect t="10259" b="5103"/>
          <a:stretch/>
        </p:blipFill>
        <p:spPr>
          <a:xfrm>
            <a:off x="-29083" y="972258"/>
            <a:ext cx="3021209" cy="180902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850502A-7EEF-4595-9D0D-AA0C784D666D}"/>
              </a:ext>
            </a:extLst>
          </p:cNvPr>
          <p:cNvPicPr/>
          <p:nvPr/>
        </p:nvPicPr>
        <p:blipFill rotWithShape="1">
          <a:blip r:embed="rId4"/>
          <a:srcRect b="5455"/>
          <a:stretch/>
        </p:blipFill>
        <p:spPr>
          <a:xfrm>
            <a:off x="6187071" y="762723"/>
            <a:ext cx="3072692" cy="180902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940D1B9-AA91-4781-AE46-A10FA73C2F60}"/>
              </a:ext>
            </a:extLst>
          </p:cNvPr>
          <p:cNvPicPr/>
          <p:nvPr/>
        </p:nvPicPr>
        <p:blipFill rotWithShape="1">
          <a:blip r:embed="rId5"/>
          <a:srcRect l="27214" t="22206" r="26290" b="16828"/>
          <a:stretch/>
        </p:blipFill>
        <p:spPr>
          <a:xfrm>
            <a:off x="501041" y="3048338"/>
            <a:ext cx="2176075" cy="200060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06C6A34-8A58-48FA-9AB6-BAB4BD8BD932}"/>
              </a:ext>
            </a:extLst>
          </p:cNvPr>
          <p:cNvPicPr/>
          <p:nvPr/>
        </p:nvPicPr>
        <p:blipFill rotWithShape="1">
          <a:blip r:embed="rId6"/>
          <a:srcRect l="24597" t="21901" r="21716" b="22168"/>
          <a:stretch/>
        </p:blipFill>
        <p:spPr>
          <a:xfrm>
            <a:off x="6418265" y="3162086"/>
            <a:ext cx="2779832" cy="18868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US" altLang="zh-CN" dirty="0"/>
              <a:t>hank You</a:t>
            </a:r>
            <a:endParaRPr dirty="0"/>
          </a:p>
        </p:txBody>
      </p:sp>
      <p:grpSp>
        <p:nvGrpSpPr>
          <p:cNvPr id="1464" name="Google Shape;1464;p43"/>
          <p:cNvGrpSpPr/>
          <p:nvPr/>
        </p:nvGrpSpPr>
        <p:grpSpPr>
          <a:xfrm>
            <a:off x="2690577" y="1158281"/>
            <a:ext cx="3762847" cy="2204567"/>
            <a:chOff x="2417144" y="973112"/>
            <a:chExt cx="4309754" cy="2524988"/>
          </a:xfrm>
        </p:grpSpPr>
        <p:sp>
          <p:nvSpPr>
            <p:cNvPr id="1465" name="Google Shape;1465;p43"/>
            <p:cNvSpPr/>
            <p:nvPr/>
          </p:nvSpPr>
          <p:spPr>
            <a:xfrm>
              <a:off x="2595475" y="973112"/>
              <a:ext cx="3976733" cy="2282654"/>
            </a:xfrm>
            <a:custGeom>
              <a:avLst/>
              <a:gdLst/>
              <a:ahLst/>
              <a:cxnLst/>
              <a:rect l="l" t="t" r="r" b="b"/>
              <a:pathLst>
                <a:path w="49468" h="35826" extrusionOk="0">
                  <a:moveTo>
                    <a:pt x="666" y="1"/>
                  </a:moveTo>
                  <a:cubicBezTo>
                    <a:pt x="297" y="1"/>
                    <a:pt x="1" y="297"/>
                    <a:pt x="1" y="629"/>
                  </a:cubicBezTo>
                  <a:lnTo>
                    <a:pt x="1" y="35197"/>
                  </a:lnTo>
                  <a:cubicBezTo>
                    <a:pt x="1" y="35530"/>
                    <a:pt x="297" y="35826"/>
                    <a:pt x="666" y="35826"/>
                  </a:cubicBezTo>
                  <a:lnTo>
                    <a:pt x="48839" y="35826"/>
                  </a:lnTo>
                  <a:cubicBezTo>
                    <a:pt x="49172" y="35826"/>
                    <a:pt x="49468" y="35530"/>
                    <a:pt x="49468" y="35197"/>
                  </a:cubicBezTo>
                  <a:lnTo>
                    <a:pt x="49468" y="629"/>
                  </a:lnTo>
                  <a:cubicBezTo>
                    <a:pt x="49468" y="297"/>
                    <a:pt x="49172" y="1"/>
                    <a:pt x="4883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2726275" y="1046650"/>
              <a:ext cx="3715143" cy="2120315"/>
            </a:xfrm>
            <a:custGeom>
              <a:avLst/>
              <a:gdLst/>
              <a:ahLst/>
              <a:cxnLst/>
              <a:rect l="l" t="t" r="r" b="b"/>
              <a:pathLst>
                <a:path w="46214" h="32868" extrusionOk="0">
                  <a:moveTo>
                    <a:pt x="0" y="1"/>
                  </a:moveTo>
                  <a:lnTo>
                    <a:pt x="0" y="32868"/>
                  </a:lnTo>
                  <a:lnTo>
                    <a:pt x="46214" y="32868"/>
                  </a:lnTo>
                  <a:lnTo>
                    <a:pt x="46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4268803" y="3251277"/>
              <a:ext cx="630197" cy="242170"/>
            </a:xfrm>
            <a:custGeom>
              <a:avLst/>
              <a:gdLst/>
              <a:ahLst/>
              <a:cxnLst/>
              <a:rect l="l" t="t" r="r" b="b"/>
              <a:pathLst>
                <a:path w="7839" h="4622" extrusionOk="0">
                  <a:moveTo>
                    <a:pt x="0" y="1"/>
                  </a:moveTo>
                  <a:lnTo>
                    <a:pt x="0" y="4622"/>
                  </a:lnTo>
                  <a:lnTo>
                    <a:pt x="7838" y="4622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726269" y="1777297"/>
              <a:ext cx="3715143" cy="285314"/>
            </a:xfrm>
            <a:custGeom>
              <a:avLst/>
              <a:gdLst/>
              <a:ahLst/>
              <a:cxnLst/>
              <a:rect l="l" t="t" r="r" b="b"/>
              <a:pathLst>
                <a:path w="46214" h="6249" extrusionOk="0">
                  <a:moveTo>
                    <a:pt x="0" y="1"/>
                  </a:moveTo>
                  <a:lnTo>
                    <a:pt x="0" y="6212"/>
                  </a:lnTo>
                  <a:cubicBezTo>
                    <a:pt x="1147" y="6064"/>
                    <a:pt x="2071" y="5103"/>
                    <a:pt x="2071" y="3883"/>
                  </a:cubicBezTo>
                  <a:lnTo>
                    <a:pt x="6729" y="3883"/>
                  </a:lnTo>
                  <a:cubicBezTo>
                    <a:pt x="6729" y="5177"/>
                    <a:pt x="7801" y="6249"/>
                    <a:pt x="9095" y="6249"/>
                  </a:cubicBezTo>
                  <a:cubicBezTo>
                    <a:pt x="10352" y="6249"/>
                    <a:pt x="11424" y="5177"/>
                    <a:pt x="11424" y="3883"/>
                  </a:cubicBezTo>
                  <a:lnTo>
                    <a:pt x="16083" y="3883"/>
                  </a:lnTo>
                  <a:cubicBezTo>
                    <a:pt x="16083" y="5177"/>
                    <a:pt x="17155" y="6249"/>
                    <a:pt x="18449" y="6249"/>
                  </a:cubicBezTo>
                  <a:cubicBezTo>
                    <a:pt x="19706" y="6249"/>
                    <a:pt x="20778" y="5177"/>
                    <a:pt x="20778" y="3883"/>
                  </a:cubicBezTo>
                  <a:lnTo>
                    <a:pt x="25436" y="3883"/>
                  </a:lnTo>
                  <a:cubicBezTo>
                    <a:pt x="25436" y="5177"/>
                    <a:pt x="26508" y="6249"/>
                    <a:pt x="27802" y="6249"/>
                  </a:cubicBezTo>
                  <a:cubicBezTo>
                    <a:pt x="29059" y="6249"/>
                    <a:pt x="30132" y="5177"/>
                    <a:pt x="30132" y="3883"/>
                  </a:cubicBezTo>
                  <a:lnTo>
                    <a:pt x="34790" y="3883"/>
                  </a:lnTo>
                  <a:cubicBezTo>
                    <a:pt x="34790" y="5177"/>
                    <a:pt x="35862" y="6249"/>
                    <a:pt x="37156" y="6249"/>
                  </a:cubicBezTo>
                  <a:cubicBezTo>
                    <a:pt x="38450" y="6249"/>
                    <a:pt x="39485" y="5177"/>
                    <a:pt x="39485" y="3883"/>
                  </a:cubicBezTo>
                  <a:lnTo>
                    <a:pt x="44144" y="3883"/>
                  </a:lnTo>
                  <a:cubicBezTo>
                    <a:pt x="44144" y="5103"/>
                    <a:pt x="45068" y="6064"/>
                    <a:pt x="46214" y="6212"/>
                  </a:cubicBezTo>
                  <a:lnTo>
                    <a:pt x="4621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4396643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8" y="6544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3644661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2892679" y="1616945"/>
              <a:ext cx="374617" cy="298828"/>
            </a:xfrm>
            <a:custGeom>
              <a:avLst/>
              <a:gdLst/>
              <a:ahLst/>
              <a:cxnLst/>
              <a:rect l="l" t="t" r="r" b="b"/>
              <a:pathLst>
                <a:path w="4660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2892679" y="1512297"/>
              <a:ext cx="624228" cy="104693"/>
            </a:xfrm>
            <a:custGeom>
              <a:avLst/>
              <a:gdLst/>
              <a:ahLst/>
              <a:cxnLst/>
              <a:rect l="l" t="t" r="r" b="b"/>
              <a:pathLst>
                <a:path w="7765" h="2293" extrusionOk="0">
                  <a:moveTo>
                    <a:pt x="3920" y="0"/>
                  </a:moveTo>
                  <a:lnTo>
                    <a:pt x="1" y="2293"/>
                  </a:lnTo>
                  <a:lnTo>
                    <a:pt x="4659" y="2293"/>
                  </a:lnTo>
                  <a:lnTo>
                    <a:pt x="7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3644661" y="1512297"/>
              <a:ext cx="490459" cy="104693"/>
            </a:xfrm>
            <a:custGeom>
              <a:avLst/>
              <a:gdLst/>
              <a:ahLst/>
              <a:cxnLst/>
              <a:rect l="l" t="t" r="r" b="b"/>
              <a:pathLst>
                <a:path w="6101" h="2293" extrusionOk="0">
                  <a:moveTo>
                    <a:pt x="2256" y="0"/>
                  </a:moveTo>
                  <a:lnTo>
                    <a:pt x="0" y="2293"/>
                  </a:lnTo>
                  <a:lnTo>
                    <a:pt x="4659" y="229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4396643" y="1512297"/>
              <a:ext cx="374537" cy="104693"/>
            </a:xfrm>
            <a:custGeom>
              <a:avLst/>
              <a:gdLst/>
              <a:ahLst/>
              <a:cxnLst/>
              <a:rect l="l" t="t" r="r" b="b"/>
              <a:pathLst>
                <a:path w="4659" h="2293" extrusionOk="0">
                  <a:moveTo>
                    <a:pt x="592" y="0"/>
                  </a:moveTo>
                  <a:lnTo>
                    <a:pt x="0" y="2293"/>
                  </a:lnTo>
                  <a:lnTo>
                    <a:pt x="4658" y="2293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5062365" y="1512297"/>
              <a:ext cx="460715" cy="104693"/>
            </a:xfrm>
            <a:custGeom>
              <a:avLst/>
              <a:gdLst/>
              <a:ahLst/>
              <a:cxnLst/>
              <a:rect l="l" t="t" r="r" b="b"/>
              <a:pathLst>
                <a:path w="5731" h="2293" extrusionOk="0">
                  <a:moveTo>
                    <a:pt x="0" y="0"/>
                  </a:moveTo>
                  <a:lnTo>
                    <a:pt x="1073" y="2293"/>
                  </a:lnTo>
                  <a:lnTo>
                    <a:pt x="573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680575" y="1512297"/>
              <a:ext cx="594484" cy="104693"/>
            </a:xfrm>
            <a:custGeom>
              <a:avLst/>
              <a:gdLst/>
              <a:ahLst/>
              <a:cxnLst/>
              <a:rect l="l" t="t" r="r" b="b"/>
              <a:pathLst>
                <a:path w="7395" h="2293" extrusionOk="0">
                  <a:moveTo>
                    <a:pt x="0" y="0"/>
                  </a:moveTo>
                  <a:lnTo>
                    <a:pt x="2736" y="2293"/>
                  </a:lnTo>
                  <a:lnTo>
                    <a:pt x="739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2515241" y="1512297"/>
              <a:ext cx="692560" cy="104693"/>
            </a:xfrm>
            <a:custGeom>
              <a:avLst/>
              <a:gdLst/>
              <a:ahLst/>
              <a:cxnLst/>
              <a:rect l="l" t="t" r="r" b="b"/>
              <a:pathLst>
                <a:path w="8615" h="2293" extrusionOk="0">
                  <a:moveTo>
                    <a:pt x="4807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3267223" y="1512297"/>
              <a:ext cx="558791" cy="104693"/>
            </a:xfrm>
            <a:custGeom>
              <a:avLst/>
              <a:gdLst/>
              <a:ahLst/>
              <a:cxnLst/>
              <a:rect l="l" t="t" r="r" b="b"/>
              <a:pathLst>
                <a:path w="6951" h="2293" extrusionOk="0">
                  <a:moveTo>
                    <a:pt x="3106" y="0"/>
                  </a:moveTo>
                  <a:lnTo>
                    <a:pt x="0" y="2293"/>
                  </a:lnTo>
                  <a:lnTo>
                    <a:pt x="4695" y="2293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4019125" y="1512297"/>
              <a:ext cx="425102" cy="104693"/>
            </a:xfrm>
            <a:custGeom>
              <a:avLst/>
              <a:gdLst/>
              <a:ahLst/>
              <a:cxnLst/>
              <a:rect l="l" t="t" r="r" b="b"/>
              <a:pathLst>
                <a:path w="5288" h="2293" extrusionOk="0">
                  <a:moveTo>
                    <a:pt x="1443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4753260" y="1512297"/>
              <a:ext cx="395358" cy="104693"/>
            </a:xfrm>
            <a:custGeom>
              <a:avLst/>
              <a:gdLst/>
              <a:ahLst/>
              <a:cxnLst/>
              <a:rect l="l" t="t" r="r" b="b"/>
              <a:pathLst>
                <a:path w="4918" h="2293" extrusionOk="0">
                  <a:moveTo>
                    <a:pt x="1" y="0"/>
                  </a:moveTo>
                  <a:lnTo>
                    <a:pt x="222" y="2293"/>
                  </a:lnTo>
                  <a:lnTo>
                    <a:pt x="4918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5371470" y="1512297"/>
              <a:ext cx="529127" cy="104693"/>
            </a:xfrm>
            <a:custGeom>
              <a:avLst/>
              <a:gdLst/>
              <a:ahLst/>
              <a:cxnLst/>
              <a:rect l="l" t="t" r="r" b="b"/>
              <a:pathLst>
                <a:path w="6582" h="2293" extrusionOk="0">
                  <a:moveTo>
                    <a:pt x="0" y="0"/>
                  </a:moveTo>
                  <a:lnTo>
                    <a:pt x="1886" y="2293"/>
                  </a:lnTo>
                  <a:lnTo>
                    <a:pt x="658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5989680" y="1512297"/>
              <a:ext cx="662816" cy="104693"/>
            </a:xfrm>
            <a:custGeom>
              <a:avLst/>
              <a:gdLst/>
              <a:ahLst/>
              <a:cxnLst/>
              <a:rect l="l" t="t" r="r" b="b"/>
              <a:pathLst>
                <a:path w="8245" h="2293" extrusionOk="0">
                  <a:moveTo>
                    <a:pt x="0" y="0"/>
                  </a:moveTo>
                  <a:lnTo>
                    <a:pt x="3550" y="2293"/>
                  </a:lnTo>
                  <a:lnTo>
                    <a:pt x="824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2515241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3267223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23" y="8874"/>
                    <a:pt x="4695" y="7838"/>
                    <a:pt x="4695" y="6544"/>
                  </a:cubicBezTo>
                  <a:lnTo>
                    <a:pt x="4695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4019125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5148544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5900526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274990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523008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4771106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60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2892679" y="1103794"/>
              <a:ext cx="3403150" cy="408543"/>
            </a:xfrm>
            <a:custGeom>
              <a:avLst/>
              <a:gdLst/>
              <a:ahLst/>
              <a:cxnLst/>
              <a:rect l="l" t="t" r="r" b="b"/>
              <a:pathLst>
                <a:path w="42333" h="8948" extrusionOk="0">
                  <a:moveTo>
                    <a:pt x="1" y="0"/>
                  </a:moveTo>
                  <a:lnTo>
                    <a:pt x="1" y="8947"/>
                  </a:lnTo>
                  <a:lnTo>
                    <a:pt x="42332" y="8947"/>
                  </a:lnTo>
                  <a:lnTo>
                    <a:pt x="42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2" name="Google Shape;1492;p43"/>
            <p:cNvGrpSpPr/>
            <p:nvPr/>
          </p:nvGrpSpPr>
          <p:grpSpPr>
            <a:xfrm>
              <a:off x="3556975" y="1169775"/>
              <a:ext cx="2030050" cy="285301"/>
              <a:chOff x="3556975" y="1112625"/>
              <a:chExt cx="2030050" cy="285301"/>
            </a:xfrm>
          </p:grpSpPr>
          <p:sp>
            <p:nvSpPr>
              <p:cNvPr id="1493" name="Google Shape;1493;p43"/>
              <p:cNvSpPr/>
              <p:nvPr/>
            </p:nvSpPr>
            <p:spPr>
              <a:xfrm>
                <a:off x="3556975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1" y="629"/>
                    </a:moveTo>
                    <a:cubicBezTo>
                      <a:pt x="1072" y="629"/>
                      <a:pt x="1146" y="666"/>
                      <a:pt x="1220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220" y="3439"/>
                    </a:cubicBezTo>
                    <a:cubicBezTo>
                      <a:pt x="1146" y="3513"/>
                      <a:pt x="1072" y="3513"/>
                      <a:pt x="961" y="3513"/>
                    </a:cubicBezTo>
                    <a:cubicBezTo>
                      <a:pt x="850" y="3513"/>
                      <a:pt x="776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6" y="666"/>
                      <a:pt x="850" y="629"/>
                      <a:pt x="961" y="629"/>
                    </a:cubicBezTo>
                    <a:close/>
                    <a:moveTo>
                      <a:pt x="961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111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1" y="4141"/>
                    </a:cubicBezTo>
                    <a:cubicBezTo>
                      <a:pt x="1257" y="4141"/>
                      <a:pt x="1479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57" y="1"/>
                      <a:pt x="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3756105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443"/>
                    </a:lnTo>
                    <a:lnTo>
                      <a:pt x="1442" y="4031"/>
                    </a:lnTo>
                    <a:lnTo>
                      <a:pt x="2107" y="4031"/>
                    </a:lnTo>
                    <a:lnTo>
                      <a:pt x="2107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3981926" y="1117723"/>
                <a:ext cx="133849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1" y="1"/>
                    </a:moveTo>
                    <a:lnTo>
                      <a:pt x="1" y="4031"/>
                    </a:lnTo>
                    <a:lnTo>
                      <a:pt x="1665" y="4031"/>
                    </a:lnTo>
                    <a:lnTo>
                      <a:pt x="1665" y="3439"/>
                    </a:lnTo>
                    <a:lnTo>
                      <a:pt x="592" y="34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4148417" y="1117723"/>
                <a:ext cx="47591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4240546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629" y="4031"/>
                    </a:lnTo>
                    <a:lnTo>
                      <a:pt x="629" y="1443"/>
                    </a:lnTo>
                    <a:lnTo>
                      <a:pt x="1442" y="4031"/>
                    </a:lnTo>
                    <a:lnTo>
                      <a:pt x="2108" y="4031"/>
                    </a:lnTo>
                    <a:lnTo>
                      <a:pt x="2108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4454549" y="1117723"/>
                <a:ext cx="13971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592" y="3439"/>
                    </a:lnTo>
                    <a:lnTo>
                      <a:pt x="592" y="2330"/>
                    </a:lnTo>
                    <a:lnTo>
                      <a:pt x="1405" y="2330"/>
                    </a:lnTo>
                    <a:lnTo>
                      <a:pt x="1405" y="1701"/>
                    </a:lnTo>
                    <a:lnTo>
                      <a:pt x="592" y="1701"/>
                    </a:lnTo>
                    <a:lnTo>
                      <a:pt x="592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4659629" y="1112625"/>
                <a:ext cx="163513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142" extrusionOk="0">
                    <a:moveTo>
                      <a:pt x="998" y="1"/>
                    </a:moveTo>
                    <a:cubicBezTo>
                      <a:pt x="777" y="1"/>
                      <a:pt x="592" y="75"/>
                      <a:pt x="444" y="186"/>
                    </a:cubicBezTo>
                    <a:cubicBezTo>
                      <a:pt x="185" y="370"/>
                      <a:pt x="74" y="666"/>
                      <a:pt x="74" y="1036"/>
                    </a:cubicBezTo>
                    <a:cubicBezTo>
                      <a:pt x="74" y="1221"/>
                      <a:pt x="111" y="1406"/>
                      <a:pt x="222" y="1590"/>
                    </a:cubicBezTo>
                    <a:cubicBezTo>
                      <a:pt x="296" y="1738"/>
                      <a:pt x="444" y="1923"/>
                      <a:pt x="629" y="2108"/>
                    </a:cubicBezTo>
                    <a:cubicBezTo>
                      <a:pt x="888" y="2330"/>
                      <a:pt x="1072" y="2515"/>
                      <a:pt x="1183" y="2626"/>
                    </a:cubicBezTo>
                    <a:cubicBezTo>
                      <a:pt x="1331" y="2811"/>
                      <a:pt x="1405" y="2958"/>
                      <a:pt x="1405" y="3143"/>
                    </a:cubicBezTo>
                    <a:cubicBezTo>
                      <a:pt x="1405" y="3254"/>
                      <a:pt x="1405" y="3328"/>
                      <a:pt x="1368" y="3402"/>
                    </a:cubicBezTo>
                    <a:cubicBezTo>
                      <a:pt x="1257" y="3513"/>
                      <a:pt x="1183" y="3587"/>
                      <a:pt x="1035" y="3587"/>
                    </a:cubicBezTo>
                    <a:cubicBezTo>
                      <a:pt x="924" y="3587"/>
                      <a:pt x="851" y="3550"/>
                      <a:pt x="777" y="3476"/>
                    </a:cubicBezTo>
                    <a:cubicBezTo>
                      <a:pt x="703" y="3365"/>
                      <a:pt x="629" y="3217"/>
                      <a:pt x="592" y="2958"/>
                    </a:cubicBezTo>
                    <a:lnTo>
                      <a:pt x="0" y="2995"/>
                    </a:lnTo>
                    <a:cubicBezTo>
                      <a:pt x="37" y="3217"/>
                      <a:pt x="74" y="3402"/>
                      <a:pt x="148" y="3587"/>
                    </a:cubicBezTo>
                    <a:cubicBezTo>
                      <a:pt x="222" y="3735"/>
                      <a:pt x="333" y="3883"/>
                      <a:pt x="444" y="3994"/>
                    </a:cubicBezTo>
                    <a:cubicBezTo>
                      <a:pt x="629" y="4105"/>
                      <a:pt x="814" y="4141"/>
                      <a:pt x="1035" y="4141"/>
                    </a:cubicBezTo>
                    <a:cubicBezTo>
                      <a:pt x="1183" y="4141"/>
                      <a:pt x="1294" y="4141"/>
                      <a:pt x="1405" y="4105"/>
                    </a:cubicBezTo>
                    <a:cubicBezTo>
                      <a:pt x="1553" y="4068"/>
                      <a:pt x="1701" y="3957"/>
                      <a:pt x="1812" y="3809"/>
                    </a:cubicBezTo>
                    <a:cubicBezTo>
                      <a:pt x="1960" y="3624"/>
                      <a:pt x="2034" y="3365"/>
                      <a:pt x="2034" y="3106"/>
                    </a:cubicBezTo>
                    <a:cubicBezTo>
                      <a:pt x="2034" y="2995"/>
                      <a:pt x="1997" y="2847"/>
                      <a:pt x="1960" y="2700"/>
                    </a:cubicBezTo>
                    <a:cubicBezTo>
                      <a:pt x="1923" y="2663"/>
                      <a:pt x="1886" y="2589"/>
                      <a:pt x="1849" y="2515"/>
                    </a:cubicBezTo>
                    <a:cubicBezTo>
                      <a:pt x="1775" y="2367"/>
                      <a:pt x="1664" y="2219"/>
                      <a:pt x="1516" y="2071"/>
                    </a:cubicBezTo>
                    <a:cubicBezTo>
                      <a:pt x="1442" y="2034"/>
                      <a:pt x="1368" y="1923"/>
                      <a:pt x="1220" y="1812"/>
                    </a:cubicBezTo>
                    <a:cubicBezTo>
                      <a:pt x="1109" y="1701"/>
                      <a:pt x="998" y="1627"/>
                      <a:pt x="961" y="1554"/>
                    </a:cubicBezTo>
                    <a:cubicBezTo>
                      <a:pt x="777" y="1369"/>
                      <a:pt x="703" y="1184"/>
                      <a:pt x="703" y="999"/>
                    </a:cubicBezTo>
                    <a:cubicBezTo>
                      <a:pt x="703" y="888"/>
                      <a:pt x="740" y="777"/>
                      <a:pt x="777" y="703"/>
                    </a:cubicBezTo>
                    <a:cubicBezTo>
                      <a:pt x="851" y="592"/>
                      <a:pt x="924" y="555"/>
                      <a:pt x="1035" y="555"/>
                    </a:cubicBezTo>
                    <a:cubicBezTo>
                      <a:pt x="1146" y="555"/>
                      <a:pt x="1220" y="592"/>
                      <a:pt x="1257" y="666"/>
                    </a:cubicBezTo>
                    <a:cubicBezTo>
                      <a:pt x="1368" y="740"/>
                      <a:pt x="1405" y="888"/>
                      <a:pt x="1405" y="1036"/>
                    </a:cubicBezTo>
                    <a:lnTo>
                      <a:pt x="1997" y="925"/>
                    </a:lnTo>
                    <a:cubicBezTo>
                      <a:pt x="1997" y="777"/>
                      <a:pt x="1923" y="592"/>
                      <a:pt x="1849" y="481"/>
                    </a:cubicBezTo>
                    <a:cubicBezTo>
                      <a:pt x="1775" y="333"/>
                      <a:pt x="1701" y="223"/>
                      <a:pt x="1590" y="149"/>
                    </a:cubicBezTo>
                    <a:cubicBezTo>
                      <a:pt x="1405" y="75"/>
                      <a:pt x="1220" y="1"/>
                      <a:pt x="9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4855784" y="1117723"/>
                <a:ext cx="154590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031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666" y="592"/>
                    </a:lnTo>
                    <a:lnTo>
                      <a:pt x="666" y="4031"/>
                    </a:lnTo>
                    <a:lnTo>
                      <a:pt x="1257" y="4031"/>
                    </a:lnTo>
                    <a:lnTo>
                      <a:pt x="1257" y="592"/>
                    </a:lnTo>
                    <a:lnTo>
                      <a:pt x="1923" y="59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5043017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2" y="629"/>
                    </a:moveTo>
                    <a:cubicBezTo>
                      <a:pt x="1036" y="629"/>
                      <a:pt x="1110" y="666"/>
                      <a:pt x="1184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184" y="3439"/>
                    </a:cubicBezTo>
                    <a:cubicBezTo>
                      <a:pt x="1147" y="3513"/>
                      <a:pt x="1036" y="3513"/>
                      <a:pt x="962" y="3513"/>
                    </a:cubicBezTo>
                    <a:cubicBezTo>
                      <a:pt x="851" y="3513"/>
                      <a:pt x="777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7" y="666"/>
                      <a:pt x="851" y="629"/>
                      <a:pt x="962" y="629"/>
                    </a:cubicBezTo>
                    <a:close/>
                    <a:moveTo>
                      <a:pt x="962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74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2" y="4141"/>
                    </a:cubicBezTo>
                    <a:cubicBezTo>
                      <a:pt x="1220" y="4141"/>
                      <a:pt x="1442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20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5242147" y="1117723"/>
                <a:ext cx="163513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031" extrusionOk="0">
                    <a:moveTo>
                      <a:pt x="962" y="629"/>
                    </a:moveTo>
                    <a:cubicBezTo>
                      <a:pt x="1221" y="629"/>
                      <a:pt x="1331" y="740"/>
                      <a:pt x="1331" y="962"/>
                    </a:cubicBezTo>
                    <a:lnTo>
                      <a:pt x="1331" y="1553"/>
                    </a:lnTo>
                    <a:cubicBezTo>
                      <a:pt x="1331" y="1664"/>
                      <a:pt x="1294" y="1738"/>
                      <a:pt x="1221" y="1812"/>
                    </a:cubicBezTo>
                    <a:cubicBezTo>
                      <a:pt x="1147" y="1886"/>
                      <a:pt x="1073" y="1923"/>
                      <a:pt x="962" y="1923"/>
                    </a:cubicBezTo>
                    <a:lnTo>
                      <a:pt x="592" y="1923"/>
                    </a:lnTo>
                    <a:lnTo>
                      <a:pt x="592" y="629"/>
                    </a:lnTo>
                    <a:close/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2515"/>
                    </a:lnTo>
                    <a:lnTo>
                      <a:pt x="999" y="2515"/>
                    </a:lnTo>
                    <a:lnTo>
                      <a:pt x="1368" y="4031"/>
                    </a:lnTo>
                    <a:lnTo>
                      <a:pt x="2034" y="4031"/>
                    </a:lnTo>
                    <a:lnTo>
                      <a:pt x="1590" y="2256"/>
                    </a:lnTo>
                    <a:cubicBezTo>
                      <a:pt x="1812" y="2071"/>
                      <a:pt x="1923" y="1849"/>
                      <a:pt x="1923" y="1553"/>
                    </a:cubicBezTo>
                    <a:lnTo>
                      <a:pt x="1923" y="962"/>
                    </a:lnTo>
                    <a:cubicBezTo>
                      <a:pt x="1923" y="666"/>
                      <a:pt x="1849" y="444"/>
                      <a:pt x="1701" y="259"/>
                    </a:cubicBezTo>
                    <a:cubicBezTo>
                      <a:pt x="1553" y="75"/>
                      <a:pt x="1294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5447227" y="1117723"/>
                <a:ext cx="13979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629" y="3439"/>
                    </a:lnTo>
                    <a:lnTo>
                      <a:pt x="629" y="2330"/>
                    </a:lnTo>
                    <a:lnTo>
                      <a:pt x="1442" y="2330"/>
                    </a:lnTo>
                    <a:lnTo>
                      <a:pt x="1442" y="1701"/>
                    </a:lnTo>
                    <a:lnTo>
                      <a:pt x="629" y="1701"/>
                    </a:lnTo>
                    <a:lnTo>
                      <a:pt x="629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43"/>
            <p:cNvGrpSpPr/>
            <p:nvPr/>
          </p:nvGrpSpPr>
          <p:grpSpPr>
            <a:xfrm>
              <a:off x="4001315" y="2072612"/>
              <a:ext cx="1141370" cy="999312"/>
              <a:chOff x="4066716" y="2025080"/>
              <a:chExt cx="1141370" cy="877822"/>
            </a:xfrm>
          </p:grpSpPr>
          <p:sp>
            <p:nvSpPr>
              <p:cNvPr id="1505" name="Google Shape;1505;p43"/>
              <p:cNvSpPr/>
              <p:nvPr/>
            </p:nvSpPr>
            <p:spPr>
              <a:xfrm>
                <a:off x="4066716" y="2325556"/>
                <a:ext cx="1141370" cy="509802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1166" extrusionOk="0">
                    <a:moveTo>
                      <a:pt x="0" y="0"/>
                    </a:moveTo>
                    <a:lnTo>
                      <a:pt x="1590" y="11166"/>
                    </a:lnTo>
                    <a:lnTo>
                      <a:pt x="12570" y="11166"/>
                    </a:lnTo>
                    <a:lnTo>
                      <a:pt x="14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4194539" y="2835329"/>
                <a:ext cx="882757" cy="15249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334" extrusionOk="0">
                    <a:moveTo>
                      <a:pt x="0" y="1"/>
                    </a:moveTo>
                    <a:lnTo>
                      <a:pt x="111" y="333"/>
                    </a:lnTo>
                    <a:lnTo>
                      <a:pt x="10906" y="333"/>
                    </a:lnTo>
                    <a:lnTo>
                      <a:pt x="10980" y="1"/>
                    </a:lnTo>
                    <a:close/>
                  </a:path>
                </a:pathLst>
              </a:custGeom>
              <a:solidFill>
                <a:srgbClr val="DEE1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4203382" y="2850533"/>
                <a:ext cx="867965" cy="13560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297" extrusionOk="0">
                    <a:moveTo>
                      <a:pt x="1" y="0"/>
                    </a:moveTo>
                    <a:lnTo>
                      <a:pt x="75" y="296"/>
                    </a:lnTo>
                    <a:lnTo>
                      <a:pt x="10722" y="29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3"/>
              <p:cNvSpPr/>
              <p:nvPr/>
            </p:nvSpPr>
            <p:spPr>
              <a:xfrm>
                <a:off x="4209331" y="2864048"/>
                <a:ext cx="856068" cy="38854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851" extrusionOk="0">
                    <a:moveTo>
                      <a:pt x="1" y="0"/>
                    </a:moveTo>
                    <a:lnTo>
                      <a:pt x="223" y="850"/>
                    </a:lnTo>
                    <a:lnTo>
                      <a:pt x="10427" y="850"/>
                    </a:lnTo>
                    <a:lnTo>
                      <a:pt x="10648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4289642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0" y="0"/>
                    </a:moveTo>
                    <a:lnTo>
                      <a:pt x="333" y="2441"/>
                    </a:lnTo>
                    <a:lnTo>
                      <a:pt x="1072" y="2441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4230152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851" y="1"/>
                    </a:moveTo>
                    <a:lnTo>
                      <a:pt x="1" y="999"/>
                    </a:lnTo>
                    <a:lnTo>
                      <a:pt x="740" y="6581"/>
                    </a:lnTo>
                    <a:lnTo>
                      <a:pt x="1553" y="658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4898929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259" y="0"/>
                    </a:moveTo>
                    <a:lnTo>
                      <a:pt x="0" y="2441"/>
                    </a:lnTo>
                    <a:lnTo>
                      <a:pt x="739" y="244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4919670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703" y="1"/>
                    </a:moveTo>
                    <a:lnTo>
                      <a:pt x="1" y="6581"/>
                    </a:lnTo>
                    <a:lnTo>
                      <a:pt x="814" y="6581"/>
                    </a:lnTo>
                    <a:lnTo>
                      <a:pt x="1554" y="999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4298485" y="2025080"/>
                <a:ext cx="677764" cy="7601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665" extrusionOk="0">
                    <a:moveTo>
                      <a:pt x="1" y="1"/>
                    </a:moveTo>
                    <a:lnTo>
                      <a:pt x="186" y="1664"/>
                    </a:lnTo>
                    <a:lnTo>
                      <a:pt x="8245" y="1664"/>
                    </a:lnTo>
                    <a:lnTo>
                      <a:pt x="8430" y="1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" name="Google Shape;1514;p43"/>
            <p:cNvGrpSpPr/>
            <p:nvPr/>
          </p:nvGrpSpPr>
          <p:grpSpPr>
            <a:xfrm>
              <a:off x="5585544" y="2116612"/>
              <a:ext cx="1141355" cy="999310"/>
              <a:chOff x="5261494" y="2204014"/>
              <a:chExt cx="1465342" cy="864306"/>
            </a:xfrm>
          </p:grpSpPr>
          <p:sp>
            <p:nvSpPr>
              <p:cNvPr id="1515" name="Google Shape;1515;p43"/>
              <p:cNvSpPr/>
              <p:nvPr/>
            </p:nvSpPr>
            <p:spPr>
              <a:xfrm>
                <a:off x="5561676" y="2204014"/>
                <a:ext cx="820375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7617" extrusionOk="0">
                    <a:moveTo>
                      <a:pt x="5103" y="1"/>
                    </a:moveTo>
                    <a:cubicBezTo>
                      <a:pt x="38" y="1"/>
                      <a:pt x="1" y="7432"/>
                      <a:pt x="1" y="7506"/>
                    </a:cubicBezTo>
                    <a:cubicBezTo>
                      <a:pt x="1" y="7543"/>
                      <a:pt x="38" y="7617"/>
                      <a:pt x="111" y="7617"/>
                    </a:cubicBezTo>
                    <a:cubicBezTo>
                      <a:pt x="185" y="7617"/>
                      <a:pt x="222" y="7543"/>
                      <a:pt x="222" y="7506"/>
                    </a:cubicBezTo>
                    <a:cubicBezTo>
                      <a:pt x="222" y="7432"/>
                      <a:pt x="296" y="222"/>
                      <a:pt x="5103" y="222"/>
                    </a:cubicBezTo>
                    <a:cubicBezTo>
                      <a:pt x="9909" y="222"/>
                      <a:pt x="9946" y="7432"/>
                      <a:pt x="9946" y="7506"/>
                    </a:cubicBezTo>
                    <a:cubicBezTo>
                      <a:pt x="9946" y="7543"/>
                      <a:pt x="10020" y="7617"/>
                      <a:pt x="10094" y="7617"/>
                    </a:cubicBezTo>
                    <a:cubicBezTo>
                      <a:pt x="10167" y="7617"/>
                      <a:pt x="10204" y="7543"/>
                      <a:pt x="10204" y="7506"/>
                    </a:cubicBezTo>
                    <a:cubicBezTo>
                      <a:pt x="10204" y="7395"/>
                      <a:pt x="10167" y="1"/>
                      <a:pt x="5103" y="1"/>
                    </a:cubicBezTo>
                    <a:close/>
                  </a:path>
                </a:pathLst>
              </a:custGeom>
              <a:solidFill>
                <a:srgbClr val="452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5630009" y="2204014"/>
                <a:ext cx="823349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7617" extrusionOk="0">
                    <a:moveTo>
                      <a:pt x="5140" y="1"/>
                    </a:moveTo>
                    <a:cubicBezTo>
                      <a:pt x="75" y="1"/>
                      <a:pt x="1" y="7432"/>
                      <a:pt x="1" y="7506"/>
                    </a:cubicBezTo>
                    <a:cubicBezTo>
                      <a:pt x="1" y="7543"/>
                      <a:pt x="75" y="7617"/>
                      <a:pt x="149" y="7617"/>
                    </a:cubicBezTo>
                    <a:cubicBezTo>
                      <a:pt x="223" y="7617"/>
                      <a:pt x="260" y="7543"/>
                      <a:pt x="260" y="7506"/>
                    </a:cubicBezTo>
                    <a:cubicBezTo>
                      <a:pt x="260" y="7432"/>
                      <a:pt x="334" y="222"/>
                      <a:pt x="5140" y="222"/>
                    </a:cubicBezTo>
                    <a:cubicBezTo>
                      <a:pt x="9946" y="222"/>
                      <a:pt x="9983" y="7432"/>
                      <a:pt x="9983" y="7506"/>
                    </a:cubicBezTo>
                    <a:cubicBezTo>
                      <a:pt x="9983" y="7543"/>
                      <a:pt x="10057" y="7617"/>
                      <a:pt x="10094" y="7617"/>
                    </a:cubicBezTo>
                    <a:cubicBezTo>
                      <a:pt x="10168" y="7617"/>
                      <a:pt x="10242" y="7543"/>
                      <a:pt x="10242" y="7506"/>
                    </a:cubicBezTo>
                    <a:cubicBezTo>
                      <a:pt x="10242" y="7395"/>
                      <a:pt x="10205" y="1"/>
                      <a:pt x="5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5356598" y="2477461"/>
                <a:ext cx="1370239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2941" extrusionOk="0">
                    <a:moveTo>
                      <a:pt x="1" y="1"/>
                    </a:moveTo>
                    <a:lnTo>
                      <a:pt x="1" y="12941"/>
                    </a:lnTo>
                    <a:lnTo>
                      <a:pt x="17044" y="12941"/>
                    </a:lnTo>
                    <a:lnTo>
                      <a:pt x="17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5261494" y="2477461"/>
                <a:ext cx="9518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941" extrusionOk="0">
                    <a:moveTo>
                      <a:pt x="1184" y="1"/>
                    </a:moveTo>
                    <a:lnTo>
                      <a:pt x="1" y="518"/>
                    </a:lnTo>
                    <a:lnTo>
                      <a:pt x="1" y="12090"/>
                    </a:lnTo>
                    <a:lnTo>
                      <a:pt x="1184" y="1294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5621085" y="2477461"/>
                <a:ext cx="41722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959" extrusionOk="0">
                    <a:moveTo>
                      <a:pt x="1" y="1"/>
                    </a:moveTo>
                    <a:lnTo>
                      <a:pt x="1" y="2958"/>
                    </a:lnTo>
                    <a:lnTo>
                      <a:pt x="519" y="295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6423634" y="2477461"/>
                <a:ext cx="38667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59" extrusionOk="0">
                    <a:moveTo>
                      <a:pt x="0" y="1"/>
                    </a:moveTo>
                    <a:lnTo>
                      <a:pt x="0" y="2958"/>
                    </a:lnTo>
                    <a:lnTo>
                      <a:pt x="481" y="2958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5261494" y="2985590"/>
                <a:ext cx="95181" cy="8273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812" extrusionOk="0">
                    <a:moveTo>
                      <a:pt x="592" y="0"/>
                    </a:moveTo>
                    <a:lnTo>
                      <a:pt x="1" y="961"/>
                    </a:lnTo>
                    <a:lnTo>
                      <a:pt x="1184" y="1812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B6A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5309086" y="2477461"/>
                <a:ext cx="4759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941" extrusionOk="0">
                    <a:moveTo>
                      <a:pt x="592" y="1"/>
                    </a:moveTo>
                    <a:lnTo>
                      <a:pt x="0" y="260"/>
                    </a:lnTo>
                    <a:lnTo>
                      <a:pt x="0" y="11129"/>
                    </a:lnTo>
                    <a:lnTo>
                      <a:pt x="592" y="1294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43"/>
            <p:cNvGrpSpPr/>
            <p:nvPr/>
          </p:nvGrpSpPr>
          <p:grpSpPr>
            <a:xfrm>
              <a:off x="2417144" y="2062542"/>
              <a:ext cx="1141319" cy="1048230"/>
              <a:chOff x="2417164" y="2063889"/>
              <a:chExt cx="1512883" cy="999362"/>
            </a:xfrm>
          </p:grpSpPr>
          <p:sp>
            <p:nvSpPr>
              <p:cNvPr id="1524" name="Google Shape;1524;p43"/>
              <p:cNvSpPr/>
              <p:nvPr/>
            </p:nvSpPr>
            <p:spPr>
              <a:xfrm>
                <a:off x="2854091" y="2063889"/>
                <a:ext cx="754938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7063" extrusionOk="0">
                    <a:moveTo>
                      <a:pt x="4696" y="1"/>
                    </a:moveTo>
                    <a:cubicBezTo>
                      <a:pt x="37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07" y="6951"/>
                      <a:pt x="407" y="6841"/>
                    </a:cubicBezTo>
                    <a:cubicBezTo>
                      <a:pt x="407" y="6767"/>
                      <a:pt x="444" y="408"/>
                      <a:pt x="4696" y="408"/>
                    </a:cubicBezTo>
                    <a:cubicBezTo>
                      <a:pt x="8910" y="408"/>
                      <a:pt x="8984" y="6767"/>
                      <a:pt x="8984" y="6841"/>
                    </a:cubicBezTo>
                    <a:cubicBezTo>
                      <a:pt x="8984" y="6951"/>
                      <a:pt x="9058" y="7062"/>
                      <a:pt x="9169" y="7062"/>
                    </a:cubicBezTo>
                    <a:cubicBezTo>
                      <a:pt x="9317" y="7062"/>
                      <a:pt x="9391" y="6951"/>
                      <a:pt x="9391" y="6841"/>
                    </a:cubicBezTo>
                    <a:cubicBezTo>
                      <a:pt x="9391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2455832" y="2305284"/>
                <a:ext cx="1352312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346" extrusionOk="0">
                    <a:moveTo>
                      <a:pt x="0" y="1"/>
                    </a:moveTo>
                    <a:lnTo>
                      <a:pt x="0" y="14345"/>
                    </a:lnTo>
                    <a:lnTo>
                      <a:pt x="16822" y="14345"/>
                    </a:lnTo>
                    <a:lnTo>
                      <a:pt x="16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3808097" y="2305284"/>
                <a:ext cx="92207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4346" extrusionOk="0">
                    <a:moveTo>
                      <a:pt x="1" y="1"/>
                    </a:moveTo>
                    <a:lnTo>
                      <a:pt x="1" y="14345"/>
                    </a:lnTo>
                    <a:lnTo>
                      <a:pt x="1147" y="14345"/>
                    </a:lnTo>
                    <a:lnTo>
                      <a:pt x="1147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3"/>
              <p:cNvSpPr/>
              <p:nvPr/>
            </p:nvSpPr>
            <p:spPr>
              <a:xfrm>
                <a:off x="3769509" y="2960249"/>
                <a:ext cx="160538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256" extrusionOk="0">
                    <a:moveTo>
                      <a:pt x="481" y="0"/>
                    </a:moveTo>
                    <a:lnTo>
                      <a:pt x="0" y="2256"/>
                    </a:lnTo>
                    <a:lnTo>
                      <a:pt x="0" y="2256"/>
                    </a:lnTo>
                    <a:lnTo>
                      <a:pt x="1997" y="1849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995C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3"/>
              <p:cNvSpPr/>
              <p:nvPr/>
            </p:nvSpPr>
            <p:spPr>
              <a:xfrm>
                <a:off x="2417164" y="2960249"/>
                <a:ext cx="1390979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256" extrusionOk="0">
                    <a:moveTo>
                      <a:pt x="481" y="0"/>
                    </a:moveTo>
                    <a:lnTo>
                      <a:pt x="1" y="2256"/>
                    </a:lnTo>
                    <a:lnTo>
                      <a:pt x="16822" y="2256"/>
                    </a:lnTo>
                    <a:lnTo>
                      <a:pt x="17303" y="0"/>
                    </a:lnTo>
                    <a:close/>
                  </a:path>
                </a:pathLst>
              </a:custGeom>
              <a:solidFill>
                <a:srgbClr val="C795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2720320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1" y="296"/>
                      <a:pt x="1" y="629"/>
                    </a:cubicBezTo>
                    <a:cubicBezTo>
                      <a:pt x="1" y="998"/>
                      <a:pt x="296" y="1257"/>
                      <a:pt x="629" y="1257"/>
                    </a:cubicBezTo>
                    <a:cubicBezTo>
                      <a:pt x="999" y="1257"/>
                      <a:pt x="1258" y="998"/>
                      <a:pt x="1258" y="629"/>
                    </a:cubicBezTo>
                    <a:cubicBezTo>
                      <a:pt x="1258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3"/>
              <p:cNvSpPr/>
              <p:nvPr/>
            </p:nvSpPr>
            <p:spPr>
              <a:xfrm>
                <a:off x="3442557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0" y="296"/>
                      <a:pt x="0" y="629"/>
                    </a:cubicBezTo>
                    <a:cubicBezTo>
                      <a:pt x="0" y="998"/>
                      <a:pt x="296" y="1257"/>
                      <a:pt x="629" y="1257"/>
                    </a:cubicBezTo>
                    <a:cubicBezTo>
                      <a:pt x="999" y="1257"/>
                      <a:pt x="1257" y="998"/>
                      <a:pt x="1257" y="629"/>
                    </a:cubicBezTo>
                    <a:cubicBezTo>
                      <a:pt x="1257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3"/>
              <p:cNvSpPr/>
              <p:nvPr/>
            </p:nvSpPr>
            <p:spPr>
              <a:xfrm>
                <a:off x="2753039" y="2063889"/>
                <a:ext cx="757912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7063" extrusionOk="0">
                    <a:moveTo>
                      <a:pt x="4696" y="1"/>
                    </a:moveTo>
                    <a:cubicBezTo>
                      <a:pt x="74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44" y="6951"/>
                      <a:pt x="444" y="6841"/>
                    </a:cubicBezTo>
                    <a:cubicBezTo>
                      <a:pt x="444" y="6767"/>
                      <a:pt x="481" y="408"/>
                      <a:pt x="4696" y="408"/>
                    </a:cubicBezTo>
                    <a:cubicBezTo>
                      <a:pt x="8947" y="408"/>
                      <a:pt x="8984" y="6767"/>
                      <a:pt x="8984" y="6841"/>
                    </a:cubicBezTo>
                    <a:cubicBezTo>
                      <a:pt x="8984" y="6951"/>
                      <a:pt x="9095" y="7062"/>
                      <a:pt x="9206" y="7062"/>
                    </a:cubicBezTo>
                    <a:cubicBezTo>
                      <a:pt x="9317" y="7062"/>
                      <a:pt x="9428" y="6951"/>
                      <a:pt x="9428" y="6841"/>
                    </a:cubicBezTo>
                    <a:cubicBezTo>
                      <a:pt x="9428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D8B1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43"/>
            <p:cNvSpPr/>
            <p:nvPr/>
          </p:nvSpPr>
          <p:spPr>
            <a:xfrm>
              <a:off x="3829500" y="3393400"/>
              <a:ext cx="1485000" cy="10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2704163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3"/>
            <p:cNvSpPr txBox="1"/>
            <p:nvPr/>
          </p:nvSpPr>
          <p:spPr>
            <a:xfrm>
              <a:off x="4329650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5" name="Google Shape;1535;p43"/>
            <p:cNvSpPr txBox="1"/>
            <p:nvPr/>
          </p:nvSpPr>
          <p:spPr>
            <a:xfrm>
              <a:off x="5910625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5844746" y="1349477"/>
            <a:ext cx="273828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dirty="0">
                <a:solidFill>
                  <a:schemeClr val="accent1"/>
                </a:solidFill>
                <a:latin typeface="Fira Sans Extra Condensed Medium"/>
              </a:rPr>
              <a:t>I</a:t>
            </a:r>
            <a:r>
              <a:rPr lang="en-US" altLang="zh-CN" sz="2200" dirty="0">
                <a:solidFill>
                  <a:schemeClr val="accent1"/>
                </a:solidFill>
                <a:latin typeface="Fira Sans Extra Condensed Medium"/>
              </a:rPr>
              <a:t>ntroduction</a:t>
            </a:r>
            <a:endParaRPr lang="en-US" sz="2200" dirty="0">
              <a:solidFill>
                <a:schemeClr val="accent1"/>
              </a:solidFill>
              <a:latin typeface="Fira Sans Extra Condensed Medium"/>
              <a:sym typeface="Fira Sans Extra Condensed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275071" y="3027382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Technical Design</a:t>
            </a:r>
            <a:endParaRPr sz="22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97718" y="2397979"/>
            <a:ext cx="248531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Web Application Design</a:t>
            </a:r>
            <a:endParaRPr sz="2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276263" y="1243141"/>
            <a:ext cx="2708350" cy="3490784"/>
            <a:chOff x="3514681" y="1107568"/>
            <a:chExt cx="2480801" cy="3191928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763359" y="1107568"/>
              <a:ext cx="569045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>
              <a:cxnSpLocks/>
            </p:cNvCxnSpPr>
            <p:nvPr/>
          </p:nvCxnSpPr>
          <p:spPr>
            <a:xfrm>
              <a:off x="4823984" y="2996337"/>
              <a:ext cx="1171498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4699677" y="2794468"/>
              <a:ext cx="524519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5133282" y="2310237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541048" y="2096258"/>
              <a:ext cx="565873" cy="427959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>
              <a:cxnSpLocks/>
            </p:cNvCxnSpPr>
            <p:nvPr/>
          </p:nvCxnSpPr>
          <p:spPr>
            <a:xfrm>
              <a:off x="4768391" y="1742851"/>
              <a:ext cx="1089484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235802" y="1571218"/>
              <a:ext cx="592234" cy="427964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221525" y="1630971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200" dirty="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Database Design </a:t>
            </a:r>
            <a:endParaRPr sz="2200" dirty="0">
              <a:solidFill>
                <a:schemeClr val="accent2"/>
              </a:solidFill>
              <a:latin typeface="Fira Sans Extra Condensed Medium"/>
              <a:sym typeface="Fira Sans Extra Condensed Medium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cxnSp>
        <p:nvCxnSpPr>
          <p:cNvPr id="54" name="Google Shape;125;p16">
            <a:extLst>
              <a:ext uri="{FF2B5EF4-FFF2-40B4-BE49-F238E27FC236}">
                <a16:creationId xmlns:a16="http://schemas.microsoft.com/office/drawing/2014/main" id="{89326C29-8CA8-4F4D-ADD2-92A33E8B7497}"/>
              </a:ext>
            </a:extLst>
          </p:cNvPr>
          <p:cNvCxnSpPr>
            <a:cxnSpLocks/>
          </p:cNvCxnSpPr>
          <p:nvPr/>
        </p:nvCxnSpPr>
        <p:spPr>
          <a:xfrm>
            <a:off x="4999994" y="3816337"/>
            <a:ext cx="883282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5" name="Google Shape;126;p16">
            <a:extLst>
              <a:ext uri="{FF2B5EF4-FFF2-40B4-BE49-F238E27FC236}">
                <a16:creationId xmlns:a16="http://schemas.microsoft.com/office/drawing/2014/main" id="{ACA8C131-80E9-4F0B-BF28-55AF6F3CFF72}"/>
              </a:ext>
            </a:extLst>
          </p:cNvPr>
          <p:cNvSpPr/>
          <p:nvPr/>
        </p:nvSpPr>
        <p:spPr>
          <a:xfrm>
            <a:off x="4430949" y="3571680"/>
            <a:ext cx="569045" cy="403384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56" name="Google Shape;114;p16">
            <a:extLst>
              <a:ext uri="{FF2B5EF4-FFF2-40B4-BE49-F238E27FC236}">
                <a16:creationId xmlns:a16="http://schemas.microsoft.com/office/drawing/2014/main" id="{3C5575D9-5D18-4046-9986-58654E93B888}"/>
              </a:ext>
            </a:extLst>
          </p:cNvPr>
          <p:cNvSpPr txBox="1"/>
          <p:nvPr/>
        </p:nvSpPr>
        <p:spPr>
          <a:xfrm>
            <a:off x="5930960" y="3736480"/>
            <a:ext cx="2754602" cy="42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2200" dirty="0">
                <a:solidFill>
                  <a:schemeClr val="accent1"/>
                </a:solidFill>
                <a:latin typeface="Fira Sans Extra Condensed Medium"/>
              </a:rPr>
              <a:t>Link to your Implemented Solution </a:t>
            </a:r>
            <a:endParaRPr lang="en-US" sz="2200" dirty="0">
              <a:solidFill>
                <a:schemeClr val="accent1"/>
              </a:solidFill>
              <a:latin typeface="Fira Sans Extra Condensed Medium"/>
              <a:sym typeface="Fira Sans Extra Condensed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72" name="Google Shape;131;p16">
            <a:extLst>
              <a:ext uri="{FF2B5EF4-FFF2-40B4-BE49-F238E27FC236}">
                <a16:creationId xmlns:a16="http://schemas.microsoft.com/office/drawing/2014/main" id="{98768A63-E712-4FF6-831C-284BB332610A}"/>
              </a:ext>
            </a:extLst>
          </p:cNvPr>
          <p:cNvCxnSpPr>
            <a:cxnSpLocks/>
          </p:cNvCxnSpPr>
          <p:nvPr/>
        </p:nvCxnSpPr>
        <p:spPr>
          <a:xfrm>
            <a:off x="4273658" y="4477795"/>
            <a:ext cx="2665761" cy="4852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3" name="Google Shape;132;p16">
            <a:extLst>
              <a:ext uri="{FF2B5EF4-FFF2-40B4-BE49-F238E27FC236}">
                <a16:creationId xmlns:a16="http://schemas.microsoft.com/office/drawing/2014/main" id="{6E689C45-F161-4ACE-A920-88375F6D2537}"/>
              </a:ext>
            </a:extLst>
          </p:cNvPr>
          <p:cNvSpPr/>
          <p:nvPr/>
        </p:nvSpPr>
        <p:spPr>
          <a:xfrm>
            <a:off x="3713646" y="4190679"/>
            <a:ext cx="592234" cy="427964"/>
          </a:xfrm>
          <a:custGeom>
            <a:avLst/>
            <a:gdLst/>
            <a:ahLst/>
            <a:cxnLst/>
            <a:rect l="l" t="t" r="r" b="b"/>
            <a:pathLst>
              <a:path w="14134" h="14134" extrusionOk="0">
                <a:moveTo>
                  <a:pt x="7073" y="1"/>
                </a:moveTo>
                <a:cubicBezTo>
                  <a:pt x="3168" y="1"/>
                  <a:pt x="1" y="3156"/>
                  <a:pt x="1" y="7061"/>
                </a:cubicBezTo>
                <a:cubicBezTo>
                  <a:pt x="1" y="10966"/>
                  <a:pt x="3168" y="14133"/>
                  <a:pt x="7073" y="14133"/>
                </a:cubicBezTo>
                <a:cubicBezTo>
                  <a:pt x="10966" y="14133"/>
                  <a:pt x="14133" y="10966"/>
                  <a:pt x="14133" y="7061"/>
                </a:cubicBezTo>
                <a:cubicBezTo>
                  <a:pt x="14133" y="3156"/>
                  <a:pt x="10966" y="1"/>
                  <a:pt x="70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74" name="Google Shape;133;p16">
            <a:extLst>
              <a:ext uri="{FF2B5EF4-FFF2-40B4-BE49-F238E27FC236}">
                <a16:creationId xmlns:a16="http://schemas.microsoft.com/office/drawing/2014/main" id="{E0DEC7C6-F3E8-427A-9555-4EC92182A0C8}"/>
              </a:ext>
            </a:extLst>
          </p:cNvPr>
          <p:cNvSpPr txBox="1"/>
          <p:nvPr/>
        </p:nvSpPr>
        <p:spPr>
          <a:xfrm>
            <a:off x="6324053" y="4233694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200" dirty="0">
                <a:solidFill>
                  <a:schemeClr val="accent2"/>
                </a:solidFill>
                <a:latin typeface="Fira Sans Extra Condensed Medium"/>
                <a:sym typeface="Fira Sans Extra Condensed Medium"/>
              </a:rPr>
              <a:t>Testing</a:t>
            </a:r>
            <a:endParaRPr sz="2200" dirty="0">
              <a:solidFill>
                <a:schemeClr val="accent2"/>
              </a:solidFill>
              <a:latin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7258544" y="1010849"/>
            <a:ext cx="271630" cy="254027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482368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405661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5"/>
          <p:cNvSpPr txBox="1">
            <a:spLocks noGrp="1"/>
          </p:cNvSpPr>
          <p:nvPr>
            <p:ph type="title"/>
          </p:nvPr>
        </p:nvSpPr>
        <p:spPr>
          <a:xfrm>
            <a:off x="2253919" y="400584"/>
            <a:ext cx="4437221" cy="437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Summary</a:t>
            </a:r>
            <a:endParaRPr dirty="0"/>
          </a:p>
        </p:txBody>
      </p:sp>
      <p:grpSp>
        <p:nvGrpSpPr>
          <p:cNvPr id="536" name="Google Shape;536;p25"/>
          <p:cNvGrpSpPr/>
          <p:nvPr/>
        </p:nvGrpSpPr>
        <p:grpSpPr>
          <a:xfrm>
            <a:off x="1124736" y="1706178"/>
            <a:ext cx="2049590" cy="1855872"/>
            <a:chOff x="1428585" y="1706178"/>
            <a:chExt cx="2049590" cy="1855872"/>
          </a:xfrm>
        </p:grpSpPr>
        <p:sp>
          <p:nvSpPr>
            <p:cNvPr id="537" name="Google Shape;537;p25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25"/>
          <p:cNvGrpSpPr/>
          <p:nvPr/>
        </p:nvGrpSpPr>
        <p:grpSpPr>
          <a:xfrm>
            <a:off x="5970915" y="3850750"/>
            <a:ext cx="2084100" cy="969041"/>
            <a:chOff x="5665796" y="3850750"/>
            <a:chExt cx="2084100" cy="969041"/>
          </a:xfrm>
        </p:grpSpPr>
        <p:sp>
          <p:nvSpPr>
            <p:cNvPr id="549" name="Google Shape;549;p25"/>
            <p:cNvSpPr txBox="1"/>
            <p:nvPr/>
          </p:nvSpPr>
          <p:spPr>
            <a:xfrm>
              <a:off x="5665796" y="4187091"/>
              <a:ext cx="20841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/>
                <a:t>admin can monitor the activity of the users and checks the online transactions.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25"/>
            <p:cNvSpPr txBox="1"/>
            <p:nvPr/>
          </p:nvSpPr>
          <p:spPr>
            <a:xfrm>
              <a:off x="6122800" y="385075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Admins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51" name="Google Shape;551;p25"/>
          <p:cNvSpPr txBox="1"/>
          <p:nvPr/>
        </p:nvSpPr>
        <p:spPr>
          <a:xfrm>
            <a:off x="1107481" y="4187091"/>
            <a:ext cx="20841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100"/>
            </a:pPr>
            <a:r>
              <a:rPr lang="en-US" sz="1600" dirty="0"/>
              <a:t>People from anywhere can buy products online. 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1582981" y="3850750"/>
            <a:ext cx="11331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Client</a:t>
            </a:r>
            <a:endParaRPr sz="18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876876" y="18064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 rot="10800000">
            <a:off x="3780536" y="24796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6711611" y="1181864"/>
            <a:ext cx="49079" cy="101890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6711611" y="1147902"/>
            <a:ext cx="133327" cy="47835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6599699" y="1269878"/>
            <a:ext cx="245244" cy="369713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6903999" y="1181864"/>
            <a:ext cx="47797" cy="101890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6832306" y="1147902"/>
            <a:ext cx="119493" cy="47835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5"/>
          <p:cNvSpPr/>
          <p:nvPr/>
        </p:nvSpPr>
        <p:spPr>
          <a:xfrm flipH="1">
            <a:off x="7118323" y="1687294"/>
            <a:ext cx="245244" cy="89337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5"/>
          <p:cNvSpPr/>
          <p:nvPr/>
        </p:nvSpPr>
        <p:spPr>
          <a:xfrm flipH="1">
            <a:off x="7130913" y="1625703"/>
            <a:ext cx="232654" cy="75465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5"/>
          <p:cNvSpPr/>
          <p:nvPr/>
        </p:nvSpPr>
        <p:spPr>
          <a:xfrm flipH="1">
            <a:off x="7234009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6832306" y="1269878"/>
            <a:ext cx="231410" cy="369713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5"/>
          <p:cNvSpPr/>
          <p:nvPr/>
        </p:nvSpPr>
        <p:spPr>
          <a:xfrm flipH="1">
            <a:off x="6899550" y="1687294"/>
            <a:ext cx="231410" cy="89337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5"/>
          <p:cNvSpPr/>
          <p:nvPr/>
        </p:nvSpPr>
        <p:spPr>
          <a:xfrm flipH="1">
            <a:off x="6899550" y="1625703"/>
            <a:ext cx="231410" cy="75465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5"/>
          <p:cNvSpPr/>
          <p:nvPr/>
        </p:nvSpPr>
        <p:spPr>
          <a:xfrm flipH="1">
            <a:off x="6899554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103887" y="1010849"/>
            <a:ext cx="271668" cy="254027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7009616" y="1214544"/>
            <a:ext cx="461500" cy="495463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5"/>
          <p:cNvSpPr/>
          <p:nvPr/>
        </p:nvSpPr>
        <p:spPr>
          <a:xfrm flipH="1">
            <a:off x="6763731" y="3051528"/>
            <a:ext cx="462782" cy="472808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"/>
          <p:cNvSpPr/>
          <p:nvPr/>
        </p:nvSpPr>
        <p:spPr>
          <a:xfrm flipH="1">
            <a:off x="6118669" y="291824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5"/>
          <p:cNvSpPr/>
          <p:nvPr/>
        </p:nvSpPr>
        <p:spPr>
          <a:xfrm flipH="1">
            <a:off x="5969052" y="1706178"/>
            <a:ext cx="2050834" cy="1316536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5"/>
          <p:cNvSpPr/>
          <p:nvPr/>
        </p:nvSpPr>
        <p:spPr>
          <a:xfrm flipH="1">
            <a:off x="6396568" y="348658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5"/>
          <p:cNvSpPr/>
          <p:nvPr/>
        </p:nvSpPr>
        <p:spPr>
          <a:xfrm flipH="1">
            <a:off x="5970296" y="292201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5"/>
          <p:cNvSpPr/>
          <p:nvPr/>
        </p:nvSpPr>
        <p:spPr>
          <a:xfrm flipH="1">
            <a:off x="5995439" y="1678511"/>
            <a:ext cx="1998061" cy="672780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5"/>
          <p:cNvSpPr/>
          <p:nvPr/>
        </p:nvSpPr>
        <p:spPr>
          <a:xfrm flipH="1">
            <a:off x="6326189" y="1678511"/>
            <a:ext cx="372238" cy="672102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5"/>
          <p:cNvSpPr/>
          <p:nvPr/>
        </p:nvSpPr>
        <p:spPr>
          <a:xfrm flipH="1">
            <a:off x="6995099" y="1678511"/>
            <a:ext cx="333261" cy="672102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5"/>
          <p:cNvSpPr/>
          <p:nvPr/>
        </p:nvSpPr>
        <p:spPr>
          <a:xfrm flipH="1">
            <a:off x="7588581" y="1678511"/>
            <a:ext cx="404920" cy="672780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6529287" y="1463509"/>
            <a:ext cx="877690" cy="391086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6588391" y="1522612"/>
            <a:ext cx="760760" cy="272874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6725444" y="1586728"/>
            <a:ext cx="111954" cy="145880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6844895" y="1586728"/>
            <a:ext cx="134571" cy="143392"/>
          </a:xfrm>
          <a:custGeom>
            <a:avLst/>
            <a:gdLst/>
            <a:ahLst/>
            <a:cxnLst/>
            <a:rect l="l" t="t" r="r" b="b"/>
            <a:pathLst>
              <a:path w="3570" h="3804" extrusionOk="0">
                <a:moveTo>
                  <a:pt x="1802" y="868"/>
                </a:moveTo>
                <a:lnTo>
                  <a:pt x="2302" y="2335"/>
                </a:lnTo>
                <a:lnTo>
                  <a:pt x="1235" y="2335"/>
                </a:lnTo>
                <a:lnTo>
                  <a:pt x="1802" y="868"/>
                </a:lnTo>
                <a:close/>
                <a:moveTo>
                  <a:pt x="1468" y="0"/>
                </a:moveTo>
                <a:lnTo>
                  <a:pt x="0" y="3803"/>
                </a:lnTo>
                <a:lnTo>
                  <a:pt x="768" y="3803"/>
                </a:lnTo>
                <a:lnTo>
                  <a:pt x="1101" y="2869"/>
                </a:lnTo>
                <a:lnTo>
                  <a:pt x="2435" y="2869"/>
                </a:lnTo>
                <a:lnTo>
                  <a:pt x="2802" y="3803"/>
                </a:lnTo>
                <a:lnTo>
                  <a:pt x="3570" y="3803"/>
                </a:lnTo>
                <a:lnTo>
                  <a:pt x="21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6994501" y="1586728"/>
            <a:ext cx="100646" cy="143392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7111464" y="1586728"/>
            <a:ext cx="99364" cy="143392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9"/>
          <p:cNvSpPr/>
          <p:nvPr/>
        </p:nvSpPr>
        <p:spPr>
          <a:xfrm>
            <a:off x="4813268" y="3136506"/>
            <a:ext cx="1454164" cy="1597418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1" y="568"/>
                  <a:pt x="1" y="1268"/>
                </a:cubicBezTo>
                <a:lnTo>
                  <a:pt x="1" y="23551"/>
                </a:lnTo>
                <a:cubicBezTo>
                  <a:pt x="1" y="24251"/>
                  <a:pt x="568" y="24818"/>
                  <a:pt x="1268" y="24818"/>
                </a:cubicBezTo>
                <a:lnTo>
                  <a:pt x="24852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5049431" y="3136506"/>
            <a:ext cx="981837" cy="195275"/>
          </a:xfrm>
          <a:custGeom>
            <a:avLst/>
            <a:gdLst/>
            <a:ahLst/>
            <a:cxnLst/>
            <a:rect l="l" t="t" r="r" b="b"/>
            <a:pathLst>
              <a:path w="17613" h="3503" extrusionOk="0">
                <a:moveTo>
                  <a:pt x="0" y="0"/>
                </a:moveTo>
                <a:cubicBezTo>
                  <a:pt x="2302" y="2169"/>
                  <a:pt x="5404" y="3503"/>
                  <a:pt x="8806" y="3503"/>
                </a:cubicBezTo>
                <a:cubicBezTo>
                  <a:pt x="12242" y="3503"/>
                  <a:pt x="15311" y="2169"/>
                  <a:pt x="17613" y="0"/>
                </a:cubicBezTo>
                <a:close/>
              </a:path>
            </a:pathLst>
          </a:custGeom>
          <a:solidFill>
            <a:srgbClr val="7B4E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4827204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6749967" y="3136506"/>
            <a:ext cx="1479546" cy="1597418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9"/>
          <p:cNvSpPr/>
          <p:nvPr/>
        </p:nvSpPr>
        <p:spPr>
          <a:xfrm>
            <a:off x="6986103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564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6763903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82" y="25585"/>
                  <a:pt x="25586" y="19848"/>
                  <a:pt x="25586" y="12776"/>
                </a:cubicBezTo>
                <a:cubicBezTo>
                  <a:pt x="25586" y="5704"/>
                  <a:pt x="19882" y="0"/>
                  <a:pt x="1281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9"/>
          <p:cNvSpPr/>
          <p:nvPr/>
        </p:nvSpPr>
        <p:spPr>
          <a:xfrm>
            <a:off x="2876567" y="3136506"/>
            <a:ext cx="1526667" cy="1597418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34" y="0"/>
                </a:moveTo>
                <a:cubicBezTo>
                  <a:pt x="567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7" y="24818"/>
                  <a:pt x="1234" y="24818"/>
                </a:cubicBezTo>
                <a:lnTo>
                  <a:pt x="24818" y="24818"/>
                </a:lnTo>
                <a:cubicBezTo>
                  <a:pt x="25518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8" y="0"/>
                  <a:pt x="248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3112704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371" y="3503"/>
                  <a:pt x="8807" y="3503"/>
                </a:cubicBezTo>
                <a:cubicBezTo>
                  <a:pt x="12209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267A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2890504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810" y="0"/>
                </a:moveTo>
                <a:cubicBezTo>
                  <a:pt x="5738" y="0"/>
                  <a:pt x="1" y="5704"/>
                  <a:pt x="1" y="12776"/>
                </a:cubicBezTo>
                <a:cubicBezTo>
                  <a:pt x="1" y="19848"/>
                  <a:pt x="5738" y="25585"/>
                  <a:pt x="12810" y="25585"/>
                </a:cubicBezTo>
                <a:cubicBezTo>
                  <a:pt x="19848" y="25585"/>
                  <a:pt x="25586" y="19848"/>
                  <a:pt x="25586" y="12776"/>
                </a:cubicBezTo>
                <a:cubicBezTo>
                  <a:pt x="25586" y="5704"/>
                  <a:pt x="19848" y="0"/>
                  <a:pt x="128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914487" y="3136505"/>
            <a:ext cx="1715682" cy="1597419"/>
          </a:xfrm>
          <a:custGeom>
            <a:avLst/>
            <a:gdLst/>
            <a:ahLst/>
            <a:cxnLst/>
            <a:rect l="l" t="t" r="r" b="b"/>
            <a:pathLst>
              <a:path w="26086" h="24819" extrusionOk="0">
                <a:moveTo>
                  <a:pt x="1268" y="0"/>
                </a:moveTo>
                <a:cubicBezTo>
                  <a:pt x="568" y="0"/>
                  <a:pt x="0" y="568"/>
                  <a:pt x="0" y="1268"/>
                </a:cubicBezTo>
                <a:lnTo>
                  <a:pt x="0" y="23551"/>
                </a:lnTo>
                <a:cubicBezTo>
                  <a:pt x="0" y="24251"/>
                  <a:pt x="568" y="24818"/>
                  <a:pt x="1268" y="24818"/>
                </a:cubicBezTo>
                <a:lnTo>
                  <a:pt x="24818" y="24818"/>
                </a:lnTo>
                <a:cubicBezTo>
                  <a:pt x="25519" y="24818"/>
                  <a:pt x="26086" y="24251"/>
                  <a:pt x="26086" y="23551"/>
                </a:cubicBezTo>
                <a:lnTo>
                  <a:pt x="26086" y="1268"/>
                </a:lnTo>
                <a:cubicBezTo>
                  <a:pt x="26086" y="568"/>
                  <a:pt x="25519" y="0"/>
                  <a:pt x="248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3" name="Google Shape;723;p29"/>
          <p:cNvSpPr/>
          <p:nvPr/>
        </p:nvSpPr>
        <p:spPr>
          <a:xfrm>
            <a:off x="1176005" y="3136506"/>
            <a:ext cx="981892" cy="195275"/>
          </a:xfrm>
          <a:custGeom>
            <a:avLst/>
            <a:gdLst/>
            <a:ahLst/>
            <a:cxnLst/>
            <a:rect l="l" t="t" r="r" b="b"/>
            <a:pathLst>
              <a:path w="17614" h="3503" extrusionOk="0">
                <a:moveTo>
                  <a:pt x="1" y="0"/>
                </a:moveTo>
                <a:cubicBezTo>
                  <a:pt x="2302" y="2169"/>
                  <a:pt x="5405" y="3503"/>
                  <a:pt x="8807" y="3503"/>
                </a:cubicBezTo>
                <a:cubicBezTo>
                  <a:pt x="12210" y="3503"/>
                  <a:pt x="15312" y="2169"/>
                  <a:pt x="17613" y="0"/>
                </a:cubicBezTo>
                <a:close/>
              </a:path>
            </a:pathLst>
          </a:custGeom>
          <a:solidFill>
            <a:srgbClr val="8084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953805" y="1838595"/>
            <a:ext cx="1426292" cy="1426292"/>
          </a:xfrm>
          <a:custGeom>
            <a:avLst/>
            <a:gdLst/>
            <a:ahLst/>
            <a:cxnLst/>
            <a:rect l="l" t="t" r="r" b="b"/>
            <a:pathLst>
              <a:path w="25586" h="25586" extrusionOk="0">
                <a:moveTo>
                  <a:pt x="12776" y="0"/>
                </a:moveTo>
                <a:cubicBezTo>
                  <a:pt x="5704" y="0"/>
                  <a:pt x="0" y="5704"/>
                  <a:pt x="0" y="12776"/>
                </a:cubicBezTo>
                <a:cubicBezTo>
                  <a:pt x="0" y="19848"/>
                  <a:pt x="5704" y="25585"/>
                  <a:pt x="12776" y="25585"/>
                </a:cubicBezTo>
                <a:cubicBezTo>
                  <a:pt x="19848" y="25585"/>
                  <a:pt x="25585" y="19848"/>
                  <a:pt x="25585" y="12776"/>
                </a:cubicBezTo>
                <a:cubicBezTo>
                  <a:pt x="25585" y="5704"/>
                  <a:pt x="19848" y="0"/>
                  <a:pt x="12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29"/>
          <p:cNvGrpSpPr/>
          <p:nvPr/>
        </p:nvGrpSpPr>
        <p:grpSpPr>
          <a:xfrm>
            <a:off x="1382813" y="2195689"/>
            <a:ext cx="568275" cy="712104"/>
            <a:chOff x="1360966" y="2179791"/>
            <a:chExt cx="568275" cy="712104"/>
          </a:xfrm>
        </p:grpSpPr>
        <p:sp>
          <p:nvSpPr>
            <p:cNvPr id="726" name="Google Shape;726;p29"/>
            <p:cNvSpPr/>
            <p:nvPr/>
          </p:nvSpPr>
          <p:spPr>
            <a:xfrm>
              <a:off x="1407710" y="2594855"/>
              <a:ext cx="32798" cy="32766"/>
            </a:xfrm>
            <a:custGeom>
              <a:avLst/>
              <a:gdLst/>
              <a:ahLst/>
              <a:cxnLst/>
              <a:rect l="l" t="t" r="r" b="b"/>
              <a:pathLst>
                <a:path w="1037" h="1036" extrusionOk="0">
                  <a:moveTo>
                    <a:pt x="519" y="1"/>
                  </a:moveTo>
                  <a:cubicBezTo>
                    <a:pt x="260" y="1"/>
                    <a:pt x="1" y="260"/>
                    <a:pt x="1" y="518"/>
                  </a:cubicBezTo>
                  <a:cubicBezTo>
                    <a:pt x="1" y="814"/>
                    <a:pt x="260" y="1036"/>
                    <a:pt x="519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1476719" y="2559781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5" y="814"/>
                    <a:pt x="1035" y="518"/>
                  </a:cubicBezTo>
                  <a:cubicBezTo>
                    <a:pt x="1035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1544526" y="2521197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22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1608822" y="2480273"/>
              <a:ext cx="33968" cy="3393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555" y="1"/>
                  </a:moveTo>
                  <a:cubicBezTo>
                    <a:pt x="260" y="1"/>
                    <a:pt x="1" y="259"/>
                    <a:pt x="1" y="518"/>
                  </a:cubicBezTo>
                  <a:cubicBezTo>
                    <a:pt x="1" y="814"/>
                    <a:pt x="260" y="1073"/>
                    <a:pt x="555" y="1073"/>
                  </a:cubicBezTo>
                  <a:cubicBezTo>
                    <a:pt x="814" y="1073"/>
                    <a:pt x="1073" y="814"/>
                    <a:pt x="1073" y="518"/>
                  </a:cubicBezTo>
                  <a:cubicBezTo>
                    <a:pt x="1073" y="259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1673150" y="2437008"/>
              <a:ext cx="33936" cy="3276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18" y="1"/>
                  </a:moveTo>
                  <a:cubicBezTo>
                    <a:pt x="259" y="1"/>
                    <a:pt x="0" y="223"/>
                    <a:pt x="0" y="518"/>
                  </a:cubicBezTo>
                  <a:cubicBezTo>
                    <a:pt x="0" y="814"/>
                    <a:pt x="259" y="1036"/>
                    <a:pt x="518" y="1036"/>
                  </a:cubicBezTo>
                  <a:cubicBezTo>
                    <a:pt x="814" y="1036"/>
                    <a:pt x="1072" y="814"/>
                    <a:pt x="1072" y="518"/>
                  </a:cubicBezTo>
                  <a:cubicBezTo>
                    <a:pt x="1072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1736276" y="2390232"/>
              <a:ext cx="32766" cy="3279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18" y="1"/>
                  </a:moveTo>
                  <a:cubicBezTo>
                    <a:pt x="223" y="1"/>
                    <a:pt x="1" y="260"/>
                    <a:pt x="1" y="518"/>
                  </a:cubicBezTo>
                  <a:cubicBezTo>
                    <a:pt x="1" y="814"/>
                    <a:pt x="223" y="1036"/>
                    <a:pt x="518" y="1036"/>
                  </a:cubicBezTo>
                  <a:cubicBezTo>
                    <a:pt x="814" y="1036"/>
                    <a:pt x="1036" y="814"/>
                    <a:pt x="1036" y="518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1795924" y="2342319"/>
              <a:ext cx="32766" cy="3276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3"/>
                    <a:pt x="222" y="1035"/>
                    <a:pt x="518" y="1035"/>
                  </a:cubicBezTo>
                  <a:cubicBezTo>
                    <a:pt x="814" y="1035"/>
                    <a:pt x="1035" y="813"/>
                    <a:pt x="1035" y="518"/>
                  </a:cubicBezTo>
                  <a:cubicBezTo>
                    <a:pt x="1035" y="222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1360966" y="2179791"/>
              <a:ext cx="492282" cy="644284"/>
            </a:xfrm>
            <a:custGeom>
              <a:avLst/>
              <a:gdLst/>
              <a:ahLst/>
              <a:cxnLst/>
              <a:rect l="l" t="t" r="r" b="b"/>
              <a:pathLst>
                <a:path w="15565" h="20371" extrusionOk="0">
                  <a:moveTo>
                    <a:pt x="1368" y="0"/>
                  </a:moveTo>
                  <a:cubicBezTo>
                    <a:pt x="629" y="0"/>
                    <a:pt x="0" y="481"/>
                    <a:pt x="0" y="1109"/>
                  </a:cubicBezTo>
                  <a:lnTo>
                    <a:pt x="0" y="19262"/>
                  </a:lnTo>
                  <a:cubicBezTo>
                    <a:pt x="0" y="19853"/>
                    <a:pt x="592" y="20371"/>
                    <a:pt x="1368" y="20371"/>
                  </a:cubicBezTo>
                  <a:lnTo>
                    <a:pt x="14197" y="20371"/>
                  </a:lnTo>
                  <a:cubicBezTo>
                    <a:pt x="14973" y="20371"/>
                    <a:pt x="15565" y="19853"/>
                    <a:pt x="15565" y="19262"/>
                  </a:cubicBezTo>
                  <a:lnTo>
                    <a:pt x="15565" y="1109"/>
                  </a:lnTo>
                  <a:cubicBezTo>
                    <a:pt x="15565" y="481"/>
                    <a:pt x="14973" y="0"/>
                    <a:pt x="14197" y="0"/>
                  </a:cubicBezTo>
                  <a:close/>
                </a:path>
              </a:pathLst>
            </a:custGeom>
            <a:solidFill>
              <a:srgbClr val="4B4C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1394870" y="2249938"/>
              <a:ext cx="424473" cy="525048"/>
            </a:xfrm>
            <a:custGeom>
              <a:avLst/>
              <a:gdLst/>
              <a:ahLst/>
              <a:cxnLst/>
              <a:rect l="l" t="t" r="r" b="b"/>
              <a:pathLst>
                <a:path w="13421" h="16601" extrusionOk="0">
                  <a:moveTo>
                    <a:pt x="1183" y="0"/>
                  </a:moveTo>
                  <a:cubicBezTo>
                    <a:pt x="518" y="0"/>
                    <a:pt x="0" y="407"/>
                    <a:pt x="0" y="888"/>
                  </a:cubicBezTo>
                  <a:lnTo>
                    <a:pt x="0" y="15676"/>
                  </a:lnTo>
                  <a:cubicBezTo>
                    <a:pt x="0" y="16194"/>
                    <a:pt x="518" y="16600"/>
                    <a:pt x="1183" y="16600"/>
                  </a:cubicBezTo>
                  <a:lnTo>
                    <a:pt x="12238" y="16600"/>
                  </a:lnTo>
                  <a:cubicBezTo>
                    <a:pt x="12903" y="16600"/>
                    <a:pt x="13421" y="16194"/>
                    <a:pt x="13421" y="15676"/>
                  </a:cubicBezTo>
                  <a:lnTo>
                    <a:pt x="13421" y="888"/>
                  </a:lnTo>
                  <a:cubicBezTo>
                    <a:pt x="13421" y="407"/>
                    <a:pt x="12903" y="0"/>
                    <a:pt x="1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1447464" y="2302564"/>
              <a:ext cx="330950" cy="129799"/>
            </a:xfrm>
            <a:custGeom>
              <a:avLst/>
              <a:gdLst/>
              <a:ahLst/>
              <a:cxnLst/>
              <a:rect l="l" t="t" r="r" b="b"/>
              <a:pathLst>
                <a:path w="10464" h="4104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49"/>
                    <a:pt x="482" y="4104"/>
                    <a:pt x="1073" y="4104"/>
                  </a:cubicBezTo>
                  <a:lnTo>
                    <a:pt x="9391" y="4104"/>
                  </a:lnTo>
                  <a:cubicBezTo>
                    <a:pt x="9983" y="4104"/>
                    <a:pt x="10464" y="3549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447464" y="2501336"/>
              <a:ext cx="330950" cy="128629"/>
            </a:xfrm>
            <a:custGeom>
              <a:avLst/>
              <a:gdLst/>
              <a:ahLst/>
              <a:cxnLst/>
              <a:rect l="l" t="t" r="r" b="b"/>
              <a:pathLst>
                <a:path w="10464" h="4067" extrusionOk="0">
                  <a:moveTo>
                    <a:pt x="1073" y="0"/>
                  </a:moveTo>
                  <a:cubicBezTo>
                    <a:pt x="482" y="0"/>
                    <a:pt x="1" y="555"/>
                    <a:pt x="1" y="1257"/>
                  </a:cubicBezTo>
                  <a:lnTo>
                    <a:pt x="1" y="2847"/>
                  </a:lnTo>
                  <a:cubicBezTo>
                    <a:pt x="1" y="3512"/>
                    <a:pt x="482" y="4067"/>
                    <a:pt x="1073" y="4067"/>
                  </a:cubicBezTo>
                  <a:lnTo>
                    <a:pt x="9391" y="4067"/>
                  </a:lnTo>
                  <a:cubicBezTo>
                    <a:pt x="9983" y="4067"/>
                    <a:pt x="10464" y="3512"/>
                    <a:pt x="10464" y="2847"/>
                  </a:cubicBezTo>
                  <a:lnTo>
                    <a:pt x="10464" y="1257"/>
                  </a:lnTo>
                  <a:cubicBezTo>
                    <a:pt x="10464" y="555"/>
                    <a:pt x="9983" y="0"/>
                    <a:pt x="9391" y="0"/>
                  </a:cubicBezTo>
                  <a:close/>
                </a:path>
              </a:pathLst>
            </a:custGeom>
            <a:solidFill>
              <a:srgbClr val="A2A7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557398" y="2200822"/>
              <a:ext cx="100575" cy="17585"/>
            </a:xfrm>
            <a:custGeom>
              <a:avLst/>
              <a:gdLst/>
              <a:ahLst/>
              <a:cxnLst/>
              <a:rect l="l" t="t" r="r" b="b"/>
              <a:pathLst>
                <a:path w="3180" h="556" extrusionOk="0">
                  <a:moveTo>
                    <a:pt x="259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44"/>
                    <a:pt x="111" y="555"/>
                    <a:pt x="259" y="555"/>
                  </a:cubicBezTo>
                  <a:lnTo>
                    <a:pt x="2921" y="555"/>
                  </a:lnTo>
                  <a:cubicBezTo>
                    <a:pt x="3069" y="555"/>
                    <a:pt x="3180" y="444"/>
                    <a:pt x="3180" y="296"/>
                  </a:cubicBezTo>
                  <a:cubicBezTo>
                    <a:pt x="3180" y="149"/>
                    <a:pt x="3069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586620" y="2335297"/>
              <a:ext cx="342621" cy="463058"/>
            </a:xfrm>
            <a:custGeom>
              <a:avLst/>
              <a:gdLst/>
              <a:ahLst/>
              <a:cxnLst/>
              <a:rect l="l" t="t" r="r" b="b"/>
              <a:pathLst>
                <a:path w="10833" h="14641" extrusionOk="0">
                  <a:moveTo>
                    <a:pt x="4548" y="0"/>
                  </a:moveTo>
                  <a:cubicBezTo>
                    <a:pt x="4067" y="0"/>
                    <a:pt x="3661" y="370"/>
                    <a:pt x="3661" y="814"/>
                  </a:cubicBezTo>
                  <a:lnTo>
                    <a:pt x="3661" y="8984"/>
                  </a:lnTo>
                  <a:lnTo>
                    <a:pt x="3328" y="8984"/>
                  </a:lnTo>
                  <a:lnTo>
                    <a:pt x="2551" y="8356"/>
                  </a:lnTo>
                  <a:cubicBezTo>
                    <a:pt x="2551" y="8356"/>
                    <a:pt x="1584" y="7644"/>
                    <a:pt x="897" y="7644"/>
                  </a:cubicBezTo>
                  <a:cubicBezTo>
                    <a:pt x="801" y="7644"/>
                    <a:pt x="711" y="7658"/>
                    <a:pt x="629" y="7690"/>
                  </a:cubicBezTo>
                  <a:cubicBezTo>
                    <a:pt x="0" y="7949"/>
                    <a:pt x="0" y="8540"/>
                    <a:pt x="629" y="8984"/>
                  </a:cubicBezTo>
                  <a:cubicBezTo>
                    <a:pt x="1294" y="9465"/>
                    <a:pt x="1997" y="9576"/>
                    <a:pt x="2256" y="10093"/>
                  </a:cubicBezTo>
                  <a:cubicBezTo>
                    <a:pt x="2995" y="11720"/>
                    <a:pt x="4252" y="12164"/>
                    <a:pt x="4696" y="12238"/>
                  </a:cubicBezTo>
                  <a:lnTo>
                    <a:pt x="4696" y="14641"/>
                  </a:lnTo>
                  <a:lnTo>
                    <a:pt x="10019" y="14641"/>
                  </a:lnTo>
                  <a:lnTo>
                    <a:pt x="10019" y="12201"/>
                  </a:lnTo>
                  <a:cubicBezTo>
                    <a:pt x="10463" y="12053"/>
                    <a:pt x="10796" y="11239"/>
                    <a:pt x="10796" y="10278"/>
                  </a:cubicBezTo>
                  <a:lnTo>
                    <a:pt x="10796" y="6174"/>
                  </a:lnTo>
                  <a:cubicBezTo>
                    <a:pt x="10833" y="5731"/>
                    <a:pt x="10426" y="5324"/>
                    <a:pt x="9946" y="5324"/>
                  </a:cubicBezTo>
                  <a:cubicBezTo>
                    <a:pt x="9576" y="5324"/>
                    <a:pt x="9243" y="5546"/>
                    <a:pt x="9095" y="5842"/>
                  </a:cubicBezTo>
                  <a:lnTo>
                    <a:pt x="9021" y="5842"/>
                  </a:lnTo>
                  <a:lnTo>
                    <a:pt x="9021" y="5546"/>
                  </a:lnTo>
                  <a:cubicBezTo>
                    <a:pt x="9021" y="5102"/>
                    <a:pt x="8652" y="4733"/>
                    <a:pt x="8134" y="4733"/>
                  </a:cubicBezTo>
                  <a:cubicBezTo>
                    <a:pt x="7653" y="4733"/>
                    <a:pt x="7247" y="5102"/>
                    <a:pt x="7247" y="5546"/>
                  </a:cubicBezTo>
                  <a:lnTo>
                    <a:pt x="7247" y="5398"/>
                  </a:lnTo>
                  <a:cubicBezTo>
                    <a:pt x="7247" y="4917"/>
                    <a:pt x="6840" y="4548"/>
                    <a:pt x="6359" y="4548"/>
                  </a:cubicBezTo>
                  <a:cubicBezTo>
                    <a:pt x="5842" y="4548"/>
                    <a:pt x="5435" y="4917"/>
                    <a:pt x="5435" y="5398"/>
                  </a:cubicBezTo>
                  <a:lnTo>
                    <a:pt x="5435" y="814"/>
                  </a:lnTo>
                  <a:cubicBezTo>
                    <a:pt x="5435" y="370"/>
                    <a:pt x="5065" y="0"/>
                    <a:pt x="4548" y="0"/>
                  </a:cubicBezTo>
                  <a:close/>
                </a:path>
              </a:pathLst>
            </a:custGeom>
            <a:solidFill>
              <a:srgbClr val="D7D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714075" y="2755043"/>
              <a:ext cx="215162" cy="136852"/>
            </a:xfrm>
            <a:custGeom>
              <a:avLst/>
              <a:gdLst/>
              <a:ahLst/>
              <a:cxnLst/>
              <a:rect l="l" t="t" r="r" b="b"/>
              <a:pathLst>
                <a:path w="6803" h="4327" extrusionOk="0">
                  <a:moveTo>
                    <a:pt x="0" y="1"/>
                  </a:moveTo>
                  <a:lnTo>
                    <a:pt x="0" y="4326"/>
                  </a:lnTo>
                  <a:lnTo>
                    <a:pt x="6803" y="432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6469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Shopping Cart Features</a:t>
            </a:r>
          </a:p>
        </p:txBody>
      </p:sp>
      <p:sp>
        <p:nvSpPr>
          <p:cNvPr id="741" name="Google Shape;741;p29"/>
          <p:cNvSpPr/>
          <p:nvPr/>
        </p:nvSpPr>
        <p:spPr>
          <a:xfrm>
            <a:off x="5187930" y="1083139"/>
            <a:ext cx="704840" cy="685775"/>
          </a:xfrm>
          <a:custGeom>
            <a:avLst/>
            <a:gdLst/>
            <a:ahLst/>
            <a:cxnLst/>
            <a:rect l="l" t="t" r="r" b="b"/>
            <a:pathLst>
              <a:path w="12644" h="12302" extrusionOk="0">
                <a:moveTo>
                  <a:pt x="6318" y="1"/>
                </a:moveTo>
                <a:cubicBezTo>
                  <a:pt x="5905" y="1"/>
                  <a:pt x="5488" y="159"/>
                  <a:pt x="5171" y="476"/>
                </a:cubicBezTo>
                <a:lnTo>
                  <a:pt x="635" y="5013"/>
                </a:lnTo>
                <a:cubicBezTo>
                  <a:pt x="1" y="5646"/>
                  <a:pt x="1" y="6647"/>
                  <a:pt x="635" y="7281"/>
                </a:cubicBezTo>
                <a:lnTo>
                  <a:pt x="5171" y="11851"/>
                </a:lnTo>
                <a:cubicBezTo>
                  <a:pt x="5488" y="12151"/>
                  <a:pt x="5905" y="12301"/>
                  <a:pt x="6318" y="12301"/>
                </a:cubicBezTo>
                <a:cubicBezTo>
                  <a:pt x="6731" y="12301"/>
                  <a:pt x="7139" y="12151"/>
                  <a:pt x="7439" y="11851"/>
                </a:cubicBezTo>
                <a:lnTo>
                  <a:pt x="12009" y="7281"/>
                </a:lnTo>
                <a:cubicBezTo>
                  <a:pt x="12643" y="6647"/>
                  <a:pt x="12643" y="5646"/>
                  <a:pt x="12009" y="5013"/>
                </a:cubicBezTo>
                <a:lnTo>
                  <a:pt x="7439" y="476"/>
                </a:lnTo>
                <a:cubicBezTo>
                  <a:pt x="7139" y="159"/>
                  <a:pt x="6731" y="1"/>
                  <a:pt x="631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9"/>
          <p:cNvSpPr txBox="1"/>
          <p:nvPr/>
        </p:nvSpPr>
        <p:spPr>
          <a:xfrm>
            <a:off x="4827204" y="3894021"/>
            <a:ext cx="1299103" cy="68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ira Sans Extra Condensed Medium"/>
              </a:rPr>
              <a:t>manage cart items/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Fira Sans Extra Condensed Medium"/>
              </a:rPr>
              <a:t>submit orders</a:t>
            </a:r>
            <a:endParaRPr lang="en-US" sz="2000" dirty="0">
              <a:solidFill>
                <a:schemeClr val="bg1"/>
              </a:solidFill>
              <a:latin typeface="Fira Sans Extra Condensed Medium"/>
              <a:sym typeface="Roboto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Fira Sans Extra Condensed Medium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5168800" y="1163725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315479" y="1083139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6" y="1"/>
                  <a:pt x="5488" y="159"/>
                  <a:pt x="5171" y="476"/>
                </a:cubicBezTo>
                <a:lnTo>
                  <a:pt x="634" y="5013"/>
                </a:lnTo>
                <a:cubicBezTo>
                  <a:pt x="1" y="5646"/>
                  <a:pt x="1" y="6647"/>
                  <a:pt x="634" y="7281"/>
                </a:cubicBezTo>
                <a:lnTo>
                  <a:pt x="5171" y="11851"/>
                </a:lnTo>
                <a:cubicBezTo>
                  <a:pt x="5488" y="12151"/>
                  <a:pt x="5896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2009" y="7281"/>
                </a:lnTo>
                <a:cubicBezTo>
                  <a:pt x="12610" y="6647"/>
                  <a:pt x="12610" y="5646"/>
                  <a:pt x="12009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9"/>
          <p:cNvSpPr txBox="1"/>
          <p:nvPr/>
        </p:nvSpPr>
        <p:spPr>
          <a:xfrm>
            <a:off x="1293601" y="1163725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3251258" y="1083139"/>
            <a:ext cx="704784" cy="685775"/>
          </a:xfrm>
          <a:custGeom>
            <a:avLst/>
            <a:gdLst/>
            <a:ahLst/>
            <a:cxnLst/>
            <a:rect l="l" t="t" r="r" b="b"/>
            <a:pathLst>
              <a:path w="12643" h="12302" extrusionOk="0">
                <a:moveTo>
                  <a:pt x="6325" y="1"/>
                </a:moveTo>
                <a:cubicBezTo>
                  <a:pt x="5913" y="1"/>
                  <a:pt x="5504" y="159"/>
                  <a:pt x="5204" y="476"/>
                </a:cubicBezTo>
                <a:lnTo>
                  <a:pt x="634" y="5013"/>
                </a:lnTo>
                <a:cubicBezTo>
                  <a:pt x="0" y="5646"/>
                  <a:pt x="0" y="6647"/>
                  <a:pt x="634" y="7281"/>
                </a:cubicBezTo>
                <a:lnTo>
                  <a:pt x="5204" y="11851"/>
                </a:lnTo>
                <a:cubicBezTo>
                  <a:pt x="5504" y="12151"/>
                  <a:pt x="5913" y="12301"/>
                  <a:pt x="6325" y="12301"/>
                </a:cubicBezTo>
                <a:cubicBezTo>
                  <a:pt x="6738" y="12301"/>
                  <a:pt x="7155" y="12151"/>
                  <a:pt x="7472" y="11851"/>
                </a:cubicBezTo>
                <a:lnTo>
                  <a:pt x="12009" y="7281"/>
                </a:lnTo>
                <a:cubicBezTo>
                  <a:pt x="12642" y="6647"/>
                  <a:pt x="12642" y="5646"/>
                  <a:pt x="12009" y="5013"/>
                </a:cubicBezTo>
                <a:lnTo>
                  <a:pt x="7472" y="476"/>
                </a:lnTo>
                <a:cubicBezTo>
                  <a:pt x="7155" y="159"/>
                  <a:pt x="6738" y="1"/>
                  <a:pt x="63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9"/>
          <p:cNvSpPr txBox="1"/>
          <p:nvPr/>
        </p:nvSpPr>
        <p:spPr>
          <a:xfrm>
            <a:off x="2875954" y="3736001"/>
            <a:ext cx="1475262" cy="276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Fira Sans Extra Condensed Medium"/>
              </a:rPr>
              <a:t>log in/log out/registration/reset password</a:t>
            </a:r>
            <a:endParaRPr lang="en-US" sz="2000" dirty="0">
              <a:solidFill>
                <a:schemeClr val="bg1"/>
              </a:solidFill>
              <a:latin typeface="Fira Sans Extra Condensed Medium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29"/>
          <p:cNvSpPr txBox="1"/>
          <p:nvPr/>
        </p:nvSpPr>
        <p:spPr>
          <a:xfrm>
            <a:off x="3232100" y="1163988"/>
            <a:ext cx="743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7125577" y="1083139"/>
            <a:ext cx="702944" cy="685775"/>
          </a:xfrm>
          <a:custGeom>
            <a:avLst/>
            <a:gdLst/>
            <a:ahLst/>
            <a:cxnLst/>
            <a:rect l="l" t="t" r="r" b="b"/>
            <a:pathLst>
              <a:path w="12610" h="12302" extrusionOk="0">
                <a:moveTo>
                  <a:pt x="6305" y="1"/>
                </a:moveTo>
                <a:cubicBezTo>
                  <a:pt x="5897" y="1"/>
                  <a:pt x="5488" y="159"/>
                  <a:pt x="5171" y="476"/>
                </a:cubicBezTo>
                <a:lnTo>
                  <a:pt x="601" y="5013"/>
                </a:lnTo>
                <a:cubicBezTo>
                  <a:pt x="1" y="5646"/>
                  <a:pt x="1" y="6647"/>
                  <a:pt x="601" y="7281"/>
                </a:cubicBezTo>
                <a:lnTo>
                  <a:pt x="5171" y="11851"/>
                </a:lnTo>
                <a:cubicBezTo>
                  <a:pt x="5488" y="12151"/>
                  <a:pt x="5897" y="12301"/>
                  <a:pt x="6305" y="12301"/>
                </a:cubicBezTo>
                <a:cubicBezTo>
                  <a:pt x="6714" y="12301"/>
                  <a:pt x="7122" y="12151"/>
                  <a:pt x="7439" y="11851"/>
                </a:cubicBezTo>
                <a:lnTo>
                  <a:pt x="11976" y="7281"/>
                </a:lnTo>
                <a:cubicBezTo>
                  <a:pt x="12610" y="6647"/>
                  <a:pt x="12610" y="5646"/>
                  <a:pt x="11976" y="5013"/>
                </a:cubicBezTo>
                <a:lnTo>
                  <a:pt x="7439" y="476"/>
                </a:lnTo>
                <a:cubicBezTo>
                  <a:pt x="7122" y="159"/>
                  <a:pt x="6714" y="1"/>
                  <a:pt x="630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9"/>
          <p:cNvSpPr txBox="1"/>
          <p:nvPr/>
        </p:nvSpPr>
        <p:spPr>
          <a:xfrm>
            <a:off x="6775349" y="3874206"/>
            <a:ext cx="140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6775348" y="3824072"/>
            <a:ext cx="1479545" cy="23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Admins can update/change/delete shopping items in database</a:t>
            </a:r>
            <a:endParaRPr sz="16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6" name="Google Shape;756;p29"/>
          <p:cNvSpPr txBox="1"/>
          <p:nvPr/>
        </p:nvSpPr>
        <p:spPr>
          <a:xfrm>
            <a:off x="7103699" y="1164000"/>
            <a:ext cx="7467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3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57" name="Google Shape;757;p29"/>
          <p:cNvSpPr/>
          <p:nvPr/>
        </p:nvSpPr>
        <p:spPr>
          <a:xfrm>
            <a:off x="12116825" y="848150"/>
            <a:ext cx="33300" cy="29225"/>
          </a:xfrm>
          <a:custGeom>
            <a:avLst/>
            <a:gdLst/>
            <a:ahLst/>
            <a:cxnLst/>
            <a:rect l="l" t="t" r="r" b="b"/>
            <a:pathLst>
              <a:path w="1332" h="1169" extrusionOk="0">
                <a:moveTo>
                  <a:pt x="647" y="1"/>
                </a:moveTo>
                <a:cubicBezTo>
                  <a:pt x="430" y="1"/>
                  <a:pt x="230" y="138"/>
                  <a:pt x="148" y="355"/>
                </a:cubicBezTo>
                <a:cubicBezTo>
                  <a:pt x="1" y="650"/>
                  <a:pt x="148" y="983"/>
                  <a:pt x="444" y="1094"/>
                </a:cubicBezTo>
                <a:cubicBezTo>
                  <a:pt x="518" y="1131"/>
                  <a:pt x="592" y="1168"/>
                  <a:pt x="666" y="1168"/>
                </a:cubicBezTo>
                <a:cubicBezTo>
                  <a:pt x="888" y="1168"/>
                  <a:pt x="1110" y="1020"/>
                  <a:pt x="1184" y="798"/>
                </a:cubicBezTo>
                <a:cubicBezTo>
                  <a:pt x="1332" y="503"/>
                  <a:pt x="1184" y="170"/>
                  <a:pt x="888" y="59"/>
                </a:cubicBezTo>
                <a:cubicBezTo>
                  <a:pt x="809" y="19"/>
                  <a:pt x="727" y="1"/>
                  <a:pt x="6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9"/>
          <p:cNvSpPr/>
          <p:nvPr/>
        </p:nvSpPr>
        <p:spPr>
          <a:xfrm>
            <a:off x="12139000" y="795075"/>
            <a:ext cx="33300" cy="28675"/>
          </a:xfrm>
          <a:custGeom>
            <a:avLst/>
            <a:gdLst/>
            <a:ahLst/>
            <a:cxnLst/>
            <a:rect l="l" t="t" r="r" b="b"/>
            <a:pathLst>
              <a:path w="1332" h="1147" extrusionOk="0">
                <a:moveTo>
                  <a:pt x="686" y="1"/>
                </a:moveTo>
                <a:cubicBezTo>
                  <a:pt x="454" y="1"/>
                  <a:pt x="235" y="141"/>
                  <a:pt x="149" y="370"/>
                </a:cubicBezTo>
                <a:cubicBezTo>
                  <a:pt x="1" y="666"/>
                  <a:pt x="149" y="999"/>
                  <a:pt x="445" y="1110"/>
                </a:cubicBezTo>
                <a:cubicBezTo>
                  <a:pt x="518" y="1147"/>
                  <a:pt x="592" y="1147"/>
                  <a:pt x="666" y="1147"/>
                </a:cubicBezTo>
                <a:cubicBezTo>
                  <a:pt x="888" y="1147"/>
                  <a:pt x="1110" y="999"/>
                  <a:pt x="1221" y="777"/>
                </a:cubicBezTo>
                <a:cubicBezTo>
                  <a:pt x="1332" y="481"/>
                  <a:pt x="1184" y="149"/>
                  <a:pt x="888" y="38"/>
                </a:cubicBezTo>
                <a:cubicBezTo>
                  <a:pt x="822" y="13"/>
                  <a:pt x="753" y="1"/>
                  <a:pt x="6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12179675" y="686950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52" y="1"/>
                </a:moveTo>
                <a:cubicBezTo>
                  <a:pt x="419" y="1"/>
                  <a:pt x="198" y="148"/>
                  <a:pt x="111" y="407"/>
                </a:cubicBezTo>
                <a:cubicBezTo>
                  <a:pt x="1" y="703"/>
                  <a:pt x="185" y="1035"/>
                  <a:pt x="481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8" y="1146"/>
                  <a:pt x="1110" y="998"/>
                  <a:pt x="1221" y="776"/>
                </a:cubicBezTo>
                <a:cubicBezTo>
                  <a:pt x="1295" y="444"/>
                  <a:pt x="1147" y="111"/>
                  <a:pt x="851" y="37"/>
                </a:cubicBezTo>
                <a:cubicBezTo>
                  <a:pt x="785" y="12"/>
                  <a:pt x="718" y="1"/>
                  <a:pt x="6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12197250" y="631600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34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735"/>
                  <a:pt x="185" y="1031"/>
                  <a:pt x="481" y="1142"/>
                </a:cubicBezTo>
                <a:lnTo>
                  <a:pt x="665" y="1142"/>
                </a:lnTo>
                <a:cubicBezTo>
                  <a:pt x="924" y="1142"/>
                  <a:pt x="1146" y="994"/>
                  <a:pt x="1220" y="735"/>
                </a:cubicBezTo>
                <a:cubicBezTo>
                  <a:pt x="1294" y="439"/>
                  <a:pt x="1146" y="107"/>
                  <a:pt x="813" y="33"/>
                </a:cubicBezTo>
                <a:cubicBezTo>
                  <a:pt x="754" y="11"/>
                  <a:pt x="694" y="0"/>
                  <a:pt x="6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12160275" y="741475"/>
            <a:ext cx="32375" cy="28675"/>
          </a:xfrm>
          <a:custGeom>
            <a:avLst/>
            <a:gdLst/>
            <a:ahLst/>
            <a:cxnLst/>
            <a:rect l="l" t="t" r="r" b="b"/>
            <a:pathLst>
              <a:path w="1295" h="1147" extrusionOk="0">
                <a:moveTo>
                  <a:pt x="648" y="0"/>
                </a:moveTo>
                <a:cubicBezTo>
                  <a:pt x="416" y="0"/>
                  <a:pt x="197" y="141"/>
                  <a:pt x="111" y="370"/>
                </a:cubicBezTo>
                <a:cubicBezTo>
                  <a:pt x="0" y="666"/>
                  <a:pt x="148" y="999"/>
                  <a:pt x="444" y="1109"/>
                </a:cubicBezTo>
                <a:cubicBezTo>
                  <a:pt x="518" y="1146"/>
                  <a:pt x="592" y="1146"/>
                  <a:pt x="666" y="1146"/>
                </a:cubicBezTo>
                <a:cubicBezTo>
                  <a:pt x="887" y="1146"/>
                  <a:pt x="1109" y="999"/>
                  <a:pt x="1183" y="777"/>
                </a:cubicBezTo>
                <a:cubicBezTo>
                  <a:pt x="1294" y="481"/>
                  <a:pt x="1146" y="148"/>
                  <a:pt x="851" y="37"/>
                </a:cubicBezTo>
                <a:cubicBezTo>
                  <a:pt x="784" y="12"/>
                  <a:pt x="715" y="0"/>
                  <a:pt x="6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12213875" y="576475"/>
            <a:ext cx="32375" cy="28225"/>
          </a:xfrm>
          <a:custGeom>
            <a:avLst/>
            <a:gdLst/>
            <a:ahLst/>
            <a:cxnLst/>
            <a:rect l="l" t="t" r="r" b="b"/>
            <a:pathLst>
              <a:path w="1295" h="1129" extrusionOk="0">
                <a:moveTo>
                  <a:pt x="625" y="1"/>
                </a:moveTo>
                <a:cubicBezTo>
                  <a:pt x="376" y="1"/>
                  <a:pt x="136" y="150"/>
                  <a:pt x="74" y="426"/>
                </a:cubicBezTo>
                <a:cubicBezTo>
                  <a:pt x="0" y="722"/>
                  <a:pt x="185" y="1055"/>
                  <a:pt x="481" y="1129"/>
                </a:cubicBezTo>
                <a:lnTo>
                  <a:pt x="629" y="1129"/>
                </a:lnTo>
                <a:cubicBezTo>
                  <a:pt x="888" y="1129"/>
                  <a:pt x="1110" y="981"/>
                  <a:pt x="1184" y="722"/>
                </a:cubicBezTo>
                <a:cubicBezTo>
                  <a:pt x="1294" y="426"/>
                  <a:pt x="1110" y="93"/>
                  <a:pt x="777" y="20"/>
                </a:cubicBezTo>
                <a:cubicBezTo>
                  <a:pt x="727" y="7"/>
                  <a:pt x="676" y="1"/>
                  <a:pt x="62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11917175" y="1198275"/>
            <a:ext cx="32375" cy="28450"/>
          </a:xfrm>
          <a:custGeom>
            <a:avLst/>
            <a:gdLst/>
            <a:ahLst/>
            <a:cxnLst/>
            <a:rect l="l" t="t" r="r" b="b"/>
            <a:pathLst>
              <a:path w="1295" h="1138" extrusionOk="0">
                <a:moveTo>
                  <a:pt x="666" y="0"/>
                </a:moveTo>
                <a:cubicBezTo>
                  <a:pt x="488" y="0"/>
                  <a:pt x="301" y="90"/>
                  <a:pt x="186" y="251"/>
                </a:cubicBezTo>
                <a:cubicBezTo>
                  <a:pt x="1" y="509"/>
                  <a:pt x="38" y="842"/>
                  <a:pt x="297" y="1027"/>
                </a:cubicBezTo>
                <a:cubicBezTo>
                  <a:pt x="408" y="1101"/>
                  <a:pt x="518" y="1138"/>
                  <a:pt x="629" y="1138"/>
                </a:cubicBezTo>
                <a:cubicBezTo>
                  <a:pt x="814" y="1138"/>
                  <a:pt x="999" y="1064"/>
                  <a:pt x="1110" y="916"/>
                </a:cubicBezTo>
                <a:cubicBezTo>
                  <a:pt x="1295" y="657"/>
                  <a:pt x="1221" y="288"/>
                  <a:pt x="962" y="103"/>
                </a:cubicBezTo>
                <a:cubicBezTo>
                  <a:pt x="878" y="33"/>
                  <a:pt x="774" y="0"/>
                  <a:pt x="6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0889400" y="1472575"/>
            <a:ext cx="25900" cy="25900"/>
          </a:xfrm>
          <a:custGeom>
            <a:avLst/>
            <a:gdLst/>
            <a:ahLst/>
            <a:cxnLst/>
            <a:rect l="l" t="t" r="r" b="b"/>
            <a:pathLst>
              <a:path w="1036" h="1036" extrusionOk="0">
                <a:moveTo>
                  <a:pt x="518" y="0"/>
                </a:moveTo>
                <a:cubicBezTo>
                  <a:pt x="222" y="0"/>
                  <a:pt x="0" y="222"/>
                  <a:pt x="0" y="518"/>
                </a:cubicBezTo>
                <a:cubicBezTo>
                  <a:pt x="0" y="814"/>
                  <a:pt x="222" y="1035"/>
                  <a:pt x="518" y="1035"/>
                </a:cubicBezTo>
                <a:cubicBezTo>
                  <a:pt x="814" y="1035"/>
                  <a:pt x="1036" y="814"/>
                  <a:pt x="1036" y="518"/>
                </a:cubicBezTo>
                <a:cubicBezTo>
                  <a:pt x="1036" y="222"/>
                  <a:pt x="814" y="0"/>
                  <a:pt x="51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29"/>
          <p:cNvGrpSpPr/>
          <p:nvPr/>
        </p:nvGrpSpPr>
        <p:grpSpPr>
          <a:xfrm>
            <a:off x="3285693" y="2314650"/>
            <a:ext cx="635915" cy="474182"/>
            <a:chOff x="3227049" y="2265200"/>
            <a:chExt cx="635915" cy="474182"/>
          </a:xfrm>
        </p:grpSpPr>
        <p:sp>
          <p:nvSpPr>
            <p:cNvPr id="766" name="Google Shape;766;p29"/>
            <p:cNvSpPr/>
            <p:nvPr/>
          </p:nvSpPr>
          <p:spPr>
            <a:xfrm>
              <a:off x="3333757" y="2532476"/>
              <a:ext cx="38536" cy="34191"/>
            </a:xfrm>
            <a:custGeom>
              <a:avLst/>
              <a:gdLst/>
              <a:ahLst/>
              <a:cxnLst/>
              <a:rect l="l" t="t" r="r" b="b"/>
              <a:pathLst>
                <a:path w="1295" h="1149" extrusionOk="0">
                  <a:moveTo>
                    <a:pt x="630" y="1"/>
                  </a:moveTo>
                  <a:cubicBezTo>
                    <a:pt x="494" y="1"/>
                    <a:pt x="361" y="48"/>
                    <a:pt x="260" y="150"/>
                  </a:cubicBezTo>
                  <a:cubicBezTo>
                    <a:pt x="38" y="335"/>
                    <a:pt x="1" y="704"/>
                    <a:pt x="223" y="963"/>
                  </a:cubicBezTo>
                  <a:cubicBezTo>
                    <a:pt x="334" y="1074"/>
                    <a:pt x="482" y="1148"/>
                    <a:pt x="629" y="1148"/>
                  </a:cubicBezTo>
                  <a:cubicBezTo>
                    <a:pt x="777" y="1148"/>
                    <a:pt x="925" y="1111"/>
                    <a:pt x="1036" y="1000"/>
                  </a:cubicBezTo>
                  <a:cubicBezTo>
                    <a:pt x="1258" y="778"/>
                    <a:pt x="1295" y="409"/>
                    <a:pt x="1073" y="187"/>
                  </a:cubicBezTo>
                  <a:cubicBezTo>
                    <a:pt x="953" y="67"/>
                    <a:pt x="790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3384374" y="2484657"/>
              <a:ext cx="37435" cy="34697"/>
            </a:xfrm>
            <a:custGeom>
              <a:avLst/>
              <a:gdLst/>
              <a:ahLst/>
              <a:cxnLst/>
              <a:rect l="l" t="t" r="r" b="b"/>
              <a:pathLst>
                <a:path w="1258" h="1166" extrusionOk="0">
                  <a:moveTo>
                    <a:pt x="629" y="1"/>
                  </a:moveTo>
                  <a:cubicBezTo>
                    <a:pt x="481" y="1"/>
                    <a:pt x="333" y="56"/>
                    <a:pt x="222" y="167"/>
                  </a:cubicBezTo>
                  <a:cubicBezTo>
                    <a:pt x="1" y="389"/>
                    <a:pt x="1" y="759"/>
                    <a:pt x="222" y="981"/>
                  </a:cubicBezTo>
                  <a:cubicBezTo>
                    <a:pt x="333" y="1091"/>
                    <a:pt x="481" y="1165"/>
                    <a:pt x="629" y="1165"/>
                  </a:cubicBezTo>
                  <a:cubicBezTo>
                    <a:pt x="777" y="1165"/>
                    <a:pt x="925" y="1091"/>
                    <a:pt x="1036" y="981"/>
                  </a:cubicBezTo>
                  <a:cubicBezTo>
                    <a:pt x="1258" y="759"/>
                    <a:pt x="1258" y="389"/>
                    <a:pt x="1036" y="167"/>
                  </a:cubicBezTo>
                  <a:cubicBezTo>
                    <a:pt x="925" y="56"/>
                    <a:pt x="777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3279868" y="2576397"/>
              <a:ext cx="39637" cy="34251"/>
            </a:xfrm>
            <a:custGeom>
              <a:avLst/>
              <a:gdLst/>
              <a:ahLst/>
              <a:cxnLst/>
              <a:rect l="l" t="t" r="r" b="b"/>
              <a:pathLst>
                <a:path w="1332" h="1151" extrusionOk="0">
                  <a:moveTo>
                    <a:pt x="656" y="0"/>
                  </a:moveTo>
                  <a:cubicBezTo>
                    <a:pt x="531" y="0"/>
                    <a:pt x="404" y="39"/>
                    <a:pt x="296" y="116"/>
                  </a:cubicBezTo>
                  <a:cubicBezTo>
                    <a:pt x="74" y="338"/>
                    <a:pt x="0" y="670"/>
                    <a:pt x="222" y="929"/>
                  </a:cubicBezTo>
                  <a:cubicBezTo>
                    <a:pt x="333" y="1077"/>
                    <a:pt x="481" y="1151"/>
                    <a:pt x="666" y="1151"/>
                  </a:cubicBezTo>
                  <a:cubicBezTo>
                    <a:pt x="777" y="1151"/>
                    <a:pt x="925" y="1114"/>
                    <a:pt x="1036" y="1040"/>
                  </a:cubicBezTo>
                  <a:cubicBezTo>
                    <a:pt x="1294" y="855"/>
                    <a:pt x="1331" y="485"/>
                    <a:pt x="1109" y="227"/>
                  </a:cubicBezTo>
                  <a:cubicBezTo>
                    <a:pt x="1002" y="76"/>
                    <a:pt x="831" y="0"/>
                    <a:pt x="6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431687" y="2434576"/>
              <a:ext cx="38536" cy="34162"/>
            </a:xfrm>
            <a:custGeom>
              <a:avLst/>
              <a:gdLst/>
              <a:ahLst/>
              <a:cxnLst/>
              <a:rect l="l" t="t" r="r" b="b"/>
              <a:pathLst>
                <a:path w="1295" h="1148" extrusionOk="0">
                  <a:moveTo>
                    <a:pt x="634" y="1"/>
                  </a:moveTo>
                  <a:cubicBezTo>
                    <a:pt x="469" y="1"/>
                    <a:pt x="305" y="66"/>
                    <a:pt x="185" y="187"/>
                  </a:cubicBezTo>
                  <a:cubicBezTo>
                    <a:pt x="0" y="445"/>
                    <a:pt x="0" y="815"/>
                    <a:pt x="259" y="1000"/>
                  </a:cubicBezTo>
                  <a:cubicBezTo>
                    <a:pt x="370" y="1111"/>
                    <a:pt x="481" y="1148"/>
                    <a:pt x="629" y="1148"/>
                  </a:cubicBezTo>
                  <a:cubicBezTo>
                    <a:pt x="814" y="1148"/>
                    <a:pt x="962" y="1074"/>
                    <a:pt x="1072" y="963"/>
                  </a:cubicBezTo>
                  <a:cubicBezTo>
                    <a:pt x="1294" y="704"/>
                    <a:pt x="1257" y="334"/>
                    <a:pt x="1035" y="150"/>
                  </a:cubicBezTo>
                  <a:cubicBezTo>
                    <a:pt x="917" y="48"/>
                    <a:pt x="775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516405" y="2325934"/>
              <a:ext cx="38536" cy="33894"/>
            </a:xfrm>
            <a:custGeom>
              <a:avLst/>
              <a:gdLst/>
              <a:ahLst/>
              <a:cxnLst/>
              <a:rect l="l" t="t" r="r" b="b"/>
              <a:pathLst>
                <a:path w="1295" h="1139" extrusionOk="0">
                  <a:moveTo>
                    <a:pt x="649" y="1"/>
                  </a:moveTo>
                  <a:cubicBezTo>
                    <a:pt x="472" y="1"/>
                    <a:pt x="300" y="90"/>
                    <a:pt x="185" y="251"/>
                  </a:cubicBezTo>
                  <a:cubicBezTo>
                    <a:pt x="0" y="510"/>
                    <a:pt x="74" y="880"/>
                    <a:pt x="333" y="1065"/>
                  </a:cubicBezTo>
                  <a:cubicBezTo>
                    <a:pt x="444" y="1102"/>
                    <a:pt x="555" y="1139"/>
                    <a:pt x="666" y="1139"/>
                  </a:cubicBezTo>
                  <a:cubicBezTo>
                    <a:pt x="850" y="1139"/>
                    <a:pt x="1035" y="1065"/>
                    <a:pt x="1109" y="917"/>
                  </a:cubicBezTo>
                  <a:cubicBezTo>
                    <a:pt x="1294" y="658"/>
                    <a:pt x="1257" y="288"/>
                    <a:pt x="961" y="103"/>
                  </a:cubicBezTo>
                  <a:cubicBezTo>
                    <a:pt x="864" y="34"/>
                    <a:pt x="755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475697" y="2381668"/>
              <a:ext cx="38536" cy="34281"/>
            </a:xfrm>
            <a:custGeom>
              <a:avLst/>
              <a:gdLst/>
              <a:ahLst/>
              <a:cxnLst/>
              <a:rect l="l" t="t" r="r" b="b"/>
              <a:pathLst>
                <a:path w="1295" h="1152" extrusionOk="0">
                  <a:moveTo>
                    <a:pt x="638" y="0"/>
                  </a:moveTo>
                  <a:cubicBezTo>
                    <a:pt x="464" y="0"/>
                    <a:pt x="293" y="76"/>
                    <a:pt x="185" y="227"/>
                  </a:cubicBezTo>
                  <a:cubicBezTo>
                    <a:pt x="0" y="449"/>
                    <a:pt x="37" y="818"/>
                    <a:pt x="296" y="1040"/>
                  </a:cubicBezTo>
                  <a:cubicBezTo>
                    <a:pt x="407" y="1114"/>
                    <a:pt x="518" y="1151"/>
                    <a:pt x="629" y="1151"/>
                  </a:cubicBezTo>
                  <a:cubicBezTo>
                    <a:pt x="813" y="1151"/>
                    <a:pt x="998" y="1077"/>
                    <a:pt x="1109" y="929"/>
                  </a:cubicBezTo>
                  <a:cubicBezTo>
                    <a:pt x="1294" y="671"/>
                    <a:pt x="1257" y="301"/>
                    <a:pt x="998" y="116"/>
                  </a:cubicBezTo>
                  <a:cubicBezTo>
                    <a:pt x="891" y="39"/>
                    <a:pt x="763" y="0"/>
                    <a:pt x="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20CF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3227049" y="2265200"/>
              <a:ext cx="579825" cy="456569"/>
            </a:xfrm>
            <a:custGeom>
              <a:avLst/>
              <a:gdLst/>
              <a:ahLst/>
              <a:cxnLst/>
              <a:rect l="l" t="t" r="r" b="b"/>
              <a:pathLst>
                <a:path w="19485" h="15343" extrusionOk="0">
                  <a:moveTo>
                    <a:pt x="15037" y="0"/>
                  </a:moveTo>
                  <a:cubicBezTo>
                    <a:pt x="14845" y="0"/>
                    <a:pt x="14649" y="36"/>
                    <a:pt x="14456" y="111"/>
                  </a:cubicBezTo>
                  <a:lnTo>
                    <a:pt x="1295" y="4806"/>
                  </a:lnTo>
                  <a:cubicBezTo>
                    <a:pt x="444" y="5102"/>
                    <a:pt x="1" y="6063"/>
                    <a:pt x="297" y="6914"/>
                  </a:cubicBezTo>
                  <a:lnTo>
                    <a:pt x="2921" y="14271"/>
                  </a:lnTo>
                  <a:cubicBezTo>
                    <a:pt x="3150" y="14929"/>
                    <a:pt x="3777" y="15343"/>
                    <a:pt x="4443" y="15343"/>
                  </a:cubicBezTo>
                  <a:cubicBezTo>
                    <a:pt x="4638" y="15343"/>
                    <a:pt x="4836" y="15307"/>
                    <a:pt x="5029" y="15232"/>
                  </a:cubicBezTo>
                  <a:lnTo>
                    <a:pt x="18190" y="10537"/>
                  </a:lnTo>
                  <a:cubicBezTo>
                    <a:pt x="19041" y="10241"/>
                    <a:pt x="19484" y="9280"/>
                    <a:pt x="19189" y="8429"/>
                  </a:cubicBezTo>
                  <a:lnTo>
                    <a:pt x="16527" y="1072"/>
                  </a:lnTo>
                  <a:cubicBezTo>
                    <a:pt x="16298" y="415"/>
                    <a:pt x="15693" y="0"/>
                    <a:pt x="15037" y="0"/>
                  </a:cubicBezTo>
                  <a:close/>
                </a:path>
              </a:pathLst>
            </a:custGeom>
            <a:solidFill>
              <a:srgbClr val="0F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3483375" y="2325696"/>
              <a:ext cx="210177" cy="75941"/>
            </a:xfrm>
            <a:custGeom>
              <a:avLst/>
              <a:gdLst/>
              <a:ahLst/>
              <a:cxnLst/>
              <a:rect l="l" t="t" r="r" b="b"/>
              <a:pathLst>
                <a:path w="7063" h="2552" extrusionOk="0">
                  <a:moveTo>
                    <a:pt x="1" y="2552"/>
                  </a:moveTo>
                  <a:lnTo>
                    <a:pt x="70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3481173" y="2319090"/>
              <a:ext cx="214581" cy="89153"/>
            </a:xfrm>
            <a:custGeom>
              <a:avLst/>
              <a:gdLst/>
              <a:ahLst/>
              <a:cxnLst/>
              <a:rect l="l" t="t" r="r" b="b"/>
              <a:pathLst>
                <a:path w="7211" h="2996" extrusionOk="0">
                  <a:moveTo>
                    <a:pt x="7062" y="1"/>
                  </a:moveTo>
                  <a:lnTo>
                    <a:pt x="1" y="2552"/>
                  </a:lnTo>
                  <a:lnTo>
                    <a:pt x="149" y="2995"/>
                  </a:lnTo>
                  <a:lnTo>
                    <a:pt x="7210" y="444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500991" y="2375211"/>
              <a:ext cx="210147" cy="74840"/>
            </a:xfrm>
            <a:custGeom>
              <a:avLst/>
              <a:gdLst/>
              <a:ahLst/>
              <a:cxnLst/>
              <a:rect l="l" t="t" r="r" b="b"/>
              <a:pathLst>
                <a:path w="7062" h="2515" extrusionOk="0">
                  <a:moveTo>
                    <a:pt x="0" y="2514"/>
                  </a:moveTo>
                  <a:lnTo>
                    <a:pt x="70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3498789" y="2367504"/>
              <a:ext cx="214552" cy="89153"/>
            </a:xfrm>
            <a:custGeom>
              <a:avLst/>
              <a:gdLst/>
              <a:ahLst/>
              <a:cxnLst/>
              <a:rect l="l" t="t" r="r" b="b"/>
              <a:pathLst>
                <a:path w="7210" h="2996" extrusionOk="0">
                  <a:moveTo>
                    <a:pt x="7025" y="0"/>
                  </a:moveTo>
                  <a:lnTo>
                    <a:pt x="1" y="2551"/>
                  </a:lnTo>
                  <a:lnTo>
                    <a:pt x="148" y="2995"/>
                  </a:lnTo>
                  <a:lnTo>
                    <a:pt x="7210" y="481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3349171" y="2409312"/>
              <a:ext cx="513793" cy="330070"/>
            </a:xfrm>
            <a:custGeom>
              <a:avLst/>
              <a:gdLst/>
              <a:ahLst/>
              <a:cxnLst/>
              <a:rect l="l" t="t" r="r" b="b"/>
              <a:pathLst>
                <a:path w="17266" h="11092" extrusionOk="0">
                  <a:moveTo>
                    <a:pt x="1627" y="0"/>
                  </a:moveTo>
                  <a:cubicBezTo>
                    <a:pt x="740" y="0"/>
                    <a:pt x="1" y="740"/>
                    <a:pt x="1" y="1664"/>
                  </a:cubicBezTo>
                  <a:lnTo>
                    <a:pt x="1" y="9465"/>
                  </a:lnTo>
                  <a:cubicBezTo>
                    <a:pt x="1" y="10352"/>
                    <a:pt x="740" y="11092"/>
                    <a:pt x="1627" y="11092"/>
                  </a:cubicBezTo>
                  <a:lnTo>
                    <a:pt x="15602" y="11092"/>
                  </a:lnTo>
                  <a:cubicBezTo>
                    <a:pt x="16526" y="11092"/>
                    <a:pt x="17266" y="10352"/>
                    <a:pt x="17266" y="9465"/>
                  </a:cubicBezTo>
                  <a:lnTo>
                    <a:pt x="17266" y="1664"/>
                  </a:lnTo>
                  <a:cubicBezTo>
                    <a:pt x="17266" y="740"/>
                    <a:pt x="16526" y="0"/>
                    <a:pt x="15602" y="0"/>
                  </a:cubicBezTo>
                  <a:close/>
                </a:path>
              </a:pathLst>
            </a:custGeom>
            <a:solidFill>
              <a:srgbClr val="BBF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3363484" y="2571041"/>
              <a:ext cx="489600" cy="15414"/>
            </a:xfrm>
            <a:custGeom>
              <a:avLst/>
              <a:gdLst/>
              <a:ahLst/>
              <a:cxnLst/>
              <a:rect l="l" t="t" r="r" b="b"/>
              <a:pathLst>
                <a:path w="16453" h="518" extrusionOk="0">
                  <a:moveTo>
                    <a:pt x="259" y="0"/>
                  </a:moveTo>
                  <a:cubicBezTo>
                    <a:pt x="111" y="0"/>
                    <a:pt x="0" y="111"/>
                    <a:pt x="0" y="259"/>
                  </a:cubicBezTo>
                  <a:cubicBezTo>
                    <a:pt x="0" y="407"/>
                    <a:pt x="111" y="518"/>
                    <a:pt x="259" y="518"/>
                  </a:cubicBezTo>
                  <a:lnTo>
                    <a:pt x="16230" y="518"/>
                  </a:lnTo>
                  <a:cubicBezTo>
                    <a:pt x="16341" y="518"/>
                    <a:pt x="16452" y="407"/>
                    <a:pt x="16452" y="259"/>
                  </a:cubicBezTo>
                  <a:cubicBezTo>
                    <a:pt x="16452" y="111"/>
                    <a:pt x="16341" y="0"/>
                    <a:pt x="16230" y="0"/>
                  </a:cubicBez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3605497" y="2630435"/>
              <a:ext cx="223360" cy="58325"/>
            </a:xfrm>
            <a:custGeom>
              <a:avLst/>
              <a:gdLst/>
              <a:ahLst/>
              <a:cxnLst/>
              <a:rect l="l" t="t" r="r" b="b"/>
              <a:pathLst>
                <a:path w="7506" h="1960" extrusionOk="0">
                  <a:moveTo>
                    <a:pt x="1" y="0"/>
                  </a:moveTo>
                  <a:lnTo>
                    <a:pt x="1" y="1960"/>
                  </a:lnTo>
                  <a:lnTo>
                    <a:pt x="7506" y="1960"/>
                  </a:ln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3605497" y="2476414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1"/>
                  </a:moveTo>
                  <a:lnTo>
                    <a:pt x="7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3598891" y="2469808"/>
              <a:ext cx="236572" cy="14343"/>
            </a:xfrm>
            <a:custGeom>
              <a:avLst/>
              <a:gdLst/>
              <a:ahLst/>
              <a:cxnLst/>
              <a:rect l="l" t="t" r="r" b="b"/>
              <a:pathLst>
                <a:path w="7950" h="482" extrusionOk="0">
                  <a:moveTo>
                    <a:pt x="223" y="1"/>
                  </a:moveTo>
                  <a:cubicBezTo>
                    <a:pt x="112" y="1"/>
                    <a:pt x="1" y="112"/>
                    <a:pt x="1" y="223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3"/>
                  </a:cubicBezTo>
                  <a:cubicBezTo>
                    <a:pt x="7950" y="112"/>
                    <a:pt x="7839" y="1"/>
                    <a:pt x="7728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3605497" y="2528131"/>
              <a:ext cx="223360" cy="30"/>
            </a:xfrm>
            <a:custGeom>
              <a:avLst/>
              <a:gdLst/>
              <a:ahLst/>
              <a:cxnLst/>
              <a:rect l="l" t="t" r="r" b="b"/>
              <a:pathLst>
                <a:path w="7506" h="1" extrusionOk="0">
                  <a:moveTo>
                    <a:pt x="1" y="0"/>
                  </a:moveTo>
                  <a:lnTo>
                    <a:pt x="7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3598891" y="2521525"/>
              <a:ext cx="236572" cy="14313"/>
            </a:xfrm>
            <a:custGeom>
              <a:avLst/>
              <a:gdLst/>
              <a:ahLst/>
              <a:cxnLst/>
              <a:rect l="l" t="t" r="r" b="b"/>
              <a:pathLst>
                <a:path w="7950" h="481" extrusionOk="0">
                  <a:moveTo>
                    <a:pt x="223" y="0"/>
                  </a:moveTo>
                  <a:cubicBezTo>
                    <a:pt x="112" y="0"/>
                    <a:pt x="1" y="111"/>
                    <a:pt x="1" y="222"/>
                  </a:cubicBezTo>
                  <a:cubicBezTo>
                    <a:pt x="1" y="370"/>
                    <a:pt x="112" y="481"/>
                    <a:pt x="223" y="481"/>
                  </a:cubicBezTo>
                  <a:lnTo>
                    <a:pt x="7728" y="481"/>
                  </a:lnTo>
                  <a:cubicBezTo>
                    <a:pt x="7839" y="481"/>
                    <a:pt x="7950" y="370"/>
                    <a:pt x="7950" y="222"/>
                  </a:cubicBezTo>
                  <a:cubicBezTo>
                    <a:pt x="7950" y="111"/>
                    <a:pt x="7839" y="0"/>
                    <a:pt x="7728" y="0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29"/>
          <p:cNvSpPr/>
          <p:nvPr/>
        </p:nvSpPr>
        <p:spPr>
          <a:xfrm>
            <a:off x="-917000" y="3089900"/>
            <a:ext cx="32375" cy="29600"/>
          </a:xfrm>
          <a:custGeom>
            <a:avLst/>
            <a:gdLst/>
            <a:ahLst/>
            <a:cxnLst/>
            <a:rect l="l" t="t" r="r" b="b"/>
            <a:pathLst>
              <a:path w="1295" h="1184" extrusionOk="0">
                <a:moveTo>
                  <a:pt x="649" y="0"/>
                </a:moveTo>
                <a:cubicBezTo>
                  <a:pt x="417" y="0"/>
                  <a:pt x="197" y="141"/>
                  <a:pt x="112" y="370"/>
                </a:cubicBezTo>
                <a:cubicBezTo>
                  <a:pt x="1" y="666"/>
                  <a:pt x="149" y="1035"/>
                  <a:pt x="444" y="1146"/>
                </a:cubicBezTo>
                <a:cubicBezTo>
                  <a:pt x="518" y="1146"/>
                  <a:pt x="555" y="1183"/>
                  <a:pt x="629" y="1183"/>
                </a:cubicBezTo>
                <a:cubicBezTo>
                  <a:pt x="888" y="1183"/>
                  <a:pt x="1110" y="1035"/>
                  <a:pt x="1184" y="813"/>
                </a:cubicBezTo>
                <a:cubicBezTo>
                  <a:pt x="1295" y="481"/>
                  <a:pt x="1147" y="148"/>
                  <a:pt x="851" y="37"/>
                </a:cubicBezTo>
                <a:cubicBezTo>
                  <a:pt x="784" y="12"/>
                  <a:pt x="716" y="0"/>
                  <a:pt x="6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-898500" y="3035475"/>
            <a:ext cx="32350" cy="28550"/>
          </a:xfrm>
          <a:custGeom>
            <a:avLst/>
            <a:gdLst/>
            <a:ahLst/>
            <a:cxnLst/>
            <a:rect l="l" t="t" r="r" b="b"/>
            <a:pathLst>
              <a:path w="1294" h="1142" extrusionOk="0">
                <a:moveTo>
                  <a:pt x="653" y="0"/>
                </a:moveTo>
                <a:cubicBezTo>
                  <a:pt x="395" y="0"/>
                  <a:pt x="170" y="166"/>
                  <a:pt x="111" y="402"/>
                </a:cubicBezTo>
                <a:cubicBezTo>
                  <a:pt x="0" y="698"/>
                  <a:pt x="185" y="1031"/>
                  <a:pt x="481" y="1105"/>
                </a:cubicBezTo>
                <a:cubicBezTo>
                  <a:pt x="555" y="1142"/>
                  <a:pt x="592" y="1142"/>
                  <a:pt x="666" y="1142"/>
                </a:cubicBezTo>
                <a:cubicBezTo>
                  <a:pt x="887" y="1142"/>
                  <a:pt x="1146" y="994"/>
                  <a:pt x="1220" y="735"/>
                </a:cubicBezTo>
                <a:cubicBezTo>
                  <a:pt x="1294" y="439"/>
                  <a:pt x="1146" y="107"/>
                  <a:pt x="850" y="33"/>
                </a:cubicBezTo>
                <a:cubicBezTo>
                  <a:pt x="784" y="11"/>
                  <a:pt x="717" y="0"/>
                  <a:pt x="6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5222396" y="2251897"/>
            <a:ext cx="635907" cy="599689"/>
            <a:chOff x="5223344" y="2251897"/>
            <a:chExt cx="635907" cy="599689"/>
          </a:xfrm>
        </p:grpSpPr>
        <p:sp>
          <p:nvSpPr>
            <p:cNvPr id="792" name="Google Shape;792;p29"/>
            <p:cNvSpPr/>
            <p:nvPr/>
          </p:nvSpPr>
          <p:spPr>
            <a:xfrm>
              <a:off x="5260746" y="2671541"/>
              <a:ext cx="33926" cy="32756"/>
            </a:xfrm>
            <a:custGeom>
              <a:avLst/>
              <a:gdLst/>
              <a:ahLst/>
              <a:cxnLst/>
              <a:rect l="l" t="t" r="r" b="b"/>
              <a:pathLst>
                <a:path w="1073" h="1036" extrusionOk="0">
                  <a:moveTo>
                    <a:pt x="555" y="0"/>
                  </a:moveTo>
                  <a:cubicBezTo>
                    <a:pt x="259" y="0"/>
                    <a:pt x="0" y="259"/>
                    <a:pt x="0" y="518"/>
                  </a:cubicBezTo>
                  <a:cubicBezTo>
                    <a:pt x="0" y="814"/>
                    <a:pt x="259" y="1035"/>
                    <a:pt x="555" y="1035"/>
                  </a:cubicBezTo>
                  <a:cubicBezTo>
                    <a:pt x="813" y="1035"/>
                    <a:pt x="1072" y="814"/>
                    <a:pt x="1072" y="518"/>
                  </a:cubicBezTo>
                  <a:cubicBezTo>
                    <a:pt x="1072" y="259"/>
                    <a:pt x="813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5302828" y="2606063"/>
              <a:ext cx="33926" cy="3392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55" y="1"/>
                  </a:moveTo>
                  <a:cubicBezTo>
                    <a:pt x="259" y="1"/>
                    <a:pt x="0" y="260"/>
                    <a:pt x="0" y="518"/>
                  </a:cubicBezTo>
                  <a:cubicBezTo>
                    <a:pt x="0" y="814"/>
                    <a:pt x="259" y="1073"/>
                    <a:pt x="555" y="1073"/>
                  </a:cubicBezTo>
                  <a:cubicBezTo>
                    <a:pt x="813" y="1073"/>
                    <a:pt x="1072" y="814"/>
                    <a:pt x="1072" y="518"/>
                  </a:cubicBezTo>
                  <a:cubicBezTo>
                    <a:pt x="1072" y="260"/>
                    <a:pt x="813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342569" y="2539448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0"/>
                  </a:moveTo>
                  <a:cubicBezTo>
                    <a:pt x="222" y="0"/>
                    <a:pt x="0" y="222"/>
                    <a:pt x="0" y="518"/>
                  </a:cubicBezTo>
                  <a:cubicBezTo>
                    <a:pt x="0" y="814"/>
                    <a:pt x="222" y="1036"/>
                    <a:pt x="518" y="1036"/>
                  </a:cubicBezTo>
                  <a:cubicBezTo>
                    <a:pt x="776" y="1036"/>
                    <a:pt x="1035" y="814"/>
                    <a:pt x="1035" y="518"/>
                  </a:cubicBezTo>
                  <a:cubicBezTo>
                    <a:pt x="1035" y="222"/>
                    <a:pt x="813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5378802" y="2470492"/>
              <a:ext cx="32756" cy="33926"/>
            </a:xfrm>
            <a:custGeom>
              <a:avLst/>
              <a:gdLst/>
              <a:ahLst/>
              <a:cxnLst/>
              <a:rect l="l" t="t" r="r" b="b"/>
              <a:pathLst>
                <a:path w="1036" h="1073" extrusionOk="0">
                  <a:moveTo>
                    <a:pt x="518" y="0"/>
                  </a:moveTo>
                  <a:cubicBezTo>
                    <a:pt x="222" y="0"/>
                    <a:pt x="0" y="259"/>
                    <a:pt x="0" y="518"/>
                  </a:cubicBezTo>
                  <a:cubicBezTo>
                    <a:pt x="0" y="814"/>
                    <a:pt x="222" y="1072"/>
                    <a:pt x="518" y="1072"/>
                  </a:cubicBezTo>
                  <a:cubicBezTo>
                    <a:pt x="814" y="1072"/>
                    <a:pt x="1035" y="814"/>
                    <a:pt x="1035" y="518"/>
                  </a:cubicBezTo>
                  <a:cubicBezTo>
                    <a:pt x="1035" y="259"/>
                    <a:pt x="814" y="0"/>
                    <a:pt x="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412695" y="2400335"/>
              <a:ext cx="32756" cy="33957"/>
            </a:xfrm>
            <a:custGeom>
              <a:avLst/>
              <a:gdLst/>
              <a:ahLst/>
              <a:cxnLst/>
              <a:rect l="l" t="t" r="r" b="b"/>
              <a:pathLst>
                <a:path w="1036" h="1074" extrusionOk="0">
                  <a:moveTo>
                    <a:pt x="518" y="1"/>
                  </a:moveTo>
                  <a:cubicBezTo>
                    <a:pt x="222" y="1"/>
                    <a:pt x="0" y="260"/>
                    <a:pt x="0" y="519"/>
                  </a:cubicBezTo>
                  <a:cubicBezTo>
                    <a:pt x="0" y="814"/>
                    <a:pt x="222" y="1073"/>
                    <a:pt x="518" y="1073"/>
                  </a:cubicBezTo>
                  <a:cubicBezTo>
                    <a:pt x="814" y="1073"/>
                    <a:pt x="1036" y="814"/>
                    <a:pt x="1036" y="519"/>
                  </a:cubicBezTo>
                  <a:cubicBezTo>
                    <a:pt x="1036" y="260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5443078" y="2330210"/>
              <a:ext cx="32756" cy="32756"/>
            </a:xfrm>
            <a:custGeom>
              <a:avLst/>
              <a:gdLst/>
              <a:ahLst/>
              <a:cxnLst/>
              <a:rect l="l" t="t" r="r" b="b"/>
              <a:pathLst>
                <a:path w="1036" h="1036" extrusionOk="0">
                  <a:moveTo>
                    <a:pt x="518" y="1"/>
                  </a:moveTo>
                  <a:cubicBezTo>
                    <a:pt x="222" y="1"/>
                    <a:pt x="1" y="223"/>
                    <a:pt x="1" y="518"/>
                  </a:cubicBezTo>
                  <a:cubicBezTo>
                    <a:pt x="1" y="777"/>
                    <a:pt x="222" y="1036"/>
                    <a:pt x="518" y="1036"/>
                  </a:cubicBezTo>
                  <a:cubicBezTo>
                    <a:pt x="814" y="1036"/>
                    <a:pt x="1036" y="777"/>
                    <a:pt x="1036" y="518"/>
                  </a:cubicBezTo>
                  <a:cubicBezTo>
                    <a:pt x="1036" y="223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5471122" y="2256576"/>
              <a:ext cx="32787" cy="33926"/>
            </a:xfrm>
            <a:custGeom>
              <a:avLst/>
              <a:gdLst/>
              <a:ahLst/>
              <a:cxnLst/>
              <a:rect l="l" t="t" r="r" b="b"/>
              <a:pathLst>
                <a:path w="1037" h="1073" extrusionOk="0">
                  <a:moveTo>
                    <a:pt x="518" y="1"/>
                  </a:moveTo>
                  <a:cubicBezTo>
                    <a:pt x="223" y="1"/>
                    <a:pt x="1" y="259"/>
                    <a:pt x="1" y="518"/>
                  </a:cubicBezTo>
                  <a:cubicBezTo>
                    <a:pt x="1" y="814"/>
                    <a:pt x="223" y="1073"/>
                    <a:pt x="518" y="1073"/>
                  </a:cubicBezTo>
                  <a:cubicBezTo>
                    <a:pt x="814" y="1073"/>
                    <a:pt x="1036" y="814"/>
                    <a:pt x="1036" y="518"/>
                  </a:cubicBezTo>
                  <a:cubicBezTo>
                    <a:pt x="1036" y="259"/>
                    <a:pt x="814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5231501" y="2260085"/>
              <a:ext cx="583343" cy="583311"/>
            </a:xfrm>
            <a:custGeom>
              <a:avLst/>
              <a:gdLst/>
              <a:ahLst/>
              <a:cxnLst/>
              <a:rect l="l" t="t" r="r" b="b"/>
              <a:pathLst>
                <a:path w="18450" h="18449" extrusionOk="0">
                  <a:moveTo>
                    <a:pt x="9207" y="0"/>
                  </a:moveTo>
                  <a:cubicBezTo>
                    <a:pt x="4105" y="0"/>
                    <a:pt x="1" y="4104"/>
                    <a:pt x="1" y="9206"/>
                  </a:cubicBezTo>
                  <a:cubicBezTo>
                    <a:pt x="1" y="14308"/>
                    <a:pt x="4105" y="18449"/>
                    <a:pt x="9207" y="18449"/>
                  </a:cubicBezTo>
                  <a:cubicBezTo>
                    <a:pt x="14346" y="18449"/>
                    <a:pt x="18449" y="14308"/>
                    <a:pt x="18449" y="9206"/>
                  </a:cubicBezTo>
                  <a:cubicBezTo>
                    <a:pt x="18449" y="4104"/>
                    <a:pt x="14346" y="0"/>
                    <a:pt x="9207" y="0"/>
                  </a:cubicBezTo>
                  <a:close/>
                </a:path>
              </a:pathLst>
            </a:custGeom>
            <a:solidFill>
              <a:srgbClr val="813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5223344" y="2251897"/>
              <a:ext cx="599689" cy="599689"/>
            </a:xfrm>
            <a:custGeom>
              <a:avLst/>
              <a:gdLst/>
              <a:ahLst/>
              <a:cxnLst/>
              <a:rect l="l" t="t" r="r" b="b"/>
              <a:pathLst>
                <a:path w="18967" h="18967" extrusionOk="0">
                  <a:moveTo>
                    <a:pt x="9502" y="481"/>
                  </a:moveTo>
                  <a:cubicBezTo>
                    <a:pt x="14456" y="481"/>
                    <a:pt x="18485" y="4511"/>
                    <a:pt x="18485" y="9465"/>
                  </a:cubicBezTo>
                  <a:cubicBezTo>
                    <a:pt x="18485" y="14419"/>
                    <a:pt x="14456" y="18449"/>
                    <a:pt x="9502" y="18449"/>
                  </a:cubicBezTo>
                  <a:cubicBezTo>
                    <a:pt x="4511" y="18449"/>
                    <a:pt x="481" y="14419"/>
                    <a:pt x="481" y="9465"/>
                  </a:cubicBezTo>
                  <a:cubicBezTo>
                    <a:pt x="481" y="4511"/>
                    <a:pt x="4547" y="481"/>
                    <a:pt x="9502" y="481"/>
                  </a:cubicBezTo>
                  <a:close/>
                  <a:moveTo>
                    <a:pt x="9502" y="1"/>
                  </a:moveTo>
                  <a:cubicBezTo>
                    <a:pt x="4252" y="1"/>
                    <a:pt x="0" y="4252"/>
                    <a:pt x="0" y="9465"/>
                  </a:cubicBezTo>
                  <a:cubicBezTo>
                    <a:pt x="0" y="14715"/>
                    <a:pt x="4252" y="18967"/>
                    <a:pt x="9465" y="18967"/>
                  </a:cubicBezTo>
                  <a:cubicBezTo>
                    <a:pt x="14714" y="18967"/>
                    <a:pt x="18966" y="14715"/>
                    <a:pt x="18966" y="9465"/>
                  </a:cubicBezTo>
                  <a:cubicBezTo>
                    <a:pt x="18966" y="4252"/>
                    <a:pt x="14714" y="1"/>
                    <a:pt x="95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5588007" y="2676220"/>
              <a:ext cx="50303" cy="49102"/>
            </a:xfrm>
            <a:custGeom>
              <a:avLst/>
              <a:gdLst/>
              <a:ahLst/>
              <a:cxnLst/>
              <a:rect l="l" t="t" r="r" b="b"/>
              <a:pathLst>
                <a:path w="1591" h="1553" extrusionOk="0">
                  <a:moveTo>
                    <a:pt x="814" y="0"/>
                  </a:moveTo>
                  <a:cubicBezTo>
                    <a:pt x="371" y="0"/>
                    <a:pt x="38" y="333"/>
                    <a:pt x="1" y="776"/>
                  </a:cubicBezTo>
                  <a:cubicBezTo>
                    <a:pt x="1" y="1220"/>
                    <a:pt x="371" y="1553"/>
                    <a:pt x="814" y="1553"/>
                  </a:cubicBezTo>
                  <a:cubicBezTo>
                    <a:pt x="1221" y="1553"/>
                    <a:pt x="1591" y="1220"/>
                    <a:pt x="1591" y="776"/>
                  </a:cubicBezTo>
                  <a:cubicBezTo>
                    <a:pt x="1591" y="333"/>
                    <a:pt x="1258" y="0"/>
                    <a:pt x="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5420883" y="2674955"/>
              <a:ext cx="50272" cy="49197"/>
            </a:xfrm>
            <a:custGeom>
              <a:avLst/>
              <a:gdLst/>
              <a:ahLst/>
              <a:cxnLst/>
              <a:rect l="l" t="t" r="r" b="b"/>
              <a:pathLst>
                <a:path w="1590" h="1556" extrusionOk="0">
                  <a:moveTo>
                    <a:pt x="753" y="1"/>
                  </a:moveTo>
                  <a:cubicBezTo>
                    <a:pt x="340" y="1"/>
                    <a:pt x="35" y="356"/>
                    <a:pt x="0" y="779"/>
                  </a:cubicBezTo>
                  <a:cubicBezTo>
                    <a:pt x="0" y="1223"/>
                    <a:pt x="370" y="1556"/>
                    <a:pt x="813" y="1556"/>
                  </a:cubicBezTo>
                  <a:cubicBezTo>
                    <a:pt x="1220" y="1556"/>
                    <a:pt x="1590" y="1223"/>
                    <a:pt x="1590" y="779"/>
                  </a:cubicBezTo>
                  <a:cubicBezTo>
                    <a:pt x="1590" y="336"/>
                    <a:pt x="1257" y="3"/>
                    <a:pt x="813" y="3"/>
                  </a:cubicBezTo>
                  <a:cubicBezTo>
                    <a:pt x="793" y="1"/>
                    <a:pt x="773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5672170" y="2283450"/>
              <a:ext cx="187081" cy="187081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2958" y="1"/>
                  </a:moveTo>
                  <a:cubicBezTo>
                    <a:pt x="1332" y="1"/>
                    <a:pt x="1" y="1332"/>
                    <a:pt x="1" y="2959"/>
                  </a:cubicBezTo>
                  <a:cubicBezTo>
                    <a:pt x="1" y="4585"/>
                    <a:pt x="1332" y="5916"/>
                    <a:pt x="2958" y="5916"/>
                  </a:cubicBezTo>
                  <a:cubicBezTo>
                    <a:pt x="4622" y="5916"/>
                    <a:pt x="5916" y="4585"/>
                    <a:pt x="5916" y="2959"/>
                  </a:cubicBezTo>
                  <a:cubicBezTo>
                    <a:pt x="5916" y="1332"/>
                    <a:pt x="4622" y="1"/>
                    <a:pt x="2958" y="1"/>
                  </a:cubicBezTo>
                  <a:close/>
                </a:path>
              </a:pathLst>
            </a:custGeom>
            <a:solidFill>
              <a:srgbClr val="9C5D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5701415" y="2312695"/>
              <a:ext cx="127419" cy="127419"/>
            </a:xfrm>
            <a:custGeom>
              <a:avLst/>
              <a:gdLst/>
              <a:ahLst/>
              <a:cxnLst/>
              <a:rect l="l" t="t" r="r" b="b"/>
              <a:pathLst>
                <a:path w="4030" h="4030" extrusionOk="0">
                  <a:moveTo>
                    <a:pt x="1997" y="0"/>
                  </a:moveTo>
                  <a:cubicBezTo>
                    <a:pt x="1738" y="0"/>
                    <a:pt x="1516" y="222"/>
                    <a:pt x="1516" y="481"/>
                  </a:cubicBezTo>
                  <a:lnTo>
                    <a:pt x="1516" y="1516"/>
                  </a:lnTo>
                  <a:lnTo>
                    <a:pt x="481" y="1516"/>
                  </a:lnTo>
                  <a:cubicBezTo>
                    <a:pt x="222" y="1516"/>
                    <a:pt x="0" y="1738"/>
                    <a:pt x="0" y="2034"/>
                  </a:cubicBezTo>
                  <a:cubicBezTo>
                    <a:pt x="0" y="2292"/>
                    <a:pt x="222" y="2514"/>
                    <a:pt x="481" y="2514"/>
                  </a:cubicBezTo>
                  <a:lnTo>
                    <a:pt x="1516" y="2514"/>
                  </a:lnTo>
                  <a:lnTo>
                    <a:pt x="1516" y="3549"/>
                  </a:lnTo>
                  <a:cubicBezTo>
                    <a:pt x="1516" y="3808"/>
                    <a:pt x="1738" y="4030"/>
                    <a:pt x="1997" y="4030"/>
                  </a:cubicBezTo>
                  <a:cubicBezTo>
                    <a:pt x="2292" y="4030"/>
                    <a:pt x="2514" y="3808"/>
                    <a:pt x="2514" y="3549"/>
                  </a:cubicBezTo>
                  <a:lnTo>
                    <a:pt x="2514" y="2514"/>
                  </a:lnTo>
                  <a:lnTo>
                    <a:pt x="3512" y="2514"/>
                  </a:lnTo>
                  <a:cubicBezTo>
                    <a:pt x="3808" y="2514"/>
                    <a:pt x="4030" y="2292"/>
                    <a:pt x="4030" y="2034"/>
                  </a:cubicBezTo>
                  <a:cubicBezTo>
                    <a:pt x="4030" y="1738"/>
                    <a:pt x="3808" y="1516"/>
                    <a:pt x="3512" y="1516"/>
                  </a:cubicBezTo>
                  <a:lnTo>
                    <a:pt x="2514" y="1516"/>
                  </a:lnTo>
                  <a:lnTo>
                    <a:pt x="2514" y="481"/>
                  </a:lnTo>
                  <a:cubicBezTo>
                    <a:pt x="2514" y="222"/>
                    <a:pt x="2292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443350" y="2458675"/>
              <a:ext cx="136800" cy="195300"/>
            </a:xfrm>
            <a:prstGeom prst="rect">
              <a:avLst/>
            </a:pr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5443350" y="2457000"/>
              <a:ext cx="30600" cy="195300"/>
            </a:xfrm>
            <a:prstGeom prst="rect">
              <a:avLst/>
            </a:prstGeom>
            <a:solidFill>
              <a:srgbClr val="D59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296979" y="2434260"/>
              <a:ext cx="389275" cy="229132"/>
            </a:xfrm>
            <a:custGeom>
              <a:avLst/>
              <a:gdLst/>
              <a:ahLst/>
              <a:cxnLst/>
              <a:rect l="l" t="t" r="r" b="b"/>
              <a:pathLst>
                <a:path w="12312" h="7247" extrusionOk="0">
                  <a:moveTo>
                    <a:pt x="0" y="0"/>
                  </a:moveTo>
                  <a:lnTo>
                    <a:pt x="0" y="518"/>
                  </a:lnTo>
                  <a:lnTo>
                    <a:pt x="1442" y="555"/>
                  </a:lnTo>
                  <a:lnTo>
                    <a:pt x="3402" y="7209"/>
                  </a:lnTo>
                  <a:lnTo>
                    <a:pt x="3439" y="7209"/>
                  </a:lnTo>
                  <a:lnTo>
                    <a:pt x="10796" y="7246"/>
                  </a:lnTo>
                  <a:lnTo>
                    <a:pt x="12311" y="2440"/>
                  </a:lnTo>
                  <a:lnTo>
                    <a:pt x="12311" y="1886"/>
                  </a:lnTo>
                  <a:lnTo>
                    <a:pt x="3365" y="1849"/>
                  </a:lnTo>
                  <a:lnTo>
                    <a:pt x="3365" y="1849"/>
                  </a:lnTo>
                  <a:lnTo>
                    <a:pt x="3512" y="2403"/>
                  </a:lnTo>
                  <a:lnTo>
                    <a:pt x="11720" y="2440"/>
                  </a:lnTo>
                  <a:lnTo>
                    <a:pt x="10389" y="6692"/>
                  </a:lnTo>
                  <a:lnTo>
                    <a:pt x="3845" y="6655"/>
                  </a:lnTo>
                  <a:lnTo>
                    <a:pt x="1886" y="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5418544" y="2544127"/>
              <a:ext cx="206905" cy="18718"/>
            </a:xfrm>
            <a:custGeom>
              <a:avLst/>
              <a:gdLst/>
              <a:ahLst/>
              <a:cxnLst/>
              <a:rect l="l" t="t" r="r" b="b"/>
              <a:pathLst>
                <a:path w="6544" h="592" extrusionOk="0">
                  <a:moveTo>
                    <a:pt x="0" y="0"/>
                  </a:moveTo>
                  <a:lnTo>
                    <a:pt x="148" y="555"/>
                  </a:lnTo>
                  <a:lnTo>
                    <a:pt x="6396" y="592"/>
                  </a:lnTo>
                  <a:lnTo>
                    <a:pt x="654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5433719" y="2594397"/>
              <a:ext cx="176552" cy="18718"/>
            </a:xfrm>
            <a:custGeom>
              <a:avLst/>
              <a:gdLst/>
              <a:ahLst/>
              <a:cxnLst/>
              <a:rect l="l" t="t" r="r" b="b"/>
              <a:pathLst>
                <a:path w="5584" h="592" extrusionOk="0">
                  <a:moveTo>
                    <a:pt x="1" y="0"/>
                  </a:moveTo>
                  <a:lnTo>
                    <a:pt x="149" y="555"/>
                  </a:lnTo>
                  <a:lnTo>
                    <a:pt x="5399" y="592"/>
                  </a:lnTo>
                  <a:lnTo>
                    <a:pt x="5583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9"/>
          <p:cNvGrpSpPr/>
          <p:nvPr/>
        </p:nvGrpSpPr>
        <p:grpSpPr>
          <a:xfrm>
            <a:off x="7236020" y="2289684"/>
            <a:ext cx="482058" cy="524114"/>
            <a:chOff x="7267200" y="2254848"/>
            <a:chExt cx="482058" cy="524114"/>
          </a:xfrm>
        </p:grpSpPr>
        <p:sp>
          <p:nvSpPr>
            <p:cNvPr id="811" name="Google Shape;811;p29"/>
            <p:cNvSpPr/>
            <p:nvPr/>
          </p:nvSpPr>
          <p:spPr>
            <a:xfrm>
              <a:off x="7267200" y="2378951"/>
              <a:ext cx="482058" cy="89593"/>
            </a:xfrm>
            <a:custGeom>
              <a:avLst/>
              <a:gdLst/>
              <a:ahLst/>
              <a:cxnLst/>
              <a:rect l="l" t="t" r="r" b="b"/>
              <a:pathLst>
                <a:path w="16712" h="3106" extrusionOk="0">
                  <a:moveTo>
                    <a:pt x="1" y="0"/>
                  </a:moveTo>
                  <a:lnTo>
                    <a:pt x="1" y="3106"/>
                  </a:lnTo>
                  <a:lnTo>
                    <a:pt x="16712" y="3106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rgbClr val="E5B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2" name="Google Shape;812;p29"/>
            <p:cNvGrpSpPr/>
            <p:nvPr/>
          </p:nvGrpSpPr>
          <p:grpSpPr>
            <a:xfrm>
              <a:off x="7327158" y="2254848"/>
              <a:ext cx="371120" cy="524114"/>
              <a:chOff x="7397125" y="2380613"/>
              <a:chExt cx="321650" cy="454250"/>
            </a:xfrm>
          </p:grpSpPr>
          <p:sp>
            <p:nvSpPr>
              <p:cNvPr id="813" name="Google Shape;813;p29"/>
              <p:cNvSpPr/>
              <p:nvPr/>
            </p:nvSpPr>
            <p:spPr>
              <a:xfrm>
                <a:off x="7500625" y="2771888"/>
                <a:ext cx="305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151" extrusionOk="0">
                    <a:moveTo>
                      <a:pt x="602" y="0"/>
                    </a:moveTo>
                    <a:cubicBezTo>
                      <a:pt x="329" y="0"/>
                      <a:pt x="72" y="213"/>
                      <a:pt x="38" y="522"/>
                    </a:cubicBezTo>
                    <a:cubicBezTo>
                      <a:pt x="1" y="818"/>
                      <a:pt x="223" y="1113"/>
                      <a:pt x="518" y="1150"/>
                    </a:cubicBezTo>
                    <a:lnTo>
                      <a:pt x="592" y="1150"/>
                    </a:lnTo>
                    <a:cubicBezTo>
                      <a:pt x="888" y="1150"/>
                      <a:pt x="1147" y="928"/>
                      <a:pt x="1184" y="633"/>
                    </a:cubicBezTo>
                    <a:cubicBezTo>
                      <a:pt x="1221" y="337"/>
                      <a:pt x="999" y="41"/>
                      <a:pt x="666" y="4"/>
                    </a:cubicBezTo>
                    <a:cubicBezTo>
                      <a:pt x="645" y="1"/>
                      <a:pt x="623" y="0"/>
                      <a:pt x="6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7506175" y="2713763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629" y="0"/>
                    </a:moveTo>
                    <a:cubicBezTo>
                      <a:pt x="296" y="0"/>
                      <a:pt x="38" y="222"/>
                      <a:pt x="1" y="555"/>
                    </a:cubicBezTo>
                    <a:cubicBezTo>
                      <a:pt x="1" y="887"/>
                      <a:pt x="222" y="1146"/>
                      <a:pt x="555" y="1146"/>
                    </a:cubicBezTo>
                    <a:lnTo>
                      <a:pt x="592" y="1146"/>
                    </a:lnTo>
                    <a:cubicBezTo>
                      <a:pt x="888" y="1146"/>
                      <a:pt x="1147" y="924"/>
                      <a:pt x="1184" y="629"/>
                    </a:cubicBezTo>
                    <a:cubicBezTo>
                      <a:pt x="1184" y="296"/>
                      <a:pt x="925" y="37"/>
                      <a:pt x="6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7506175" y="2597288"/>
                <a:ext cx="29600" cy="286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47" extrusionOk="0">
                    <a:moveTo>
                      <a:pt x="555" y="1"/>
                    </a:moveTo>
                    <a:cubicBezTo>
                      <a:pt x="222" y="38"/>
                      <a:pt x="1" y="296"/>
                      <a:pt x="1" y="629"/>
                    </a:cubicBezTo>
                    <a:cubicBezTo>
                      <a:pt x="38" y="925"/>
                      <a:pt x="296" y="1147"/>
                      <a:pt x="592" y="1147"/>
                    </a:cubicBezTo>
                    <a:lnTo>
                      <a:pt x="629" y="1147"/>
                    </a:lnTo>
                    <a:cubicBezTo>
                      <a:pt x="925" y="1147"/>
                      <a:pt x="1184" y="851"/>
                      <a:pt x="1147" y="555"/>
                    </a:cubicBezTo>
                    <a:cubicBezTo>
                      <a:pt x="1147" y="223"/>
                      <a:pt x="888" y="1"/>
                      <a:pt x="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7508025" y="2655438"/>
                <a:ext cx="296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150" extrusionOk="0">
                    <a:moveTo>
                      <a:pt x="618" y="0"/>
                    </a:moveTo>
                    <a:cubicBezTo>
                      <a:pt x="597" y="0"/>
                      <a:pt x="576" y="1"/>
                      <a:pt x="555" y="4"/>
                    </a:cubicBezTo>
                    <a:cubicBezTo>
                      <a:pt x="222" y="4"/>
                      <a:pt x="1" y="300"/>
                      <a:pt x="1" y="595"/>
                    </a:cubicBezTo>
                    <a:cubicBezTo>
                      <a:pt x="38" y="928"/>
                      <a:pt x="296" y="1150"/>
                      <a:pt x="592" y="1150"/>
                    </a:cubicBezTo>
                    <a:lnTo>
                      <a:pt x="629" y="1150"/>
                    </a:lnTo>
                    <a:cubicBezTo>
                      <a:pt x="925" y="1150"/>
                      <a:pt x="1184" y="854"/>
                      <a:pt x="1184" y="558"/>
                    </a:cubicBezTo>
                    <a:cubicBezTo>
                      <a:pt x="1149" y="247"/>
                      <a:pt x="920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7397125" y="2566788"/>
                <a:ext cx="29300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1720" h="10723" extrusionOk="0">
                    <a:moveTo>
                      <a:pt x="0" y="1"/>
                    </a:moveTo>
                    <a:lnTo>
                      <a:pt x="0" y="10722"/>
                    </a:lnTo>
                    <a:lnTo>
                      <a:pt x="11720" y="107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5B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7397125" y="2566788"/>
                <a:ext cx="321650" cy="268075"/>
              </a:xfrm>
              <a:custGeom>
                <a:avLst/>
                <a:gdLst/>
                <a:ahLst/>
                <a:cxnLst/>
                <a:rect l="l" t="t" r="r" b="b"/>
                <a:pathLst>
                  <a:path w="12866" h="10723" extrusionOk="0">
                    <a:moveTo>
                      <a:pt x="0" y="1"/>
                    </a:moveTo>
                    <a:lnTo>
                      <a:pt x="11720" y="10722"/>
                    </a:lnTo>
                    <a:lnTo>
                      <a:pt x="12866" y="10722"/>
                    </a:lnTo>
                    <a:lnTo>
                      <a:pt x="12866" y="1"/>
                    </a:lnTo>
                    <a:close/>
                  </a:path>
                </a:pathLst>
              </a:custGeom>
              <a:solidFill>
                <a:srgbClr val="925D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7531125" y="2488238"/>
                <a:ext cx="55500" cy="346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3865" extrusionOk="0">
                    <a:moveTo>
                      <a:pt x="1" y="0"/>
                    </a:moveTo>
                    <a:lnTo>
                      <a:pt x="1" y="13864"/>
                    </a:lnTo>
                    <a:lnTo>
                      <a:pt x="2219" y="1386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7416525" y="24013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7581050" y="2380613"/>
                <a:ext cx="117400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696" h="4121" extrusionOk="0">
                    <a:moveTo>
                      <a:pt x="4675" y="744"/>
                    </a:moveTo>
                    <a:cubicBezTo>
                      <a:pt x="4682" y="748"/>
                      <a:pt x="4689" y="752"/>
                      <a:pt x="4696" y="756"/>
                    </a:cubicBezTo>
                    <a:cubicBezTo>
                      <a:pt x="4690" y="750"/>
                      <a:pt x="4683" y="746"/>
                      <a:pt x="4675" y="744"/>
                    </a:cubicBezTo>
                    <a:close/>
                    <a:moveTo>
                      <a:pt x="2520" y="0"/>
                    </a:moveTo>
                    <a:cubicBezTo>
                      <a:pt x="2349" y="0"/>
                      <a:pt x="2174" y="17"/>
                      <a:pt x="1997" y="54"/>
                    </a:cubicBezTo>
                    <a:cubicBezTo>
                      <a:pt x="296" y="423"/>
                      <a:pt x="0" y="4120"/>
                      <a:pt x="0" y="4120"/>
                    </a:cubicBezTo>
                    <a:cubicBezTo>
                      <a:pt x="0" y="4120"/>
                      <a:pt x="2440" y="1754"/>
                      <a:pt x="4511" y="793"/>
                    </a:cubicBezTo>
                    <a:cubicBezTo>
                      <a:pt x="4563" y="767"/>
                      <a:pt x="4615" y="741"/>
                      <a:pt x="4654" y="741"/>
                    </a:cubicBezTo>
                    <a:cubicBezTo>
                      <a:pt x="4662" y="741"/>
                      <a:pt x="4669" y="742"/>
                      <a:pt x="4675" y="744"/>
                    </a:cubicBezTo>
                    <a:lnTo>
                      <a:pt x="4675" y="744"/>
                    </a:lnTo>
                    <a:cubicBezTo>
                      <a:pt x="4122" y="407"/>
                      <a:pt x="3369" y="0"/>
                      <a:pt x="252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7701200" y="2401338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A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758105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4654" y="1"/>
                    </a:moveTo>
                    <a:cubicBezTo>
                      <a:pt x="4615" y="1"/>
                      <a:pt x="4563" y="27"/>
                      <a:pt x="4511" y="53"/>
                    </a:cubicBezTo>
                    <a:cubicBezTo>
                      <a:pt x="2440" y="1014"/>
                      <a:pt x="0" y="3380"/>
                      <a:pt x="0" y="3380"/>
                    </a:cubicBezTo>
                    <a:cubicBezTo>
                      <a:pt x="0" y="3380"/>
                      <a:pt x="3032" y="3158"/>
                      <a:pt x="4067" y="3158"/>
                    </a:cubicBezTo>
                    <a:cubicBezTo>
                      <a:pt x="4954" y="3158"/>
                      <a:pt x="5324" y="571"/>
                      <a:pt x="4843" y="90"/>
                    </a:cubicBezTo>
                    <a:cubicBezTo>
                      <a:pt x="4806" y="53"/>
                      <a:pt x="4770" y="16"/>
                      <a:pt x="4696" y="16"/>
                    </a:cubicBezTo>
                    <a:cubicBezTo>
                      <a:pt x="4685" y="5"/>
                      <a:pt x="4671" y="1"/>
                      <a:pt x="4654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7532975" y="2458663"/>
                <a:ext cx="518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221" extrusionOk="0">
                    <a:moveTo>
                      <a:pt x="481" y="0"/>
                    </a:moveTo>
                    <a:cubicBezTo>
                      <a:pt x="223" y="0"/>
                      <a:pt x="1" y="222"/>
                      <a:pt x="1" y="444"/>
                    </a:cubicBezTo>
                    <a:lnTo>
                      <a:pt x="1" y="776"/>
                    </a:lnTo>
                    <a:cubicBezTo>
                      <a:pt x="1" y="1035"/>
                      <a:pt x="223" y="1220"/>
                      <a:pt x="481" y="1220"/>
                    </a:cubicBezTo>
                    <a:lnTo>
                      <a:pt x="1591" y="1220"/>
                    </a:lnTo>
                    <a:cubicBezTo>
                      <a:pt x="1849" y="1220"/>
                      <a:pt x="2071" y="1035"/>
                      <a:pt x="2071" y="776"/>
                    </a:cubicBezTo>
                    <a:lnTo>
                      <a:pt x="2071" y="444"/>
                    </a:lnTo>
                    <a:cubicBezTo>
                      <a:pt x="2071" y="222"/>
                      <a:pt x="1849" y="0"/>
                      <a:pt x="1591" y="0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7404500" y="2399113"/>
                <a:ext cx="1331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381" extrusionOk="0">
                    <a:moveTo>
                      <a:pt x="657" y="1"/>
                    </a:moveTo>
                    <a:cubicBezTo>
                      <a:pt x="636" y="1"/>
                      <a:pt x="614" y="5"/>
                      <a:pt x="592" y="16"/>
                    </a:cubicBezTo>
                    <a:cubicBezTo>
                      <a:pt x="555" y="16"/>
                      <a:pt x="518" y="53"/>
                      <a:pt x="482" y="90"/>
                    </a:cubicBezTo>
                    <a:cubicBezTo>
                      <a:pt x="1" y="571"/>
                      <a:pt x="334" y="3158"/>
                      <a:pt x="1221" y="3158"/>
                    </a:cubicBezTo>
                    <a:cubicBezTo>
                      <a:pt x="2256" y="3158"/>
                      <a:pt x="5325" y="3380"/>
                      <a:pt x="5325" y="3380"/>
                    </a:cubicBezTo>
                    <a:cubicBezTo>
                      <a:pt x="5325" y="3380"/>
                      <a:pt x="2848" y="1014"/>
                      <a:pt x="814" y="53"/>
                    </a:cubicBezTo>
                    <a:cubicBezTo>
                      <a:pt x="762" y="27"/>
                      <a:pt x="710" y="1"/>
                      <a:pt x="657" y="1"/>
                    </a:cubicBezTo>
                    <a:close/>
                  </a:path>
                </a:pathLst>
              </a:custGeom>
              <a:solidFill>
                <a:srgbClr val="664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7419300" y="2380613"/>
                <a:ext cx="118325" cy="103025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4121" extrusionOk="0">
                    <a:moveTo>
                      <a:pt x="2200" y="0"/>
                    </a:moveTo>
                    <a:cubicBezTo>
                      <a:pt x="1327" y="0"/>
                      <a:pt x="586" y="417"/>
                      <a:pt x="0" y="756"/>
                    </a:cubicBezTo>
                    <a:cubicBezTo>
                      <a:pt x="22" y="745"/>
                      <a:pt x="44" y="741"/>
                      <a:pt x="65" y="741"/>
                    </a:cubicBezTo>
                    <a:cubicBezTo>
                      <a:pt x="118" y="741"/>
                      <a:pt x="170" y="767"/>
                      <a:pt x="222" y="793"/>
                    </a:cubicBezTo>
                    <a:cubicBezTo>
                      <a:pt x="2256" y="1754"/>
                      <a:pt x="4733" y="4120"/>
                      <a:pt x="4733" y="4120"/>
                    </a:cubicBezTo>
                    <a:cubicBezTo>
                      <a:pt x="4733" y="4120"/>
                      <a:pt x="4400" y="423"/>
                      <a:pt x="2736" y="54"/>
                    </a:cubicBezTo>
                    <a:cubicBezTo>
                      <a:pt x="2552" y="17"/>
                      <a:pt x="2374" y="0"/>
                      <a:pt x="2200" y="0"/>
                    </a:cubicBezTo>
                    <a:close/>
                  </a:path>
                </a:pathLst>
              </a:custGeom>
              <a:solidFill>
                <a:srgbClr val="C99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6" name="Google Shape;474;p23">
            <a:extLst>
              <a:ext uri="{FF2B5EF4-FFF2-40B4-BE49-F238E27FC236}">
                <a16:creationId xmlns:a16="http://schemas.microsoft.com/office/drawing/2014/main" id="{CEA774B0-275C-409C-96C0-93955E6FE90A}"/>
              </a:ext>
            </a:extLst>
          </p:cNvPr>
          <p:cNvSpPr txBox="1"/>
          <p:nvPr/>
        </p:nvSpPr>
        <p:spPr>
          <a:xfrm>
            <a:off x="939869" y="3396688"/>
            <a:ext cx="1624936" cy="109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bg1"/>
                </a:solidFill>
                <a:latin typeface="Fira Sans Extra Condensed Medium"/>
              </a:rPr>
              <a:t>retrieve product information /create product gallery</a:t>
            </a:r>
            <a:endParaRPr sz="1800" dirty="0">
              <a:solidFill>
                <a:schemeClr val="bg1"/>
              </a:solidFill>
              <a:latin typeface="Fira Sans Extra Condensed Medium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/>
          <p:nvPr/>
        </p:nvSpPr>
        <p:spPr>
          <a:xfrm>
            <a:off x="6221361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89;p20">
            <a:extLst>
              <a:ext uri="{FF2B5EF4-FFF2-40B4-BE49-F238E27FC236}">
                <a16:creationId xmlns:a16="http://schemas.microsoft.com/office/drawing/2014/main" id="{DFD130E3-3E89-421F-ABA4-AB67ED5E001C}"/>
              </a:ext>
            </a:extLst>
          </p:cNvPr>
          <p:cNvSpPr/>
          <p:nvPr/>
        </p:nvSpPr>
        <p:spPr>
          <a:xfrm>
            <a:off x="6644332" y="3392850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916085" y="1354478"/>
            <a:ext cx="2006453" cy="2180100"/>
            <a:chOff x="916085" y="1354478"/>
            <a:chExt cx="2006453" cy="2180100"/>
          </a:xfrm>
        </p:grpSpPr>
        <p:sp>
          <p:nvSpPr>
            <p:cNvPr id="302" name="Google Shape;302;p20"/>
            <p:cNvSpPr/>
            <p:nvPr/>
          </p:nvSpPr>
          <p:spPr>
            <a:xfrm>
              <a:off x="971938" y="1354478"/>
              <a:ext cx="1950600" cy="2180100"/>
            </a:xfrm>
            <a:prstGeom prst="roundRect">
              <a:avLst>
                <a:gd name="adj" fmla="val 10059"/>
              </a:avLst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71938" y="2115347"/>
              <a:ext cx="1950600" cy="10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916085" y="1505787"/>
              <a:ext cx="19506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F39"/>
                </a:buClr>
                <a:buSzPts val="2500"/>
                <a:buFont typeface="Arial"/>
                <a:buNone/>
              </a:pPr>
              <a:r>
                <a:rPr lang="en" sz="24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Front End</a:t>
              </a:r>
              <a:endParaRPr sz="2400" i="0" u="none" strike="noStrike" cap="none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971938" y="2136888"/>
              <a:ext cx="1950600" cy="11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HTML, CSS, Java Script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289;p20">
            <a:extLst>
              <a:ext uri="{FF2B5EF4-FFF2-40B4-BE49-F238E27FC236}">
                <a16:creationId xmlns:a16="http://schemas.microsoft.com/office/drawing/2014/main" id="{9CF903B8-39E6-424A-9189-6BB3AE1B33D8}"/>
              </a:ext>
            </a:extLst>
          </p:cNvPr>
          <p:cNvSpPr/>
          <p:nvPr/>
        </p:nvSpPr>
        <p:spPr>
          <a:xfrm>
            <a:off x="1351903" y="3337430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</a:t>
            </a:r>
            <a:r>
              <a:rPr lang="en-US" altLang="zh-CN" dirty="0"/>
              <a:t>echnology and Tools</a:t>
            </a:r>
            <a:endParaRPr lang="en-US" dirty="0"/>
          </a:p>
        </p:txBody>
      </p:sp>
      <p:sp>
        <p:nvSpPr>
          <p:cNvPr id="280" name="Google Shape;280;p20"/>
          <p:cNvSpPr/>
          <p:nvPr/>
        </p:nvSpPr>
        <p:spPr>
          <a:xfrm>
            <a:off x="3596648" y="1354478"/>
            <a:ext cx="1950600" cy="2180100"/>
          </a:xfrm>
          <a:prstGeom prst="roundRect">
            <a:avLst>
              <a:gd name="adj" fmla="val 10059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3817819" y="2215256"/>
            <a:ext cx="1508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3596648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 End</a:t>
            </a:r>
            <a:endParaRPr sz="2400" i="0" u="none" strike="noStrike" cap="none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3596648" y="2115347"/>
            <a:ext cx="1950600" cy="10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3596648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MySQL, PHP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221361" y="1548974"/>
            <a:ext cx="1950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F39"/>
              </a:buClr>
              <a:buSzPts val="2500"/>
              <a:buFont typeface="Arial"/>
              <a:buNone/>
            </a:pPr>
            <a:r>
              <a:rPr lang="en" sz="24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Software</a:t>
            </a:r>
            <a:endParaRPr sz="2400" i="0" u="none" strike="noStrike" cap="none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6221361" y="2115347"/>
            <a:ext cx="1950600" cy="10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221361" y="2136888"/>
            <a:ext cx="19506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XAMPP, PHPStorm</a:t>
            </a:r>
            <a:endParaRPr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3984262" y="3365145"/>
            <a:ext cx="1175479" cy="1175479"/>
          </a:xfrm>
          <a:custGeom>
            <a:avLst/>
            <a:gdLst/>
            <a:ahLst/>
            <a:cxnLst/>
            <a:rect l="l" t="t" r="r" b="b"/>
            <a:pathLst>
              <a:path w="24385" h="24385" extrusionOk="0">
                <a:moveTo>
                  <a:pt x="12176" y="1"/>
                </a:moveTo>
                <a:cubicBezTo>
                  <a:pt x="5438" y="1"/>
                  <a:pt x="1" y="5438"/>
                  <a:pt x="1" y="12176"/>
                </a:cubicBezTo>
                <a:cubicBezTo>
                  <a:pt x="1" y="18914"/>
                  <a:pt x="5438" y="24385"/>
                  <a:pt x="12176" y="24385"/>
                </a:cubicBezTo>
                <a:cubicBezTo>
                  <a:pt x="18914" y="24385"/>
                  <a:pt x="24385" y="18914"/>
                  <a:pt x="24385" y="12176"/>
                </a:cubicBezTo>
                <a:cubicBezTo>
                  <a:pt x="24385" y="5438"/>
                  <a:pt x="18914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p20"/>
          <p:cNvSpPr/>
          <p:nvPr/>
        </p:nvSpPr>
        <p:spPr>
          <a:xfrm>
            <a:off x="4063079" y="344393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rgbClr val="7AE0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4420046" y="3674694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rgbClr val="21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3" name="Google Shape;291;p20">
            <a:extLst>
              <a:ext uri="{FF2B5EF4-FFF2-40B4-BE49-F238E27FC236}">
                <a16:creationId xmlns:a16="http://schemas.microsoft.com/office/drawing/2014/main" id="{A54A443D-D01A-43CF-9911-6DB2141734EE}"/>
              </a:ext>
            </a:extLst>
          </p:cNvPr>
          <p:cNvSpPr/>
          <p:nvPr/>
        </p:nvSpPr>
        <p:spPr>
          <a:xfrm>
            <a:off x="1795271" y="3607015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36" name="Google Shape;290;p20">
            <a:extLst>
              <a:ext uri="{FF2B5EF4-FFF2-40B4-BE49-F238E27FC236}">
                <a16:creationId xmlns:a16="http://schemas.microsoft.com/office/drawing/2014/main" id="{7B3B9C6B-B0E5-4049-A63C-16A75426626F}"/>
              </a:ext>
            </a:extLst>
          </p:cNvPr>
          <p:cNvSpPr/>
          <p:nvPr/>
        </p:nvSpPr>
        <p:spPr>
          <a:xfrm>
            <a:off x="6723149" y="3471641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91;p20">
            <a:extLst>
              <a:ext uri="{FF2B5EF4-FFF2-40B4-BE49-F238E27FC236}">
                <a16:creationId xmlns:a16="http://schemas.microsoft.com/office/drawing/2014/main" id="{E8BDC136-785A-4613-A53A-54EC711D0469}"/>
              </a:ext>
            </a:extLst>
          </p:cNvPr>
          <p:cNvSpPr/>
          <p:nvPr/>
        </p:nvSpPr>
        <p:spPr>
          <a:xfrm>
            <a:off x="7080116" y="3702399"/>
            <a:ext cx="303933" cy="556382"/>
          </a:xfrm>
          <a:custGeom>
            <a:avLst/>
            <a:gdLst/>
            <a:ahLst/>
            <a:cxnLst/>
            <a:rect l="l" t="t" r="r" b="b"/>
            <a:pathLst>
              <a:path w="6305" h="11542" extrusionOk="0">
                <a:moveTo>
                  <a:pt x="2469" y="0"/>
                </a:moveTo>
                <a:lnTo>
                  <a:pt x="2469" y="1335"/>
                </a:lnTo>
                <a:cubicBezTo>
                  <a:pt x="968" y="1635"/>
                  <a:pt x="67" y="2636"/>
                  <a:pt x="67" y="3870"/>
                </a:cubicBezTo>
                <a:cubicBezTo>
                  <a:pt x="67" y="5237"/>
                  <a:pt x="1101" y="5938"/>
                  <a:pt x="2636" y="6438"/>
                </a:cubicBezTo>
                <a:cubicBezTo>
                  <a:pt x="3670" y="6805"/>
                  <a:pt x="4103" y="7139"/>
                  <a:pt x="4103" y="7673"/>
                </a:cubicBezTo>
                <a:cubicBezTo>
                  <a:pt x="4103" y="8240"/>
                  <a:pt x="3570" y="8573"/>
                  <a:pt x="2769" y="8573"/>
                </a:cubicBezTo>
                <a:cubicBezTo>
                  <a:pt x="1835" y="8573"/>
                  <a:pt x="1001" y="8273"/>
                  <a:pt x="434" y="7939"/>
                </a:cubicBezTo>
                <a:lnTo>
                  <a:pt x="0" y="9607"/>
                </a:lnTo>
                <a:cubicBezTo>
                  <a:pt x="534" y="9907"/>
                  <a:pt x="1435" y="10174"/>
                  <a:pt x="2402" y="10208"/>
                </a:cubicBezTo>
                <a:lnTo>
                  <a:pt x="2402" y="11542"/>
                </a:lnTo>
                <a:lnTo>
                  <a:pt x="3803" y="11542"/>
                </a:lnTo>
                <a:lnTo>
                  <a:pt x="3803" y="10108"/>
                </a:lnTo>
                <a:cubicBezTo>
                  <a:pt x="5404" y="9807"/>
                  <a:pt x="6305" y="8740"/>
                  <a:pt x="6305" y="7472"/>
                </a:cubicBezTo>
                <a:cubicBezTo>
                  <a:pt x="6305" y="6205"/>
                  <a:pt x="5638" y="5438"/>
                  <a:pt x="3936" y="4837"/>
                </a:cubicBezTo>
                <a:cubicBezTo>
                  <a:pt x="2736" y="4370"/>
                  <a:pt x="2235" y="4103"/>
                  <a:pt x="2235" y="3636"/>
                </a:cubicBezTo>
                <a:cubicBezTo>
                  <a:pt x="2235" y="3236"/>
                  <a:pt x="2535" y="2836"/>
                  <a:pt x="3469" y="2836"/>
                </a:cubicBezTo>
                <a:cubicBezTo>
                  <a:pt x="4470" y="2836"/>
                  <a:pt x="5137" y="3169"/>
                  <a:pt x="5504" y="3303"/>
                </a:cubicBezTo>
                <a:lnTo>
                  <a:pt x="5905" y="1702"/>
                </a:lnTo>
                <a:cubicBezTo>
                  <a:pt x="5438" y="1501"/>
                  <a:pt x="4804" y="1301"/>
                  <a:pt x="3836" y="1235"/>
                </a:cubicBezTo>
                <a:lnTo>
                  <a:pt x="3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38" name="Google Shape;290;p20">
            <a:extLst>
              <a:ext uri="{FF2B5EF4-FFF2-40B4-BE49-F238E27FC236}">
                <a16:creationId xmlns:a16="http://schemas.microsoft.com/office/drawing/2014/main" id="{6392445F-8526-49F2-8364-F935AF23E7DD}"/>
              </a:ext>
            </a:extLst>
          </p:cNvPr>
          <p:cNvSpPr/>
          <p:nvPr/>
        </p:nvSpPr>
        <p:spPr>
          <a:xfrm>
            <a:off x="1422181" y="3408446"/>
            <a:ext cx="1017897" cy="1017897"/>
          </a:xfrm>
          <a:custGeom>
            <a:avLst/>
            <a:gdLst/>
            <a:ahLst/>
            <a:cxnLst/>
            <a:rect l="l" t="t" r="r" b="b"/>
            <a:pathLst>
              <a:path w="21116" h="21116" extrusionOk="0">
                <a:moveTo>
                  <a:pt x="10541" y="1134"/>
                </a:moveTo>
                <a:cubicBezTo>
                  <a:pt x="15745" y="1134"/>
                  <a:pt x="19948" y="5371"/>
                  <a:pt x="19948" y="10541"/>
                </a:cubicBezTo>
                <a:cubicBezTo>
                  <a:pt x="19948" y="15745"/>
                  <a:pt x="15745" y="19948"/>
                  <a:pt x="10541" y="19948"/>
                </a:cubicBezTo>
                <a:cubicBezTo>
                  <a:pt x="5371" y="19948"/>
                  <a:pt x="1134" y="15745"/>
                  <a:pt x="1134" y="10541"/>
                </a:cubicBezTo>
                <a:cubicBezTo>
                  <a:pt x="1134" y="5371"/>
                  <a:pt x="5371" y="1134"/>
                  <a:pt x="10541" y="1134"/>
                </a:cubicBezTo>
                <a:close/>
                <a:moveTo>
                  <a:pt x="10541" y="0"/>
                </a:moveTo>
                <a:cubicBezTo>
                  <a:pt x="4737" y="0"/>
                  <a:pt x="0" y="4737"/>
                  <a:pt x="0" y="10541"/>
                </a:cubicBezTo>
                <a:cubicBezTo>
                  <a:pt x="0" y="16379"/>
                  <a:pt x="4737" y="21115"/>
                  <a:pt x="10541" y="21115"/>
                </a:cubicBezTo>
                <a:cubicBezTo>
                  <a:pt x="16378" y="21115"/>
                  <a:pt x="21115" y="16379"/>
                  <a:pt x="21115" y="10541"/>
                </a:cubicBezTo>
                <a:cubicBezTo>
                  <a:pt x="21115" y="4737"/>
                  <a:pt x="16378" y="0"/>
                  <a:pt x="1054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522565" y="589817"/>
            <a:ext cx="4377015" cy="364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Outline of Business Benefits by using PHP Sessions</a:t>
            </a:r>
            <a:endParaRPr dirty="0"/>
          </a:p>
        </p:txBody>
      </p:sp>
      <p:sp>
        <p:nvSpPr>
          <p:cNvPr id="168" name="Google Shape;168;p17"/>
          <p:cNvSpPr/>
          <p:nvPr/>
        </p:nvSpPr>
        <p:spPr>
          <a:xfrm>
            <a:off x="1144110" y="1698167"/>
            <a:ext cx="1661241" cy="96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368932" y="1980229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Easy to Use</a:t>
            </a:r>
            <a:endParaRPr sz="2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1144110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 rot="10800000" flipH="1">
            <a:off x="1144110" y="3768833"/>
            <a:ext cx="1661100" cy="9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144110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Less time-consuming</a:t>
            </a: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875595" y="1698167"/>
            <a:ext cx="1661241" cy="962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2945844" y="1909442"/>
            <a:ext cx="1436576" cy="51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Cost Efficient</a:t>
            </a:r>
            <a:endParaRPr sz="2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2875595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10800000" flipH="1">
            <a:off x="2875595" y="3768833"/>
            <a:ext cx="1661100" cy="9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2875751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Secured</a:t>
            </a:r>
            <a:endParaRPr sz="2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4607243" y="1698167"/>
            <a:ext cx="1661241" cy="962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4832064" y="1994011"/>
            <a:ext cx="1296361" cy="4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Flexbile</a:t>
            </a:r>
            <a:endParaRPr sz="2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607243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10800000" flipH="1">
            <a:off x="4607243" y="3768833"/>
            <a:ext cx="1661100" cy="96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 txBox="1"/>
          <p:nvPr/>
        </p:nvSpPr>
        <p:spPr>
          <a:xfrm flipH="1">
            <a:off x="4607243" y="2942843"/>
            <a:ext cx="1661241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Convenient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338649" y="1698167"/>
            <a:ext cx="1661241" cy="9623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6237503" y="1994011"/>
            <a:ext cx="1801142" cy="66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Integrative</a:t>
            </a:r>
            <a:endParaRPr sz="28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6338649" y="2733542"/>
            <a:ext cx="1661241" cy="962316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10800000" flipH="1">
            <a:off x="6338649" y="3768833"/>
            <a:ext cx="1661100" cy="9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 txBox="1"/>
          <p:nvPr/>
        </p:nvSpPr>
        <p:spPr>
          <a:xfrm flipH="1">
            <a:off x="6338806" y="2942843"/>
            <a:ext cx="1660927" cy="54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Attract more customers and boost its sales 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720165" y="3997009"/>
            <a:ext cx="509131" cy="506047"/>
            <a:chOff x="-4932650" y="2046625"/>
            <a:chExt cx="293025" cy="291250"/>
          </a:xfrm>
        </p:grpSpPr>
        <p:sp>
          <p:nvSpPr>
            <p:cNvPr id="193" name="Google Shape;193;p1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6915399" y="3997530"/>
            <a:ext cx="507741" cy="505004"/>
            <a:chOff x="-2571737" y="2764550"/>
            <a:chExt cx="292225" cy="290650"/>
          </a:xfrm>
        </p:grpSpPr>
        <p:sp>
          <p:nvSpPr>
            <p:cNvPr id="196" name="Google Shape;196;p17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3453018" y="3996162"/>
            <a:ext cx="506394" cy="507741"/>
            <a:chOff x="-1333200" y="2770450"/>
            <a:chExt cx="291450" cy="292225"/>
          </a:xfrm>
        </p:grpSpPr>
        <p:sp>
          <p:nvSpPr>
            <p:cNvPr id="200" name="Google Shape;200;p17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5181930" y="3994794"/>
            <a:ext cx="511867" cy="510478"/>
            <a:chOff x="-3854375" y="2405000"/>
            <a:chExt cx="294600" cy="293800"/>
          </a:xfrm>
        </p:grpSpPr>
        <p:sp>
          <p:nvSpPr>
            <p:cNvPr id="203" name="Google Shape;203;p1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Database Design </a:t>
            </a:r>
          </a:p>
        </p:txBody>
      </p:sp>
      <p:sp>
        <p:nvSpPr>
          <p:cNvPr id="211" name="Google Shape;211;p18"/>
          <p:cNvSpPr txBox="1"/>
          <p:nvPr/>
        </p:nvSpPr>
        <p:spPr>
          <a:xfrm>
            <a:off x="6130230" y="3702437"/>
            <a:ext cx="2942596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This table is to store status of items in the user’s shopping cart. It contains id, user id, item id, status.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5971020" y="2442078"/>
            <a:ext cx="3111534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This table stores user information of user id, username, user email, password, contact, city, and address.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5935188" y="1169813"/>
            <a:ext cx="3208812" cy="96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This table stores information for item id, item name, price and image.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" name="Google Shape;216;p18"/>
          <p:cNvGrpSpPr/>
          <p:nvPr/>
        </p:nvGrpSpPr>
        <p:grpSpPr>
          <a:xfrm>
            <a:off x="3112682" y="1429435"/>
            <a:ext cx="2848613" cy="370516"/>
            <a:chOff x="3616753" y="1649100"/>
            <a:chExt cx="1998556" cy="320100"/>
          </a:xfrm>
        </p:grpSpPr>
        <p:sp>
          <p:nvSpPr>
            <p:cNvPr id="219" name="Google Shape;219;p18"/>
            <p:cNvSpPr/>
            <p:nvPr/>
          </p:nvSpPr>
          <p:spPr>
            <a:xfrm>
              <a:off x="3616753" y="1649100"/>
              <a:ext cx="1424907" cy="3201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21" name="Google Shape;221;p18"/>
            <p:cNvCxnSpPr>
              <a:cxnSpLocks/>
            </p:cNvCxnSpPr>
            <p:nvPr/>
          </p:nvCxnSpPr>
          <p:spPr>
            <a:xfrm flipH="1">
              <a:off x="4376883" y="1823266"/>
              <a:ext cx="1238426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2" name="Google Shape;222;p18"/>
          <p:cNvGrpSpPr/>
          <p:nvPr/>
        </p:nvGrpSpPr>
        <p:grpSpPr>
          <a:xfrm>
            <a:off x="3168640" y="2572843"/>
            <a:ext cx="2887408" cy="370516"/>
            <a:chOff x="3954826" y="2664650"/>
            <a:chExt cx="2464307" cy="320100"/>
          </a:xfrm>
        </p:grpSpPr>
        <p:sp>
          <p:nvSpPr>
            <p:cNvPr id="225" name="Google Shape;225;p18"/>
            <p:cNvSpPr/>
            <p:nvPr/>
          </p:nvSpPr>
          <p:spPr>
            <a:xfrm>
              <a:off x="3954826" y="2664650"/>
              <a:ext cx="1685608" cy="320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27" name="Google Shape;227;p18"/>
            <p:cNvCxnSpPr>
              <a:cxnSpLocks/>
            </p:cNvCxnSpPr>
            <p:nvPr/>
          </p:nvCxnSpPr>
          <p:spPr>
            <a:xfrm flipH="1">
              <a:off x="4741113" y="2814620"/>
              <a:ext cx="167802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8" name="Google Shape;228;p18"/>
          <p:cNvGrpSpPr/>
          <p:nvPr/>
        </p:nvGrpSpPr>
        <p:grpSpPr>
          <a:xfrm>
            <a:off x="3112682" y="3873501"/>
            <a:ext cx="3017548" cy="370516"/>
            <a:chOff x="3849708" y="3680175"/>
            <a:chExt cx="2606953" cy="320100"/>
          </a:xfrm>
        </p:grpSpPr>
        <p:sp>
          <p:nvSpPr>
            <p:cNvPr id="231" name="Google Shape;231;p18"/>
            <p:cNvSpPr/>
            <p:nvPr/>
          </p:nvSpPr>
          <p:spPr>
            <a:xfrm>
              <a:off x="3849708" y="3680175"/>
              <a:ext cx="1893594" cy="3201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33" name="Google Shape;233;p18"/>
            <p:cNvCxnSpPr>
              <a:cxnSpLocks/>
            </p:cNvCxnSpPr>
            <p:nvPr/>
          </p:nvCxnSpPr>
          <p:spPr>
            <a:xfrm flipH="1">
              <a:off x="4880162" y="3865661"/>
              <a:ext cx="1576499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35" name="Google Shape;235;p18"/>
          <p:cNvSpPr/>
          <p:nvPr/>
        </p:nvSpPr>
        <p:spPr>
          <a:xfrm>
            <a:off x="758456" y="1079771"/>
            <a:ext cx="1216258" cy="1053361"/>
          </a:xfrm>
          <a:custGeom>
            <a:avLst/>
            <a:gdLst/>
            <a:ahLst/>
            <a:cxnLst/>
            <a:rect l="l" t="t" r="r" b="b"/>
            <a:pathLst>
              <a:path w="15578" h="15612" extrusionOk="0">
                <a:moveTo>
                  <a:pt x="7806" y="0"/>
                </a:moveTo>
                <a:cubicBezTo>
                  <a:pt x="3503" y="0"/>
                  <a:pt x="0" y="3503"/>
                  <a:pt x="0" y="7806"/>
                </a:cubicBezTo>
                <a:cubicBezTo>
                  <a:pt x="0" y="12109"/>
                  <a:pt x="3503" y="15611"/>
                  <a:pt x="7806" y="15611"/>
                </a:cubicBezTo>
                <a:cubicBezTo>
                  <a:pt x="12109" y="15611"/>
                  <a:pt x="15578" y="12109"/>
                  <a:pt x="15578" y="7806"/>
                </a:cubicBezTo>
                <a:cubicBezTo>
                  <a:pt x="15578" y="3503"/>
                  <a:pt x="12109" y="0"/>
                  <a:pt x="78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18"/>
          <p:cNvSpPr/>
          <p:nvPr/>
        </p:nvSpPr>
        <p:spPr>
          <a:xfrm>
            <a:off x="758456" y="3672596"/>
            <a:ext cx="1216258" cy="1053359"/>
          </a:xfrm>
          <a:custGeom>
            <a:avLst/>
            <a:gdLst/>
            <a:ahLst/>
            <a:cxnLst/>
            <a:rect l="l" t="t" r="r" b="b"/>
            <a:pathLst>
              <a:path w="16780" h="16780" extrusionOk="0">
                <a:moveTo>
                  <a:pt x="8406" y="0"/>
                </a:moveTo>
                <a:cubicBezTo>
                  <a:pt x="3770" y="0"/>
                  <a:pt x="0" y="3770"/>
                  <a:pt x="0" y="8406"/>
                </a:cubicBezTo>
                <a:cubicBezTo>
                  <a:pt x="0" y="13010"/>
                  <a:pt x="3770" y="16779"/>
                  <a:pt x="8406" y="16779"/>
                </a:cubicBezTo>
                <a:cubicBezTo>
                  <a:pt x="13043" y="16779"/>
                  <a:pt x="16779" y="13010"/>
                  <a:pt x="16779" y="8406"/>
                </a:cubicBezTo>
                <a:cubicBezTo>
                  <a:pt x="16779" y="3770"/>
                  <a:pt x="13043" y="0"/>
                  <a:pt x="84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PHP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758456" y="2403166"/>
            <a:ext cx="1216258" cy="916486"/>
          </a:xfrm>
          <a:custGeom>
            <a:avLst/>
            <a:gdLst/>
            <a:ahLst/>
            <a:cxnLst/>
            <a:rect l="l" t="t" r="r" b="b"/>
            <a:pathLst>
              <a:path w="20516" h="20515" extrusionOk="0">
                <a:moveTo>
                  <a:pt x="10275" y="0"/>
                </a:moveTo>
                <a:cubicBezTo>
                  <a:pt x="4604" y="0"/>
                  <a:pt x="1" y="4570"/>
                  <a:pt x="1" y="10241"/>
                </a:cubicBezTo>
                <a:cubicBezTo>
                  <a:pt x="1" y="15912"/>
                  <a:pt x="4604" y="20515"/>
                  <a:pt x="10275" y="20515"/>
                </a:cubicBezTo>
                <a:cubicBezTo>
                  <a:pt x="15946" y="20515"/>
                  <a:pt x="20515" y="15912"/>
                  <a:pt x="20515" y="10241"/>
                </a:cubicBezTo>
                <a:cubicBezTo>
                  <a:pt x="20515" y="4570"/>
                  <a:pt x="15946" y="0"/>
                  <a:pt x="102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</a:rPr>
              <a:t>XAMPP Server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BC494-6357-47F9-B303-921F434619BD}"/>
              </a:ext>
            </a:extLst>
          </p:cNvPr>
          <p:cNvSpPr txBox="1"/>
          <p:nvPr/>
        </p:nvSpPr>
        <p:spPr>
          <a:xfrm>
            <a:off x="792176" y="1176728"/>
            <a:ext cx="1182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MySQL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Database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Name: Store</a:t>
            </a:r>
          </a:p>
        </p:txBody>
      </p:sp>
      <p:sp>
        <p:nvSpPr>
          <p:cNvPr id="215" name="Google Shape;215;p18"/>
          <p:cNvSpPr txBox="1"/>
          <p:nvPr/>
        </p:nvSpPr>
        <p:spPr>
          <a:xfrm>
            <a:off x="2752482" y="1352445"/>
            <a:ext cx="21813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</a:t>
            </a:r>
            <a:r>
              <a:rPr lang="en-US" altLang="zh-CN" sz="2100" dirty="0" err="1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tems</a:t>
            </a:r>
            <a:r>
              <a:rPr lang="en-US" altLang="zh-CN" sz="21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Table</a:t>
            </a:r>
            <a:endParaRPr sz="21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2887442" y="2497733"/>
            <a:ext cx="1911381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 Table</a:t>
            </a:r>
            <a:endParaRPr sz="21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3128216" y="3768025"/>
            <a:ext cx="2176301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Users_items table</a:t>
            </a:r>
            <a:endParaRPr sz="21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AE9A1-B573-46AC-8E3A-B08743FB6CED}"/>
              </a:ext>
            </a:extLst>
          </p:cNvPr>
          <p:cNvCxnSpPr/>
          <p:nvPr/>
        </p:nvCxnSpPr>
        <p:spPr>
          <a:xfrm flipV="1">
            <a:off x="1340285" y="2132660"/>
            <a:ext cx="0" cy="270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9BC2C2-B4F6-4C1C-92AB-9809FBCA47CD}"/>
              </a:ext>
            </a:extLst>
          </p:cNvPr>
          <p:cNvCxnSpPr>
            <a:cxnSpLocks/>
          </p:cNvCxnSpPr>
          <p:nvPr/>
        </p:nvCxnSpPr>
        <p:spPr>
          <a:xfrm>
            <a:off x="1379951" y="3319652"/>
            <a:ext cx="0" cy="39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Web Application Design </a:t>
            </a:r>
          </a:p>
        </p:txBody>
      </p:sp>
      <p:sp>
        <p:nvSpPr>
          <p:cNvPr id="486" name="Google Shape;486;p24"/>
          <p:cNvSpPr/>
          <p:nvPr/>
        </p:nvSpPr>
        <p:spPr>
          <a:xfrm>
            <a:off x="1579766" y="1562575"/>
            <a:ext cx="2222593" cy="1267066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2592598" y="2801007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0" y="1"/>
                </a:moveTo>
                <a:lnTo>
                  <a:pt x="0" y="7265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1724531" y="3474400"/>
            <a:ext cx="17331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Welcome Page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5215688" y="1562575"/>
            <a:ext cx="2220529" cy="1267066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>
            <a:off x="6199581" y="2801007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 txBox="1"/>
          <p:nvPr/>
        </p:nvSpPr>
        <p:spPr>
          <a:xfrm>
            <a:off x="5356833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Cart Page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4" name="Google Shape;494;p24"/>
          <p:cNvSpPr/>
          <p:nvPr/>
        </p:nvSpPr>
        <p:spPr>
          <a:xfrm>
            <a:off x="3409187" y="1562575"/>
            <a:ext cx="2222662" cy="1267066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"/>
          <p:cNvSpPr/>
          <p:nvPr/>
        </p:nvSpPr>
        <p:spPr>
          <a:xfrm>
            <a:off x="4396709" y="2801007"/>
            <a:ext cx="69" cy="499810"/>
          </a:xfrm>
          <a:custGeom>
            <a:avLst/>
            <a:gdLst/>
            <a:ahLst/>
            <a:cxnLst/>
            <a:rect l="l" t="t" r="r" b="b"/>
            <a:pathLst>
              <a:path w="1" h="7266" fill="none" extrusionOk="0">
                <a:moveTo>
                  <a:pt x="1" y="1"/>
                </a:moveTo>
                <a:lnTo>
                  <a:pt x="1" y="7265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4"/>
          <p:cNvSpPr txBox="1"/>
          <p:nvPr/>
        </p:nvSpPr>
        <p:spPr>
          <a:xfrm>
            <a:off x="3551942" y="3474400"/>
            <a:ext cx="1687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Products Page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2" name="Google Shape;502;p24"/>
          <p:cNvGrpSpPr/>
          <p:nvPr/>
        </p:nvGrpSpPr>
        <p:grpSpPr>
          <a:xfrm>
            <a:off x="2370040" y="1885294"/>
            <a:ext cx="642047" cy="621627"/>
            <a:chOff x="1539481" y="5965820"/>
            <a:chExt cx="642047" cy="621627"/>
          </a:xfrm>
        </p:grpSpPr>
        <p:sp>
          <p:nvSpPr>
            <p:cNvPr id="503" name="Google Shape;503;p24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rgbClr val="F2EF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rgbClr val="6D7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24"/>
          <p:cNvGrpSpPr/>
          <p:nvPr/>
        </p:nvGrpSpPr>
        <p:grpSpPr>
          <a:xfrm>
            <a:off x="4194013" y="1869854"/>
            <a:ext cx="653009" cy="652507"/>
            <a:chOff x="1576836" y="5097154"/>
            <a:chExt cx="653009" cy="652507"/>
          </a:xfrm>
        </p:grpSpPr>
        <p:sp>
          <p:nvSpPr>
            <p:cNvPr id="510" name="Google Shape;510;p24"/>
            <p:cNvSpPr/>
            <p:nvPr/>
          </p:nvSpPr>
          <p:spPr>
            <a:xfrm>
              <a:off x="1777072" y="5170870"/>
              <a:ext cx="199743" cy="199743"/>
            </a:xfrm>
            <a:custGeom>
              <a:avLst/>
              <a:gdLst/>
              <a:ahLst/>
              <a:cxnLst/>
              <a:rect l="l" t="t" r="r" b="b"/>
              <a:pathLst>
                <a:path w="23105" h="23105" extrusionOk="0">
                  <a:moveTo>
                    <a:pt x="11523" y="0"/>
                  </a:moveTo>
                  <a:cubicBezTo>
                    <a:pt x="5185" y="0"/>
                    <a:pt x="0" y="5128"/>
                    <a:pt x="0" y="11524"/>
                  </a:cubicBezTo>
                  <a:cubicBezTo>
                    <a:pt x="0" y="17919"/>
                    <a:pt x="5185" y="23104"/>
                    <a:pt x="11523" y="23104"/>
                  </a:cubicBezTo>
                  <a:cubicBezTo>
                    <a:pt x="17919" y="23104"/>
                    <a:pt x="23104" y="17919"/>
                    <a:pt x="23104" y="11524"/>
                  </a:cubicBezTo>
                  <a:cubicBezTo>
                    <a:pt x="23104" y="5128"/>
                    <a:pt x="17919" y="0"/>
                    <a:pt x="11523" y="0"/>
                  </a:cubicBezTo>
                  <a:close/>
                </a:path>
              </a:pathLst>
            </a:custGeom>
            <a:solidFill>
              <a:srgbClr val="78E8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rgbClr val="166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5931956" y="1859143"/>
            <a:ext cx="787992" cy="673930"/>
            <a:chOff x="2413128" y="5015960"/>
            <a:chExt cx="787992" cy="673930"/>
          </a:xfrm>
        </p:grpSpPr>
        <p:sp>
          <p:nvSpPr>
            <p:cNvPr id="516" name="Google Shape;516;p24"/>
            <p:cNvSpPr/>
            <p:nvPr/>
          </p:nvSpPr>
          <p:spPr>
            <a:xfrm>
              <a:off x="2781223" y="5194280"/>
              <a:ext cx="203728" cy="203227"/>
            </a:xfrm>
            <a:custGeom>
              <a:avLst/>
              <a:gdLst/>
              <a:ahLst/>
              <a:cxnLst/>
              <a:rect l="l" t="t" r="r" b="b"/>
              <a:pathLst>
                <a:path w="23566" h="23508" extrusionOk="0">
                  <a:moveTo>
                    <a:pt x="11812" y="0"/>
                  </a:moveTo>
                  <a:cubicBezTo>
                    <a:pt x="5301" y="0"/>
                    <a:pt x="0" y="5243"/>
                    <a:pt x="0" y="11754"/>
                  </a:cubicBezTo>
                  <a:cubicBezTo>
                    <a:pt x="0" y="18207"/>
                    <a:pt x="5301" y="23508"/>
                    <a:pt x="11812" y="23508"/>
                  </a:cubicBezTo>
                  <a:cubicBezTo>
                    <a:pt x="18265" y="23508"/>
                    <a:pt x="23565" y="18207"/>
                    <a:pt x="23565" y="11754"/>
                  </a:cubicBezTo>
                  <a:cubicBezTo>
                    <a:pt x="23565" y="5243"/>
                    <a:pt x="18265" y="0"/>
                    <a:pt x="11812" y="0"/>
                  </a:cubicBezTo>
                  <a:close/>
                </a:path>
              </a:pathLst>
            </a:custGeom>
            <a:solidFill>
              <a:srgbClr val="E9A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rgbClr val="673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Design</a:t>
            </a:r>
            <a:endParaRPr dirty="0"/>
          </a:p>
        </p:txBody>
      </p:sp>
      <p:sp>
        <p:nvSpPr>
          <p:cNvPr id="589" name="Google Shape;589;p26"/>
          <p:cNvSpPr txBox="1"/>
          <p:nvPr/>
        </p:nvSpPr>
        <p:spPr>
          <a:xfrm flipH="1">
            <a:off x="423018" y="3727483"/>
            <a:ext cx="1968652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Settings Form</a:t>
            </a:r>
            <a:endParaRPr sz="20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6"/>
          <p:cNvSpPr txBox="1"/>
          <p:nvPr/>
        </p:nvSpPr>
        <p:spPr>
          <a:xfrm flipH="1">
            <a:off x="163564" y="1305086"/>
            <a:ext cx="2117841" cy="69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solidFill>
                  <a:schemeClr val="accent1"/>
                </a:solidFill>
              </a:rPr>
              <a:t>Registration form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3" name="Google Shape;593;p26"/>
          <p:cNvSpPr txBox="1"/>
          <p:nvPr/>
        </p:nvSpPr>
        <p:spPr>
          <a:xfrm flipH="1">
            <a:off x="495412" y="2522487"/>
            <a:ext cx="1785993" cy="64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 in Form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 out Form</a:t>
            </a:r>
            <a:endParaRPr sz="20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5" name="Google Shape;595;p26"/>
          <p:cNvGrpSpPr/>
          <p:nvPr/>
        </p:nvGrpSpPr>
        <p:grpSpPr>
          <a:xfrm>
            <a:off x="2558000" y="1258887"/>
            <a:ext cx="518700" cy="3117306"/>
            <a:chOff x="2558000" y="1258887"/>
            <a:chExt cx="518700" cy="3117306"/>
          </a:xfrm>
        </p:grpSpPr>
        <p:sp>
          <p:nvSpPr>
            <p:cNvPr id="596" name="Google Shape;596;p26"/>
            <p:cNvSpPr/>
            <p:nvPr/>
          </p:nvSpPr>
          <p:spPr>
            <a:xfrm flipH="1">
              <a:off x="2558000" y="3857493"/>
              <a:ext cx="518700" cy="51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flipH="1">
              <a:off x="2558000" y="2565355"/>
              <a:ext cx="518700" cy="51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flipH="1">
              <a:off x="2558000" y="1258887"/>
              <a:ext cx="518700" cy="51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9" name="Google Shape;599;p26"/>
          <p:cNvGrpSpPr/>
          <p:nvPr/>
        </p:nvGrpSpPr>
        <p:grpSpPr>
          <a:xfrm flipH="1">
            <a:off x="3169357" y="1410700"/>
            <a:ext cx="2408325" cy="2813680"/>
            <a:chOff x="2864825" y="1518944"/>
            <a:chExt cx="2188789" cy="2557193"/>
          </a:xfrm>
        </p:grpSpPr>
        <p:sp>
          <p:nvSpPr>
            <p:cNvPr id="600" name="Google Shape;600;p26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26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6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6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6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6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6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6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6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6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6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6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6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6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6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E-COMMERCE Account</a:t>
            </a: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512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Sans Extra Condensed Medium</vt:lpstr>
      <vt:lpstr>Roboto</vt:lpstr>
      <vt:lpstr>Arial</vt:lpstr>
      <vt:lpstr>Calibri</vt:lpstr>
      <vt:lpstr>E-Commerce Infographics by Slidesgo</vt:lpstr>
      <vt:lpstr>Creating E-commerce Cart System in PHP Project Proposal</vt:lpstr>
      <vt:lpstr>Agenda</vt:lpstr>
      <vt:lpstr>Project Summary</vt:lpstr>
      <vt:lpstr>Shopping Cart Features</vt:lpstr>
      <vt:lpstr>Technology and Tools</vt:lpstr>
      <vt:lpstr>Outline of Business Benefits by using PHP Sessions</vt:lpstr>
      <vt:lpstr>Database Design </vt:lpstr>
      <vt:lpstr>Web Application Design </vt:lpstr>
      <vt:lpstr>Technical Design</vt:lpstr>
      <vt:lpstr>Link to your Implemented Solution </vt:lpstr>
      <vt:lpstr>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E-commerce Cart System in PHP Project Proposal</dc:title>
  <dc:creator>Jessie Lan</dc:creator>
  <cp:lastModifiedBy>Jessie Lan</cp:lastModifiedBy>
  <cp:revision>16</cp:revision>
  <dcterms:modified xsi:type="dcterms:W3CDTF">2021-04-28T22:07:38Z</dcterms:modified>
</cp:coreProperties>
</file>