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0480-EF42-903E-16F4-2EAA3A251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0D6418-ACA6-40EA-841C-9CBE97EFC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66861-0B45-FFB6-C4FB-F432CB43D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A891-CDA4-43CA-AB56-389CDE9A8F11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5883E0-2D92-AC78-C29F-DC85B50C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7AD8A-DA1D-9449-C076-70D93153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442D-BEB8-4FE9-B75E-ACDDAF9CD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42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01AFA-EDF4-0E7E-75CB-65ED1BCE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6880ED-A414-075F-20F2-1A84A69BB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2CB1A-5A15-4F8C-ECD7-BBE8AFDB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A891-CDA4-43CA-AB56-389CDE9A8F11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80856-94E0-CFA1-61B7-5905C475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F294F-0ABB-DEB9-6FCD-9472FD04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442D-BEB8-4FE9-B75E-ACDDAF9CD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54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055917-AA8E-A4FF-8299-47A053334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7A9D6B-BD1C-1502-D654-85DA3ECCF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B2927-20CC-E934-8288-15B4740C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A891-CDA4-43CA-AB56-389CDE9A8F11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92030-5CE8-E933-5F72-88CFC0BB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9ECEA-E94F-4A96-0626-4F90CAAE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442D-BEB8-4FE9-B75E-ACDDAF9CD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5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42AF1-0F0F-026B-A925-62A2E36B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F5B16-820E-A094-F68F-18360DC65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81DE5-1F0E-E5EC-1A2C-7A5F7665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A891-CDA4-43CA-AB56-389CDE9A8F11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0AE2C-CB7E-7D0D-8692-D3264221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B05C9-5DCD-43F7-6EC7-59065449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442D-BEB8-4FE9-B75E-ACDDAF9CD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92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CA3F0-D9BE-A3BF-635A-F0451536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E94C47-8156-A8C6-82DB-9CB0211F4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1ABBB-D9C5-E027-ABBB-AFB7DA70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A891-CDA4-43CA-AB56-389CDE9A8F11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8770B-B84E-EB21-F9D9-B597A426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61921-8690-316C-5A1B-3C172223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442D-BEB8-4FE9-B75E-ACDDAF9CD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5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99279-4522-1B8D-DF00-D71D9E2D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1F0A4-7483-7197-592C-10CEF00FA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056F88-64C3-A256-027C-4AA5A312D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D48954-FD6D-45B8-E9A8-0A4F612F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A891-CDA4-43CA-AB56-389CDE9A8F11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300362-E88C-3CDB-DA35-DBE71131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D91133-22AE-B18B-D996-9119112A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442D-BEB8-4FE9-B75E-ACDDAF9CD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4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A5458-31A4-4021-1A15-1A5B9408E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C7D0F7-FEDF-753D-5E11-C64240326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655062-9EBE-C20D-3C8E-6D21434F7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DFBA97-6EC0-59BC-105D-9A6F4B995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A4B397-A6C0-C6F2-37E9-F062E6D1D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7AB706-98CE-FCD1-A231-A3E4F0D0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A891-CDA4-43CA-AB56-389CDE9A8F11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EC02C2-2876-5F92-70B8-63770CDA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F694B0-78A1-C403-752A-C567A02B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442D-BEB8-4FE9-B75E-ACDDAF9CD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03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BF18C-5834-82A6-3E34-4D5E1088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00B448-6FF4-8DA9-B4C5-CA3DFFB2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A891-CDA4-43CA-AB56-389CDE9A8F11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83817C-DF7A-A520-924F-627C7FC9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B213B5-094E-E787-0FCB-971CFCC8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442D-BEB8-4FE9-B75E-ACDDAF9CD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06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96C266-6803-37C1-2E6D-BFB4FADF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A891-CDA4-43CA-AB56-389CDE9A8F11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DB3334-0550-523C-6278-60797B98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77CDB7-3738-FE1F-5A27-8CA829FD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442D-BEB8-4FE9-B75E-ACDDAF9CD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76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3E2FA-AF40-BC2A-F029-86E0C8A28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E09D2-3A59-A964-14B1-015EDA940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3FECE5-4873-5818-56E7-D709214DB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B2351E-76DC-F220-918C-896E53DD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A891-CDA4-43CA-AB56-389CDE9A8F11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0B79F0-2531-E0C2-1E2B-3EC97C5C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0F43A6-C2E7-033B-5F6C-FF870F8E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442D-BEB8-4FE9-B75E-ACDDAF9CD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5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8648C-830F-1EF8-4AFF-E8C8AE57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1EE2E8-1A55-782A-38AD-B6355C38D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4AED5-7463-B39B-D336-40D00977E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3C1CED-601B-7A94-D44D-249E1CA2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A891-CDA4-43CA-AB56-389CDE9A8F11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DE5127-C90D-BBE6-A6BE-C9717CA5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CBE6CC-1335-1A19-2C76-BD0E9668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442D-BEB8-4FE9-B75E-ACDDAF9CD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98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412F9F-8FE0-2F7C-1964-6A3CAA3DB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262F7-66B4-DE6B-CF4E-CEDB8B847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AAAB8-692D-D0B5-DBB1-DCD9575FF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1A891-CDA4-43CA-AB56-389CDE9A8F11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85A76-2B1D-F0B1-9170-E4DC40FBA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ED299-4284-2C9B-AC10-4C115E414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3442D-BEB8-4FE9-B75E-ACDDAF9CD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0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DDF69C-651C-27CD-51D3-801AF0DC035B}"/>
              </a:ext>
            </a:extLst>
          </p:cNvPr>
          <p:cNvSpPr/>
          <p:nvPr/>
        </p:nvSpPr>
        <p:spPr>
          <a:xfrm>
            <a:off x="555956" y="2384755"/>
            <a:ext cx="11382451" cy="163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81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俊彦</dc:creator>
  <cp:lastModifiedBy>李 俊彦</cp:lastModifiedBy>
  <cp:revision>1</cp:revision>
  <dcterms:created xsi:type="dcterms:W3CDTF">2024-06-13T07:44:44Z</dcterms:created>
  <dcterms:modified xsi:type="dcterms:W3CDTF">2024-06-13T07:45:04Z</dcterms:modified>
</cp:coreProperties>
</file>