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3" r:id="rId4"/>
    <p:sldMasterId id="2147483685" r:id="rId5"/>
    <p:sldMasterId id="2147483697" r:id="rId6"/>
    <p:sldMasterId id="2147483709" r:id="rId7"/>
    <p:sldMasterId id="2147483721" r:id="rId8"/>
    <p:sldMasterId id="2147483733" r:id="rId9"/>
    <p:sldMasterId id="2147483745" r:id="rId10"/>
    <p:sldMasterId id="2147483757" r:id="rId11"/>
    <p:sldMasterId id="2147483769" r:id="rId12"/>
  </p:sldMasterIdLst>
  <p:notesMasterIdLst>
    <p:notesMasterId r:id="rId14"/>
  </p:notesMasterIdLst>
  <p:sldIdLst>
    <p:sldId id="281" r:id="rId13"/>
    <p:sldId id="279"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70" r:id="rId28"/>
    <p:sldId id="305" r:id="rId29"/>
    <p:sldId id="271" r:id="rId30"/>
    <p:sldId id="272" r:id="rId31"/>
    <p:sldId id="273" r:id="rId32"/>
    <p:sldId id="274" r:id="rId33"/>
    <p:sldId id="304" r:id="rId34"/>
    <p:sldId id="275" r:id="rId35"/>
    <p:sldId id="276" r:id="rId36"/>
    <p:sldId id="277" r:id="rId37"/>
    <p:sldId id="278" r:id="rId38"/>
    <p:sldId id="306" r:id="rId39"/>
  </p:sldIdLst>
  <p:sldSz cx="9144000" cy="6858000" type="screen4x3"/>
  <p:notesSz cx="6858000" cy="9144000"/>
  <p:custDataLst>
    <p:tags r:id="rId4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4" Type="http://schemas.openxmlformats.org/officeDocument/2006/relationships/tags" Target="tags/tag55.xml"/><Relationship Id="rId43" Type="http://schemas.openxmlformats.org/officeDocument/2006/relationships/commentAuthors" Target="commentAuthors.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Master" Target="slideMasters/slideMaster3.xml"/><Relationship Id="rId39" Type="http://schemas.openxmlformats.org/officeDocument/2006/relationships/slide" Target="slides/slide26.xml"/><Relationship Id="rId38" Type="http://schemas.openxmlformats.org/officeDocument/2006/relationships/slide" Target="slides/slide25.xml"/><Relationship Id="rId37" Type="http://schemas.openxmlformats.org/officeDocument/2006/relationships/slide" Target="slides/slide24.xml"/><Relationship Id="rId36" Type="http://schemas.openxmlformats.org/officeDocument/2006/relationships/slide" Target="slides/slide23.xml"/><Relationship Id="rId35" Type="http://schemas.openxmlformats.org/officeDocument/2006/relationships/slide" Target="slides/slide22.xml"/><Relationship Id="rId34" Type="http://schemas.openxmlformats.org/officeDocument/2006/relationships/slide" Target="slides/slide21.xml"/><Relationship Id="rId33" Type="http://schemas.openxmlformats.org/officeDocument/2006/relationships/slide" Target="slides/slide20.xml"/><Relationship Id="rId32" Type="http://schemas.openxmlformats.org/officeDocument/2006/relationships/slide" Target="slides/slide19.xml"/><Relationship Id="rId31" Type="http://schemas.openxmlformats.org/officeDocument/2006/relationships/slide" Target="slides/slide18.xml"/><Relationship Id="rId30" Type="http://schemas.openxmlformats.org/officeDocument/2006/relationships/slide" Target="slides/slide17.xml"/><Relationship Id="rId3" Type="http://schemas.openxmlformats.org/officeDocument/2006/relationships/slideMaster" Target="slideMasters/slideMaster2.xml"/><Relationship Id="rId29" Type="http://schemas.openxmlformats.org/officeDocument/2006/relationships/slide" Target="slides/slide16.xml"/><Relationship Id="rId28" Type="http://schemas.openxmlformats.org/officeDocument/2006/relationships/slide" Target="slides/slide15.xml"/><Relationship Id="rId27" Type="http://schemas.openxmlformats.org/officeDocument/2006/relationships/slide" Target="slides/slide14.xml"/><Relationship Id="rId26" Type="http://schemas.openxmlformats.org/officeDocument/2006/relationships/slide" Target="slides/slide13.xml"/><Relationship Id="rId25" Type="http://schemas.openxmlformats.org/officeDocument/2006/relationships/slide" Target="slides/slide12.xml"/><Relationship Id="rId24" Type="http://schemas.openxmlformats.org/officeDocument/2006/relationships/slide" Target="slides/slide11.xml"/><Relationship Id="rId23" Type="http://schemas.openxmlformats.org/officeDocument/2006/relationships/slide" Target="slides/slide10.xml"/><Relationship Id="rId22" Type="http://schemas.openxmlformats.org/officeDocument/2006/relationships/slide" Target="slides/slide9.xml"/><Relationship Id="rId21" Type="http://schemas.openxmlformats.org/officeDocument/2006/relationships/slide" Target="slides/slide8.xml"/><Relationship Id="rId20" Type="http://schemas.openxmlformats.org/officeDocument/2006/relationships/slide" Target="slides/slide7.xml"/><Relationship Id="rId2" Type="http://schemas.openxmlformats.org/officeDocument/2006/relationships/theme" Target="theme/theme1.xml"/><Relationship Id="rId19" Type="http://schemas.openxmlformats.org/officeDocument/2006/relationships/slide" Target="slides/slide6.xml"/><Relationship Id="rId18" Type="http://schemas.openxmlformats.org/officeDocument/2006/relationships/slide" Target="slides/slide5.xml"/><Relationship Id="rId17" Type="http://schemas.openxmlformats.org/officeDocument/2006/relationships/slide" Target="slides/slide4.xml"/><Relationship Id="rId16" Type="http://schemas.openxmlformats.org/officeDocument/2006/relationships/slide" Target="slides/slide3.xml"/><Relationship Id="rId15" Type="http://schemas.openxmlformats.org/officeDocument/2006/relationships/slide" Target="slides/slide2.xml"/><Relationship Id="rId14" Type="http://schemas.openxmlformats.org/officeDocument/2006/relationships/notesMaster" Target="notesMasters/notesMaster1.xml"/><Relationship Id="rId13" Type="http://schemas.openxmlformats.org/officeDocument/2006/relationships/slide" Target="slides/slide1.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9841"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9841"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9841"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9841"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9841"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9841"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9841"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9841"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9841"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9841"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9.xml"/><Relationship Id="rId8" Type="http://schemas.openxmlformats.org/officeDocument/2006/relationships/slideLayout" Target="../slideLayouts/slideLayout108.xml"/><Relationship Id="rId7" Type="http://schemas.openxmlformats.org/officeDocument/2006/relationships/slideLayout" Target="../slideLayouts/slideLayout107.xml"/><Relationship Id="rId6" Type="http://schemas.openxmlformats.org/officeDocument/2006/relationships/slideLayout" Target="../slideLayouts/slideLayout106.xml"/><Relationship Id="rId5" Type="http://schemas.openxmlformats.org/officeDocument/2006/relationships/slideLayout" Target="../slideLayouts/slideLayout105.xml"/><Relationship Id="rId4" Type="http://schemas.openxmlformats.org/officeDocument/2006/relationships/slideLayout" Target="../slideLayouts/slideLayout104.xml"/><Relationship Id="rId3" Type="http://schemas.openxmlformats.org/officeDocument/2006/relationships/slideLayout" Target="../slideLayouts/slideLayout103.xml"/><Relationship Id="rId2" Type="http://schemas.openxmlformats.org/officeDocument/2006/relationships/slideLayout" Target="../slideLayouts/slideLayout102.xml"/><Relationship Id="rId12" Type="http://schemas.openxmlformats.org/officeDocument/2006/relationships/theme" Target="../theme/theme10.xml"/><Relationship Id="rId11" Type="http://schemas.openxmlformats.org/officeDocument/2006/relationships/slideLayout" Target="../slideLayouts/slideLayout111.xml"/><Relationship Id="rId10" Type="http://schemas.openxmlformats.org/officeDocument/2006/relationships/slideLayout" Target="../slideLayouts/slideLayout110.xml"/><Relationship Id="rId1" Type="http://schemas.openxmlformats.org/officeDocument/2006/relationships/slideLayout" Target="../slideLayouts/slideLayout101.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2.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2" Type="http://schemas.openxmlformats.org/officeDocument/2006/relationships/theme" Target="../theme/theme3.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3.xml"/><Relationship Id="rId8" Type="http://schemas.openxmlformats.org/officeDocument/2006/relationships/slideLayout" Target="../slideLayouts/slideLayout42.xml"/><Relationship Id="rId7" Type="http://schemas.openxmlformats.org/officeDocument/2006/relationships/slideLayout" Target="../slideLayouts/slideLayout41.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 Id="rId3" Type="http://schemas.openxmlformats.org/officeDocument/2006/relationships/slideLayout" Target="../slideLayouts/slideLayout37.xml"/><Relationship Id="rId2" Type="http://schemas.openxmlformats.org/officeDocument/2006/relationships/slideLayout" Target="../slideLayouts/slideLayout36.xml"/><Relationship Id="rId12" Type="http://schemas.openxmlformats.org/officeDocument/2006/relationships/theme" Target="../theme/theme4.xml"/><Relationship Id="rId11" Type="http://schemas.openxmlformats.org/officeDocument/2006/relationships/slideLayout" Target="../slideLayouts/slideLayout45.xml"/><Relationship Id="rId10" Type="http://schemas.openxmlformats.org/officeDocument/2006/relationships/slideLayout" Target="../slideLayouts/slideLayout44.xml"/><Relationship Id="rId1"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4.xml"/><Relationship Id="rId8" Type="http://schemas.openxmlformats.org/officeDocument/2006/relationships/slideLayout" Target="../slideLayouts/slideLayout53.xml"/><Relationship Id="rId7" Type="http://schemas.openxmlformats.org/officeDocument/2006/relationships/slideLayout" Target="../slideLayouts/slideLayout52.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3" Type="http://schemas.openxmlformats.org/officeDocument/2006/relationships/slideLayout" Target="../slideLayouts/slideLayout48.xml"/><Relationship Id="rId2" Type="http://schemas.openxmlformats.org/officeDocument/2006/relationships/slideLayout" Target="../slideLayouts/slideLayout47.xml"/><Relationship Id="rId12" Type="http://schemas.openxmlformats.org/officeDocument/2006/relationships/theme" Target="../theme/theme5.xml"/><Relationship Id="rId11" Type="http://schemas.openxmlformats.org/officeDocument/2006/relationships/slideLayout" Target="../slideLayouts/slideLayout56.xml"/><Relationship Id="rId10" Type="http://schemas.openxmlformats.org/officeDocument/2006/relationships/slideLayout" Target="../slideLayouts/slideLayout55.xml"/><Relationship Id="rId1" Type="http://schemas.openxmlformats.org/officeDocument/2006/relationships/slideLayout" Target="../slideLayouts/slideLayout46.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5.xml"/><Relationship Id="rId8" Type="http://schemas.openxmlformats.org/officeDocument/2006/relationships/slideLayout" Target="../slideLayouts/slideLayout64.xml"/><Relationship Id="rId7" Type="http://schemas.openxmlformats.org/officeDocument/2006/relationships/slideLayout" Target="../slideLayouts/slideLayout63.xml"/><Relationship Id="rId6" Type="http://schemas.openxmlformats.org/officeDocument/2006/relationships/slideLayout" Target="../slideLayouts/slideLayout62.xml"/><Relationship Id="rId5" Type="http://schemas.openxmlformats.org/officeDocument/2006/relationships/slideLayout" Target="../slideLayouts/slideLayout61.xml"/><Relationship Id="rId4" Type="http://schemas.openxmlformats.org/officeDocument/2006/relationships/slideLayout" Target="../slideLayouts/slideLayout60.xml"/><Relationship Id="rId3" Type="http://schemas.openxmlformats.org/officeDocument/2006/relationships/slideLayout" Target="../slideLayouts/slideLayout59.xml"/><Relationship Id="rId2" Type="http://schemas.openxmlformats.org/officeDocument/2006/relationships/slideLayout" Target="../slideLayouts/slideLayout58.xml"/><Relationship Id="rId12" Type="http://schemas.openxmlformats.org/officeDocument/2006/relationships/theme" Target="../theme/theme6.xml"/><Relationship Id="rId11" Type="http://schemas.openxmlformats.org/officeDocument/2006/relationships/slideLayout" Target="../slideLayouts/slideLayout67.xml"/><Relationship Id="rId10" Type="http://schemas.openxmlformats.org/officeDocument/2006/relationships/slideLayout" Target="../slideLayouts/slideLayout66.xml"/><Relationship Id="rId1" Type="http://schemas.openxmlformats.org/officeDocument/2006/relationships/slideLayout" Target="../slideLayouts/slideLayout57.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6.xml"/><Relationship Id="rId8" Type="http://schemas.openxmlformats.org/officeDocument/2006/relationships/slideLayout" Target="../slideLayouts/slideLayout75.xml"/><Relationship Id="rId7" Type="http://schemas.openxmlformats.org/officeDocument/2006/relationships/slideLayout" Target="../slideLayouts/slideLayout74.xml"/><Relationship Id="rId6" Type="http://schemas.openxmlformats.org/officeDocument/2006/relationships/slideLayout" Target="../slideLayouts/slideLayout73.xml"/><Relationship Id="rId5" Type="http://schemas.openxmlformats.org/officeDocument/2006/relationships/slideLayout" Target="../slideLayouts/slideLayout72.xml"/><Relationship Id="rId4" Type="http://schemas.openxmlformats.org/officeDocument/2006/relationships/slideLayout" Target="../slideLayouts/slideLayout71.xml"/><Relationship Id="rId3" Type="http://schemas.openxmlformats.org/officeDocument/2006/relationships/slideLayout" Target="../slideLayouts/slideLayout70.xml"/><Relationship Id="rId2" Type="http://schemas.openxmlformats.org/officeDocument/2006/relationships/slideLayout" Target="../slideLayouts/slideLayout69.xml"/><Relationship Id="rId12" Type="http://schemas.openxmlformats.org/officeDocument/2006/relationships/theme" Target="../theme/theme7.xml"/><Relationship Id="rId11" Type="http://schemas.openxmlformats.org/officeDocument/2006/relationships/slideLayout" Target="../slideLayouts/slideLayout78.xml"/><Relationship Id="rId10" Type="http://schemas.openxmlformats.org/officeDocument/2006/relationships/slideLayout" Target="../slideLayouts/slideLayout77.xml"/><Relationship Id="rId1" Type="http://schemas.openxmlformats.org/officeDocument/2006/relationships/slideLayout" Target="../slideLayouts/slideLayout68.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7.xml"/><Relationship Id="rId8" Type="http://schemas.openxmlformats.org/officeDocument/2006/relationships/slideLayout" Target="../slideLayouts/slideLayout86.xml"/><Relationship Id="rId7" Type="http://schemas.openxmlformats.org/officeDocument/2006/relationships/slideLayout" Target="../slideLayouts/slideLayout85.xml"/><Relationship Id="rId6" Type="http://schemas.openxmlformats.org/officeDocument/2006/relationships/slideLayout" Target="../slideLayouts/slideLayout84.xml"/><Relationship Id="rId5" Type="http://schemas.openxmlformats.org/officeDocument/2006/relationships/slideLayout" Target="../slideLayouts/slideLayout83.xml"/><Relationship Id="rId4" Type="http://schemas.openxmlformats.org/officeDocument/2006/relationships/slideLayout" Target="../slideLayouts/slideLayout82.xml"/><Relationship Id="rId3" Type="http://schemas.openxmlformats.org/officeDocument/2006/relationships/slideLayout" Target="../slideLayouts/slideLayout81.xml"/><Relationship Id="rId2" Type="http://schemas.openxmlformats.org/officeDocument/2006/relationships/slideLayout" Target="../slideLayouts/slideLayout80.xml"/><Relationship Id="rId12" Type="http://schemas.openxmlformats.org/officeDocument/2006/relationships/theme" Target="../theme/theme8.xml"/><Relationship Id="rId11" Type="http://schemas.openxmlformats.org/officeDocument/2006/relationships/slideLayout" Target="../slideLayouts/slideLayout89.xml"/><Relationship Id="rId10" Type="http://schemas.openxmlformats.org/officeDocument/2006/relationships/slideLayout" Target="../slideLayouts/slideLayout88.xml"/><Relationship Id="rId1" Type="http://schemas.openxmlformats.org/officeDocument/2006/relationships/slideLayout" Target="../slideLayouts/slideLayout79.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8.xml"/><Relationship Id="rId8" Type="http://schemas.openxmlformats.org/officeDocument/2006/relationships/slideLayout" Target="../slideLayouts/slideLayout97.xml"/><Relationship Id="rId7" Type="http://schemas.openxmlformats.org/officeDocument/2006/relationships/slideLayout" Target="../slideLayouts/slideLayout96.xml"/><Relationship Id="rId6" Type="http://schemas.openxmlformats.org/officeDocument/2006/relationships/slideLayout" Target="../slideLayouts/slideLayout95.xml"/><Relationship Id="rId5" Type="http://schemas.openxmlformats.org/officeDocument/2006/relationships/slideLayout" Target="../slideLayouts/slideLayout94.xml"/><Relationship Id="rId4" Type="http://schemas.openxmlformats.org/officeDocument/2006/relationships/slideLayout" Target="../slideLayouts/slideLayout93.xml"/><Relationship Id="rId3" Type="http://schemas.openxmlformats.org/officeDocument/2006/relationships/slideLayout" Target="../slideLayouts/slideLayout92.xml"/><Relationship Id="rId2" Type="http://schemas.openxmlformats.org/officeDocument/2006/relationships/slideLayout" Target="../slideLayouts/slideLayout91.xml"/><Relationship Id="rId12" Type="http://schemas.openxmlformats.org/officeDocument/2006/relationships/theme" Target="../theme/theme9.xml"/><Relationship Id="rId11" Type="http://schemas.openxmlformats.org/officeDocument/2006/relationships/slideLayout" Target="../slideLayouts/slideLayout100.xml"/><Relationship Id="rId10" Type="http://schemas.openxmlformats.org/officeDocument/2006/relationships/slideLayout" Target="../slideLayouts/slideLayout99.xml"/><Relationship Id="rId1"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70"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1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1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1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1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1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image" Target="../media/image14.png"/><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0" Type="http://schemas.openxmlformats.org/officeDocument/2006/relationships/slideLayout" Target="../slideLayouts/slideLayout12.xml"/><Relationship Id="rId1" Type="http://schemas.openxmlformats.org/officeDocument/2006/relationships/tags" Target="../tags/tag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7.xml.rels><?xml version="1.0" encoding="UTF-8" standalone="yes"?>
<Relationships xmlns="http://schemas.openxmlformats.org/package/2006/relationships"><Relationship Id="rId9" Type="http://schemas.openxmlformats.org/officeDocument/2006/relationships/tags" Target="../tags/tag20.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4" Type="http://schemas.openxmlformats.org/officeDocument/2006/relationships/slideLayout" Target="../slideLayouts/slideLayout25.xml"/><Relationship Id="rId13" Type="http://schemas.openxmlformats.org/officeDocument/2006/relationships/tags" Target="../tags/tag24.xml"/><Relationship Id="rId12" Type="http://schemas.openxmlformats.org/officeDocument/2006/relationships/tags" Target="../tags/tag23.xml"/><Relationship Id="rId11" Type="http://schemas.openxmlformats.org/officeDocument/2006/relationships/tags" Target="../tags/tag22.xml"/><Relationship Id="rId10" Type="http://schemas.openxmlformats.org/officeDocument/2006/relationships/tags" Target="../tags/tag21.xml"/><Relationship Id="rId1" Type="http://schemas.openxmlformats.org/officeDocument/2006/relationships/tags" Target="../tags/tag12.xml"/></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36.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image" Target="../media/image15.png"/><Relationship Id="rId2" Type="http://schemas.openxmlformats.org/officeDocument/2006/relationships/tags" Target="../tags/tag26.xml"/><Relationship Id="rId1" Type="http://schemas.openxmlformats.org/officeDocument/2006/relationships/tags" Target="../tags/tag25.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47.xml"/><Relationship Id="rId5" Type="http://schemas.openxmlformats.org/officeDocument/2006/relationships/tags" Target="../tags/tag32.xml"/><Relationship Id="rId4" Type="http://schemas.openxmlformats.org/officeDocument/2006/relationships/image" Target="../media/image16.png"/><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2.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58.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image" Target="../media/image17.png"/><Relationship Id="rId2" Type="http://schemas.openxmlformats.org/officeDocument/2006/relationships/tags" Target="../tags/tag34.xml"/><Relationship Id="rId1" Type="http://schemas.openxmlformats.org/officeDocument/2006/relationships/tags" Target="../tags/tag3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8.xml"/><Relationship Id="rId1" Type="http://schemas.openxmlformats.org/officeDocument/2006/relationships/tags" Target="../tags/tag37.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69.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image" Target="../media/image18.png"/><Relationship Id="rId2" Type="http://schemas.openxmlformats.org/officeDocument/2006/relationships/tags" Target="../tags/tag39.xml"/><Relationship Id="rId1" Type="http://schemas.openxmlformats.org/officeDocument/2006/relationships/tags" Target="../tags/tag38.xml"/></Relationships>
</file>

<file path=ppt/slides/_rels/slide23.xml.rels><?xml version="1.0" encoding="UTF-8" standalone="yes"?>
<Relationships xmlns="http://schemas.openxmlformats.org/package/2006/relationships"><Relationship Id="rId7" Type="http://schemas.openxmlformats.org/officeDocument/2006/relationships/slideLayout" Target="../slideLayouts/slideLayout80.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image" Target="../media/image19.png"/><Relationship Id="rId2" Type="http://schemas.openxmlformats.org/officeDocument/2006/relationships/tags" Target="../tags/tag43.xml"/><Relationship Id="rId1" Type="http://schemas.openxmlformats.org/officeDocument/2006/relationships/tags" Target="../tags/tag42.xml"/></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91.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image" Target="../media/image20.jpeg"/><Relationship Id="rId1" Type="http://schemas.openxmlformats.org/officeDocument/2006/relationships/tags" Target="../tags/tag47.xml"/></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102.xml"/><Relationship Id="rId5" Type="http://schemas.openxmlformats.org/officeDocument/2006/relationships/tags" Target="../tags/tag53.xml"/><Relationship Id="rId4" Type="http://schemas.openxmlformats.org/officeDocument/2006/relationships/image" Target="../media/image21.png"/><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02.xml"/><Relationship Id="rId1" Type="http://schemas.openxmlformats.org/officeDocument/2006/relationships/tags" Target="../tags/tag5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1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1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1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1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1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1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custDataLst>
              <p:tags r:id="rId1"/>
            </p:custDataLst>
          </p:nvPr>
        </p:nvSpPr>
        <p:spPr>
          <a:xfrm>
            <a:off x="0" y="4112260"/>
            <a:ext cx="9144000" cy="2811145"/>
          </a:xfrm>
          <a:prstGeom prst="rect">
            <a:avLst/>
          </a:pr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200" b="1" dirty="0">
              <a:solidFill>
                <a:schemeClr val="lt1"/>
              </a:solidFill>
              <a:latin typeface="+mn-ea"/>
            </a:endParaRPr>
          </a:p>
        </p:txBody>
      </p:sp>
      <p:sp>
        <p:nvSpPr>
          <p:cNvPr id="17" name="任意多边形: 形状 16"/>
          <p:cNvSpPr/>
          <p:nvPr>
            <p:custDataLst>
              <p:tags r:id="rId2"/>
            </p:custDataLst>
          </p:nvPr>
        </p:nvSpPr>
        <p:spPr>
          <a:xfrm>
            <a:off x="6457940" y="1239395"/>
            <a:ext cx="2686061" cy="4761352"/>
          </a:xfrm>
          <a:custGeom>
            <a:avLst/>
            <a:gdLst>
              <a:gd name="connsiteX0" fmla="*/ 3581415 w 3581415"/>
              <a:gd name="connsiteY0" fmla="*/ 0 h 6348469"/>
              <a:gd name="connsiteX1" fmla="*/ 3581415 w 3581415"/>
              <a:gd name="connsiteY1" fmla="*/ 435960 h 6348469"/>
              <a:gd name="connsiteX2" fmla="*/ 245942 w 3581415"/>
              <a:gd name="connsiteY2" fmla="*/ 6348469 h 6348469"/>
              <a:gd name="connsiteX3" fmla="*/ 0 w 3581415"/>
              <a:gd name="connsiteY3" fmla="*/ 6348469 h 6348469"/>
            </a:gdLst>
            <a:ahLst/>
            <a:cxnLst>
              <a:cxn ang="0">
                <a:pos x="connsiteX0" y="connsiteY0"/>
              </a:cxn>
              <a:cxn ang="0">
                <a:pos x="connsiteX1" y="connsiteY1"/>
              </a:cxn>
              <a:cxn ang="0">
                <a:pos x="connsiteX2" y="connsiteY2"/>
              </a:cxn>
              <a:cxn ang="0">
                <a:pos x="connsiteX3" y="connsiteY3"/>
              </a:cxn>
            </a:cxnLst>
            <a:rect l="l" t="t" r="r" b="b"/>
            <a:pathLst>
              <a:path w="3581415" h="6348469">
                <a:moveTo>
                  <a:pt x="3581415" y="0"/>
                </a:moveTo>
                <a:lnTo>
                  <a:pt x="3581415" y="435960"/>
                </a:lnTo>
                <a:lnTo>
                  <a:pt x="245942" y="6348469"/>
                </a:lnTo>
                <a:lnTo>
                  <a:pt x="0" y="6348469"/>
                </a:lnTo>
                <a:close/>
              </a:path>
            </a:pathLst>
          </a:custGeom>
          <a:solidFill>
            <a:schemeClr val="dk2">
              <a:alpha val="20000"/>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endParaRPr>
          </a:p>
        </p:txBody>
      </p:sp>
      <p:sp>
        <p:nvSpPr>
          <p:cNvPr id="22" name="任意多边形: 形状 21"/>
          <p:cNvSpPr/>
          <p:nvPr>
            <p:custDataLst>
              <p:tags r:id="rId3"/>
            </p:custDataLst>
          </p:nvPr>
        </p:nvSpPr>
        <p:spPr>
          <a:xfrm rot="10800000">
            <a:off x="7653905" y="836294"/>
            <a:ext cx="1349942" cy="892110"/>
          </a:xfrm>
          <a:custGeom>
            <a:avLst/>
            <a:gdLst>
              <a:gd name="connsiteX0" fmla="*/ 3261856 w 3261856"/>
              <a:gd name="connsiteY0" fmla="*/ 2155600 h 2155600"/>
              <a:gd name="connsiteX1" fmla="*/ 2154270 w 3261856"/>
              <a:gd name="connsiteY1" fmla="*/ 2155600 h 2155600"/>
              <a:gd name="connsiteX2" fmla="*/ 1630929 w 3261856"/>
              <a:gd name="connsiteY2" fmla="*/ 1463900 h 2155600"/>
              <a:gd name="connsiteX3" fmla="*/ 1107588 w 3261856"/>
              <a:gd name="connsiteY3" fmla="*/ 2155600 h 2155600"/>
              <a:gd name="connsiteX4" fmla="*/ 0 w 3261856"/>
              <a:gd name="connsiteY4" fmla="*/ 2155600 h 2155600"/>
              <a:gd name="connsiteX5" fmla="*/ 1630928 w 3261856"/>
              <a:gd name="connsiteY5" fmla="*/ 0 h 215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1856" h="2155600">
                <a:moveTo>
                  <a:pt x="3261856" y="2155600"/>
                </a:moveTo>
                <a:lnTo>
                  <a:pt x="2154270" y="2155600"/>
                </a:lnTo>
                <a:lnTo>
                  <a:pt x="1630929" y="1463900"/>
                </a:lnTo>
                <a:lnTo>
                  <a:pt x="1107588" y="2155600"/>
                </a:lnTo>
                <a:lnTo>
                  <a:pt x="0" y="2155600"/>
                </a:lnTo>
                <a:lnTo>
                  <a:pt x="1630928" y="0"/>
                </a:lnTo>
                <a:close/>
              </a:path>
            </a:pathLst>
          </a:custGeom>
          <a:solidFill>
            <a:schemeClr val="dk2">
              <a:alpha val="20000"/>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200" b="1" dirty="0">
              <a:solidFill>
                <a:schemeClr val="lt1"/>
              </a:solidFill>
              <a:latin typeface="+mn-ea"/>
            </a:endParaRPr>
          </a:p>
        </p:txBody>
      </p:sp>
      <p:sp>
        <p:nvSpPr>
          <p:cNvPr id="11" name="文本框 10"/>
          <p:cNvSpPr txBox="1"/>
          <p:nvPr>
            <p:custDataLst>
              <p:tags r:id="rId4"/>
            </p:custDataLst>
          </p:nvPr>
        </p:nvSpPr>
        <p:spPr>
          <a:xfrm>
            <a:off x="502920" y="1301274"/>
            <a:ext cx="8139113" cy="2217420"/>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marL="0" lvl="0" indent="-285750" algn="l" fontAlgn="ctr">
              <a:lnSpc>
                <a:spcPct val="120000"/>
              </a:lnSpc>
              <a:spcBef>
                <a:spcPts val="0"/>
              </a:spcBef>
              <a:spcAft>
                <a:spcPts val="800"/>
              </a:spcAft>
              <a:buSzPct val="100000"/>
              <a:buFont typeface="Wingdings" panose="05000000000000000000" charset="0"/>
              <a:buNone/>
            </a:pPr>
            <a:r>
              <a:rPr lang="zh-CN" sz="1350" spc="100">
                <a:solidFill>
                  <a:schemeClr val="dk1">
                    <a:lumMod val="85000"/>
                    <a:lumOff val="15000"/>
                  </a:schemeClr>
                </a:solidFill>
                <a:latin typeface="Arial" panose="020B0604020202020204" pitchFamily="34" charset="0"/>
                <a:ea typeface="微软雅黑" panose="020B0503020204020204" charset="-122"/>
              </a:rPr>
              <a:t>在这个课题中，我们会得到一个数组，数组中包括n个整数。将该数组分成a个连续的非空区间（有2n-1个分类方法）。</a:t>
            </a:r>
            <a:endParaRPr lang="zh-CN" sz="1350" spc="100">
              <a:solidFill>
                <a:schemeClr val="dk1">
                  <a:lumMod val="85000"/>
                  <a:lumOff val="15000"/>
                </a:schemeClr>
              </a:solidFill>
              <a:latin typeface="Arial" panose="020B0604020202020204" pitchFamily="34" charset="0"/>
              <a:ea typeface="微软雅黑" panose="020B0503020204020204" charset="-122"/>
            </a:endParaRPr>
          </a:p>
          <a:p>
            <a:pPr marL="0" lvl="0" indent="-285750" algn="l" fontAlgn="ctr">
              <a:lnSpc>
                <a:spcPct val="120000"/>
              </a:lnSpc>
              <a:spcBef>
                <a:spcPts val="0"/>
              </a:spcBef>
              <a:spcAft>
                <a:spcPts val="800"/>
              </a:spcAft>
              <a:buSzPct val="100000"/>
              <a:buFont typeface="Wingdings" panose="05000000000000000000" charset="0"/>
              <a:buNone/>
            </a:pPr>
            <a:r>
              <a:rPr lang="zh-CN" sz="1350" spc="100">
                <a:solidFill>
                  <a:schemeClr val="dk1">
                    <a:lumMod val="85000"/>
                    <a:lumOff val="15000"/>
                  </a:schemeClr>
                </a:solidFill>
                <a:latin typeface="Arial" panose="020B0604020202020204" pitchFamily="34" charset="0"/>
                <a:ea typeface="微软雅黑" panose="020B0503020204020204" charset="-122"/>
              </a:rPr>
              <a:t>令s = al + al+1 + . . .+ ar。</a:t>
            </a:r>
            <a:endParaRPr lang="zh-CN" sz="1350" spc="100">
              <a:solidFill>
                <a:schemeClr val="dk1">
                  <a:lumMod val="85000"/>
                  <a:lumOff val="15000"/>
                </a:schemeClr>
              </a:solidFill>
              <a:latin typeface="Arial" panose="020B0604020202020204" pitchFamily="34" charset="0"/>
              <a:ea typeface="微软雅黑" panose="020B0503020204020204" charset="-122"/>
            </a:endParaRPr>
          </a:p>
          <a:p>
            <a:pPr marL="0" lvl="0" indent="-285750" algn="l" fontAlgn="ctr">
              <a:lnSpc>
                <a:spcPct val="120000"/>
              </a:lnSpc>
              <a:spcBef>
                <a:spcPts val="0"/>
              </a:spcBef>
              <a:spcAft>
                <a:spcPts val="800"/>
              </a:spcAft>
              <a:buSzPct val="100000"/>
              <a:buFont typeface="Wingdings" panose="05000000000000000000" charset="0"/>
              <a:buNone/>
            </a:pPr>
            <a:r>
              <a:rPr lang="en-US" sz="1350" spc="100">
                <a:solidFill>
                  <a:schemeClr val="dk1">
                    <a:lumMod val="85000"/>
                    <a:lumOff val="15000"/>
                  </a:schemeClr>
                </a:solidFill>
                <a:latin typeface="Arial" panose="020B0604020202020204" pitchFamily="34" charset="0"/>
                <a:ea typeface="微软雅黑" panose="020B0503020204020204" charset="-122"/>
              </a:rPr>
              <a:t>l 如果s &gt; 0，该区间的值为：( r - l + 1 ) ；</a:t>
            </a:r>
            <a:endParaRPr lang="en-US" sz="1350" spc="100">
              <a:solidFill>
                <a:schemeClr val="dk1">
                  <a:lumMod val="85000"/>
                  <a:lumOff val="15000"/>
                </a:schemeClr>
              </a:solidFill>
              <a:latin typeface="Arial" panose="020B0604020202020204" pitchFamily="34" charset="0"/>
              <a:ea typeface="微软雅黑" panose="020B0503020204020204" charset="-122"/>
            </a:endParaRPr>
          </a:p>
          <a:p>
            <a:pPr marL="0" lvl="0" indent="-285750" algn="l" fontAlgn="ctr">
              <a:lnSpc>
                <a:spcPct val="120000"/>
              </a:lnSpc>
              <a:spcBef>
                <a:spcPts val="0"/>
              </a:spcBef>
              <a:spcAft>
                <a:spcPts val="800"/>
              </a:spcAft>
              <a:buSzPct val="100000"/>
              <a:buFont typeface="Wingdings" panose="05000000000000000000" charset="0"/>
              <a:buNone/>
            </a:pPr>
            <a:r>
              <a:rPr lang="en-US" sz="1350" spc="100">
                <a:solidFill>
                  <a:schemeClr val="dk1">
                    <a:lumMod val="85000"/>
                    <a:lumOff val="15000"/>
                  </a:schemeClr>
                </a:solidFill>
                <a:latin typeface="Arial" panose="020B0604020202020204" pitchFamily="34" charset="0"/>
                <a:ea typeface="微软雅黑" panose="020B0503020204020204" charset="-122"/>
              </a:rPr>
              <a:t>l 如果s = 0，该区间的值为：0 ；</a:t>
            </a:r>
            <a:endParaRPr lang="en-US" sz="1350" spc="100">
              <a:solidFill>
                <a:schemeClr val="dk1">
                  <a:lumMod val="85000"/>
                  <a:lumOff val="15000"/>
                </a:schemeClr>
              </a:solidFill>
              <a:latin typeface="Arial" panose="020B0604020202020204" pitchFamily="34" charset="0"/>
              <a:ea typeface="微软雅黑" panose="020B0503020204020204" charset="-122"/>
            </a:endParaRPr>
          </a:p>
          <a:p>
            <a:pPr marL="0" lvl="0" indent="-285750" algn="l" fontAlgn="ctr">
              <a:lnSpc>
                <a:spcPct val="120000"/>
              </a:lnSpc>
              <a:spcBef>
                <a:spcPts val="0"/>
              </a:spcBef>
              <a:spcAft>
                <a:spcPts val="800"/>
              </a:spcAft>
              <a:buSzPct val="100000"/>
              <a:buFont typeface="Wingdings" panose="05000000000000000000" charset="0"/>
              <a:buNone/>
            </a:pPr>
            <a:r>
              <a:rPr lang="en-US" sz="1350" spc="100">
                <a:solidFill>
                  <a:schemeClr val="dk1">
                    <a:lumMod val="85000"/>
                    <a:lumOff val="15000"/>
                  </a:schemeClr>
                </a:solidFill>
                <a:latin typeface="Arial" panose="020B0604020202020204" pitchFamily="34" charset="0"/>
                <a:ea typeface="微软雅黑" panose="020B0503020204020204" charset="-122"/>
              </a:rPr>
              <a:t>l 如果s &lt; 0，该区间的值为：- ( r - l + 1 )</a:t>
            </a:r>
            <a:endParaRPr lang="en-US" sz="1350" spc="100">
              <a:solidFill>
                <a:schemeClr val="dk1">
                  <a:lumMod val="85000"/>
                  <a:lumOff val="15000"/>
                </a:schemeClr>
              </a:solidFill>
              <a:latin typeface="Arial" panose="020B0604020202020204" pitchFamily="34" charset="0"/>
              <a:ea typeface="微软雅黑" panose="020B0503020204020204" charset="-122"/>
            </a:endParaRPr>
          </a:p>
          <a:p>
            <a:pPr marL="0" lvl="0" indent="-285750" algn="l" fontAlgn="ctr">
              <a:lnSpc>
                <a:spcPct val="120000"/>
              </a:lnSpc>
              <a:spcBef>
                <a:spcPts val="0"/>
              </a:spcBef>
              <a:spcAft>
                <a:spcPts val="800"/>
              </a:spcAft>
              <a:buSzPct val="100000"/>
              <a:buFont typeface="Wingdings" panose="05000000000000000000" charset="0"/>
              <a:buNone/>
            </a:pPr>
            <a:r>
              <a:rPr lang="zh-CN" sz="1350" spc="100">
                <a:solidFill>
                  <a:schemeClr val="dk1">
                    <a:lumMod val="85000"/>
                    <a:lumOff val="15000"/>
                  </a:schemeClr>
                </a:solidFill>
                <a:latin typeface="Arial" panose="020B0604020202020204" pitchFamily="34" charset="0"/>
                <a:ea typeface="微软雅黑" panose="020B0503020204020204" charset="-122"/>
              </a:rPr>
              <a:t>现需要求所有区间总和的最大值。</a:t>
            </a:r>
            <a:endParaRPr lang="zh-CN" sz="1350" spc="100">
              <a:solidFill>
                <a:schemeClr val="dk1">
                  <a:lumMod val="85000"/>
                  <a:lumOff val="15000"/>
                </a:schemeClr>
              </a:solidFill>
              <a:latin typeface="Arial" panose="020B0604020202020204" pitchFamily="34" charset="0"/>
              <a:ea typeface="微软雅黑" panose="020B0503020204020204" charset="-122"/>
            </a:endParaRPr>
          </a:p>
        </p:txBody>
      </p:sp>
      <p:sp>
        <p:nvSpPr>
          <p:cNvPr id="3" name="平行四边形 2"/>
          <p:cNvSpPr/>
          <p:nvPr>
            <p:custDataLst>
              <p:tags r:id="rId5"/>
            </p:custDataLst>
          </p:nvPr>
        </p:nvSpPr>
        <p:spPr>
          <a:xfrm>
            <a:off x="2405744" y="4112079"/>
            <a:ext cx="2960915" cy="1888671"/>
          </a:xfrm>
          <a:prstGeom prst="parallelogram">
            <a:avLst>
              <a:gd name="adj" fmla="val 58756"/>
            </a:avLst>
          </a:prstGeom>
          <a:solidFill>
            <a:schemeClr val="dk2">
              <a:alpha val="40000"/>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200" b="1" dirty="0">
              <a:solidFill>
                <a:schemeClr val="lt1"/>
              </a:solidFill>
              <a:latin typeface="+mn-ea"/>
            </a:endParaRPr>
          </a:p>
        </p:txBody>
      </p:sp>
      <p:pic>
        <p:nvPicPr>
          <p:cNvPr id="6" name="图片 5" descr="C:\Users\2GGTFQ2\Desktop\图片库\已购买-压缩\132378028.jpg132378028"/>
          <p:cNvPicPr>
            <a:picLocks noChangeAspect="1"/>
          </p:cNvPicPr>
          <p:nvPr>
            <p:custDataLst>
              <p:tags r:id="rId6"/>
            </p:custDataLst>
          </p:nvPr>
        </p:nvPicPr>
        <p:blipFill rotWithShape="1">
          <a:blip r:embed="rId7"/>
          <a:srcRect/>
          <a:stretch>
            <a:fillRect/>
          </a:stretch>
        </p:blipFill>
        <p:spPr>
          <a:xfrm>
            <a:off x="0" y="4470400"/>
            <a:ext cx="9070975" cy="2094865"/>
          </a:xfrm>
          <a:prstGeom prst="rect">
            <a:avLst/>
          </a:prstGeom>
        </p:spPr>
      </p:pic>
      <p:sp>
        <p:nvSpPr>
          <p:cNvPr id="7" name="文本框 6"/>
          <p:cNvSpPr txBox="1"/>
          <p:nvPr>
            <p:custDataLst>
              <p:tags r:id="rId8"/>
            </p:custDataLst>
          </p:nvPr>
        </p:nvSpPr>
        <p:spPr>
          <a:xfrm>
            <a:off x="502920" y="367665"/>
            <a:ext cx="1902460" cy="468630"/>
          </a:xfrm>
          <a:prstGeom prst="rect">
            <a:avLst/>
          </a:prstGeom>
          <a:noFill/>
        </p:spPr>
        <p:txBody>
          <a:bodyPr wrap="square" lIns="76200" tIns="28575" rIns="47625" bIns="28575" rtlCol="0">
            <a:noAutofit/>
          </a:bodyPr>
          <a:lstStyle/>
          <a:p>
            <a:pPr marL="0" indent="0" algn="l">
              <a:lnSpc>
                <a:spcPct val="100000"/>
              </a:lnSpc>
              <a:spcBef>
                <a:spcPts val="0"/>
              </a:spcBef>
              <a:spcAft>
                <a:spcPts val="0"/>
              </a:spcAft>
              <a:buSzPct val="100000"/>
              <a:buNone/>
            </a:pPr>
            <a:r>
              <a:rPr lang="zh-CN" altLang="en-US" sz="2625" b="1" spc="190">
                <a:solidFill>
                  <a:schemeClr val="dk1">
                    <a:lumMod val="75000"/>
                    <a:lumOff val="25000"/>
                  </a:schemeClr>
                </a:solidFill>
                <a:uFillTx/>
                <a:latin typeface="Arial" panose="020B0604020202020204" pitchFamily="34" charset="0"/>
                <a:ea typeface="微软雅黑" panose="020B0503020204020204" charset="-122"/>
              </a:rPr>
              <a:t>课题介绍</a:t>
            </a:r>
            <a:endParaRPr lang="zh-CN" altLang="en-US" sz="2625" b="1" spc="190">
              <a:solidFill>
                <a:schemeClr val="dk1">
                  <a:lumMod val="75000"/>
                  <a:lumOff val="25000"/>
                </a:schemeClr>
              </a:solidFill>
              <a:uFillTx/>
              <a:latin typeface="Arial" panose="020B0604020202020204" pitchFamily="34" charset="0"/>
              <a:ea typeface="微软雅黑" panose="020B0503020204020204" charset="-122"/>
            </a:endParaRPr>
          </a:p>
        </p:txBody>
      </p:sp>
    </p:spTree>
    <p:custDataLst>
      <p:tags r:id="rId9"/>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53695" y="525780"/>
            <a:ext cx="1706880" cy="521970"/>
          </a:xfrm>
          <a:prstGeom prst="rect">
            <a:avLst/>
          </a:prstGeom>
          <a:noFill/>
        </p:spPr>
        <p:txBody>
          <a:bodyPr wrap="none" rtlCol="0">
            <a:spAutoFit/>
          </a:bodyPr>
          <a:p>
            <a:pPr algn="l"/>
            <a:r>
              <a:rPr lang="zh-CN" altLang="en-US" sz="2800" b="1" spc="200">
                <a:solidFill>
                  <a:schemeClr val="accent1">
                    <a:lumMod val="50000"/>
                  </a:schemeClr>
                </a:solidFill>
                <a:uFillTx/>
                <a:latin typeface="微软雅黑" panose="020B0503020204020204" charset="-122"/>
                <a:ea typeface="微软雅黑" panose="020B0503020204020204" charset="-122"/>
                <a:sym typeface="+mn-ea"/>
              </a:rPr>
              <a:t>设计思路</a:t>
            </a:r>
            <a:endParaRPr lang="zh-CN" altLang="en-US" sz="2800" b="1" spc="200">
              <a:solidFill>
                <a:schemeClr val="accent1">
                  <a:lumMod val="50000"/>
                </a:schemeClr>
              </a:solidFill>
              <a:uFillTx/>
              <a:latin typeface="微软雅黑" panose="020B0503020204020204" charset="-122"/>
              <a:ea typeface="微软雅黑" panose="020B0503020204020204" charset="-122"/>
              <a:sym typeface="+mn-ea"/>
            </a:endParaRPr>
          </a:p>
        </p:txBody>
      </p:sp>
      <p:sp>
        <p:nvSpPr>
          <p:cNvPr id="5" name="文本框 4"/>
          <p:cNvSpPr txBox="1"/>
          <p:nvPr/>
        </p:nvSpPr>
        <p:spPr>
          <a:xfrm>
            <a:off x="593090" y="1859280"/>
            <a:ext cx="7957820" cy="4092575"/>
          </a:xfrm>
          <a:prstGeom prst="rect">
            <a:avLst/>
          </a:prstGeom>
          <a:noFill/>
        </p:spPr>
        <p:txBody>
          <a:bodyPr wrap="square" rtlCol="0" anchor="t">
            <a:spAutoFit/>
          </a:bodyPr>
          <a:p>
            <a:pPr indent="508000" fontAlgn="auto">
              <a:extLst>
                <a:ext uri="{35155182-B16C-46BC-9424-99874614C6A1}">
                  <wpsdc:indentchars xmlns:wpsdc="http://www.wps.cn/officeDocument/2017/drawingmlCustomData" val="200" checksum="282533468"/>
                </a:ext>
              </a:extLst>
            </a:pPr>
            <a:r>
              <a:rPr lang="zh-CN" altLang="en-US" sz="2000">
                <a:latin typeface="宋体" panose="02010600030101010101" pitchFamily="2" charset="-122"/>
                <a:ea typeface="宋体" panose="02010600030101010101" pitchFamily="2" charset="-122"/>
                <a:cs typeface="宋体" panose="02010600030101010101" pitchFamily="2" charset="-122"/>
              </a:rPr>
              <a:t>在这个问题中，使用线段树是为了支持快速的区间查询操作。</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indent="508000" fontAlgn="auto">
              <a:extLst>
                <a:ext uri="{35155182-B16C-46BC-9424-99874614C6A1}">
                  <wpsdc:indentchars xmlns:wpsdc="http://www.wps.cn/officeDocument/2017/drawingmlCustomData" val="200" checksum="282533468"/>
                </a:ext>
              </a:extLst>
            </a:pPr>
            <a:r>
              <a:rPr lang="zh-CN" altLang="en-US" sz="2000">
                <a:latin typeface="宋体" panose="02010600030101010101" pitchFamily="2" charset="-122"/>
                <a:ea typeface="宋体" panose="02010600030101010101" pitchFamily="2" charset="-122"/>
                <a:cs typeface="宋体" panose="02010600030101010101" pitchFamily="2" charset="-122"/>
              </a:rPr>
              <a:t>在计算以每个位置结尾的最大和子序列长度时，需要查询前缀和数组中某个区间范围内的最大和。线段树是一种高效的数据结构，能够在O(logn)的时间复杂度内完成区间查询。</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indent="508000" fontAlgn="auto">
              <a:extLst>
                <a:ext uri="{35155182-B16C-46BC-9424-99874614C6A1}">
                  <wpsdc:indentchars xmlns:wpsdc="http://www.wps.cn/officeDocument/2017/drawingmlCustomData" val="200" checksum="282533468"/>
                </a:ext>
              </a:extLst>
            </a:pPr>
            <a:r>
              <a:rPr lang="zh-CN" altLang="en-US" sz="2000">
                <a:latin typeface="宋体" panose="02010600030101010101" pitchFamily="2" charset="-122"/>
                <a:ea typeface="宋体" panose="02010600030101010101" pitchFamily="2" charset="-122"/>
                <a:cs typeface="宋体" panose="02010600030101010101" pitchFamily="2" charset="-122"/>
              </a:rPr>
              <a:t>线段树的建立和查询过程可以通过将区间范围划分成若干个子区间来实现。每个节点代表一个子区间，并存储该子区间范围内的前缀和信息。通过递归构建线段树，可以在O(n)的时间内完成构建操作。</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indent="508000" fontAlgn="auto">
              <a:extLst>
                <a:ext uri="{35155182-B16C-46BC-9424-99874614C6A1}">
                  <wpsdc:indentchars xmlns:wpsdc="http://www.wps.cn/officeDocument/2017/drawingmlCustomData" val="200" checksum="282533468"/>
                </a:ext>
              </a:extLst>
            </a:pPr>
            <a:r>
              <a:rPr lang="zh-CN" altLang="en-US" sz="2000">
                <a:latin typeface="宋体" panose="02010600030101010101" pitchFamily="2" charset="-122"/>
                <a:ea typeface="宋体" panose="02010600030101010101" pitchFamily="2" charset="-122"/>
                <a:cs typeface="宋体" panose="02010600030101010101" pitchFamily="2" charset="-122"/>
              </a:rPr>
              <a:t>一旦线段树构建完成，就可以通过查询操作快速地找到任意区间内的最大和。这在计算以每个位置结尾的最大和子序列长度时非常有用。可以快速地确定前缀和数组中某个范围内的最大和，并与当前位置的dp值进行比较，选择较大值进行更新。</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indent="508000" fontAlgn="auto">
              <a:extLst>
                <a:ext uri="{35155182-B16C-46BC-9424-99874614C6A1}">
                  <wpsdc:indentchars xmlns:wpsdc="http://www.wps.cn/officeDocument/2017/drawingmlCustomData" val="200" checksum="282533468"/>
                </a:ext>
              </a:extLst>
            </a:pPr>
            <a:r>
              <a:rPr lang="zh-CN" altLang="en-US" sz="2000">
                <a:latin typeface="宋体" panose="02010600030101010101" pitchFamily="2" charset="-122"/>
                <a:ea typeface="宋体" panose="02010600030101010101" pitchFamily="2" charset="-122"/>
                <a:cs typeface="宋体" panose="02010600030101010101" pitchFamily="2" charset="-122"/>
              </a:rPr>
              <a:t>因此，使用线段树能够大大提高查询的效率，加速计算过程，使得整个算法能够在较短的时间内给出最终的结果。</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任意多边形 1"/>
          <p:cNvSpPr/>
          <p:nvPr>
            <p:custDataLst>
              <p:tags r:id="rId1"/>
            </p:custDataLst>
          </p:nvPr>
        </p:nvSpPr>
        <p:spPr>
          <a:xfrm>
            <a:off x="6907054" y="857250"/>
            <a:ext cx="2236946" cy="2212658"/>
          </a:xfrm>
          <a:custGeom>
            <a:avLst/>
            <a:gdLst/>
            <a:ahLst/>
            <a:cxnLst>
              <a:cxn ang="3">
                <a:pos x="hc" y="t"/>
              </a:cxn>
              <a:cxn ang="cd2">
                <a:pos x="l" y="vc"/>
              </a:cxn>
              <a:cxn ang="cd4">
                <a:pos x="hc" y="b"/>
              </a:cxn>
              <a:cxn ang="0">
                <a:pos x="r" y="vc"/>
              </a:cxn>
            </a:cxnLst>
            <a:rect l="l" t="t" r="r" b="b"/>
            <a:pathLst>
              <a:path w="4697" h="4646">
                <a:moveTo>
                  <a:pt x="290" y="0"/>
                </a:moveTo>
                <a:lnTo>
                  <a:pt x="4697" y="0"/>
                </a:lnTo>
                <a:lnTo>
                  <a:pt x="4697" y="4332"/>
                </a:lnTo>
                <a:lnTo>
                  <a:pt x="4683" y="4338"/>
                </a:lnTo>
                <a:cubicBezTo>
                  <a:pt x="4261" y="4536"/>
                  <a:pt x="3789" y="4646"/>
                  <a:pt x="3292" y="4646"/>
                </a:cubicBezTo>
                <a:cubicBezTo>
                  <a:pt x="1474" y="4646"/>
                  <a:pt x="0" y="3172"/>
                  <a:pt x="0" y="1354"/>
                </a:cubicBezTo>
                <a:cubicBezTo>
                  <a:pt x="0" y="885"/>
                  <a:pt x="98" y="439"/>
                  <a:pt x="275" y="36"/>
                </a:cubicBezTo>
                <a:lnTo>
                  <a:pt x="290" y="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1350">
              <a:solidFill>
                <a:schemeClr val="lt1"/>
              </a:solidFill>
              <a:latin typeface="微软雅黑" panose="020B0503020204020204" charset="-122"/>
              <a:ea typeface="微软雅黑" panose="020B0503020204020204" charset="-122"/>
            </a:endParaRPr>
          </a:p>
        </p:txBody>
      </p:sp>
      <p:grpSp>
        <p:nvGrpSpPr>
          <p:cNvPr id="5" name="组合 4"/>
          <p:cNvGrpSpPr/>
          <p:nvPr>
            <p:custDataLst>
              <p:tags r:id="rId2"/>
            </p:custDataLst>
          </p:nvPr>
        </p:nvGrpSpPr>
        <p:grpSpPr>
          <a:xfrm>
            <a:off x="212579" y="2897670"/>
            <a:ext cx="42687" cy="1960760"/>
            <a:chOff x="757242" y="1489086"/>
            <a:chExt cx="56916" cy="2614346"/>
          </a:xfrm>
        </p:grpSpPr>
        <p:cxnSp>
          <p:nvCxnSpPr>
            <p:cNvPr id="6" name="直接连接符 5"/>
            <p:cNvCxnSpPr/>
            <p:nvPr>
              <p:custDataLst>
                <p:tags r:id="rId3"/>
              </p:custDataLst>
            </p:nvPr>
          </p:nvCxnSpPr>
          <p:spPr>
            <a:xfrm>
              <a:off x="785700" y="1489086"/>
              <a:ext cx="0" cy="1798094"/>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757242" y="3628525"/>
              <a:ext cx="56916" cy="474907"/>
              <a:chOff x="1381783" y="1849459"/>
              <a:chExt cx="56916" cy="474907"/>
            </a:xfrm>
          </p:grpSpPr>
          <p:grpSp>
            <p:nvGrpSpPr>
              <p:cNvPr id="12" name="组合 11"/>
              <p:cNvGrpSpPr/>
              <p:nvPr/>
            </p:nvGrpSpPr>
            <p:grpSpPr>
              <a:xfrm flipV="1">
                <a:off x="1381783" y="2267450"/>
                <a:ext cx="56916" cy="56916"/>
                <a:chOff x="1988060" y="1995066"/>
                <a:chExt cx="108922" cy="108922"/>
              </a:xfrm>
            </p:grpSpPr>
            <p:cxnSp>
              <p:nvCxnSpPr>
                <p:cNvPr id="13" name="直接连接符 12"/>
                <p:cNvCxnSpPr/>
                <p:nvPr>
                  <p:custDataLst>
                    <p:tags r:id="rId4"/>
                  </p:custDataLst>
                </p:nvPr>
              </p:nvCxnSpPr>
              <p:spPr>
                <a:xfrm>
                  <a:off x="2042521" y="1995066"/>
                  <a:ext cx="0" cy="108922"/>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5"/>
                  </p:custDataLst>
                </p:nvPr>
              </p:nvCxnSpPr>
              <p:spPr>
                <a:xfrm rot="16200000">
                  <a:off x="2042521" y="1995067"/>
                  <a:ext cx="0" cy="108922"/>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flipV="1">
                <a:off x="1381783" y="2060415"/>
                <a:ext cx="56916" cy="56916"/>
                <a:chOff x="1988060" y="1995066"/>
                <a:chExt cx="108922" cy="108922"/>
              </a:xfrm>
            </p:grpSpPr>
            <p:cxnSp>
              <p:nvCxnSpPr>
                <p:cNvPr id="16" name="直接连接符 15"/>
                <p:cNvCxnSpPr/>
                <p:nvPr>
                  <p:custDataLst>
                    <p:tags r:id="rId6"/>
                  </p:custDataLst>
                </p:nvPr>
              </p:nvCxnSpPr>
              <p:spPr>
                <a:xfrm>
                  <a:off x="2042521" y="1995066"/>
                  <a:ext cx="0" cy="108922"/>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7"/>
                  </p:custDataLst>
                </p:nvPr>
              </p:nvCxnSpPr>
              <p:spPr>
                <a:xfrm rot="16200000">
                  <a:off x="2042521" y="1995067"/>
                  <a:ext cx="0" cy="108922"/>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flipV="1">
                <a:off x="1381783" y="1849459"/>
                <a:ext cx="56916" cy="56916"/>
                <a:chOff x="1988060" y="1995066"/>
                <a:chExt cx="108922" cy="108922"/>
              </a:xfrm>
            </p:grpSpPr>
            <p:cxnSp>
              <p:nvCxnSpPr>
                <p:cNvPr id="19" name="直接连接符 18"/>
                <p:cNvCxnSpPr/>
                <p:nvPr>
                  <p:custDataLst>
                    <p:tags r:id="rId8"/>
                  </p:custDataLst>
                </p:nvPr>
              </p:nvCxnSpPr>
              <p:spPr>
                <a:xfrm>
                  <a:off x="2042521" y="1995066"/>
                  <a:ext cx="0" cy="108922"/>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custDataLst>
                    <p:tags r:id="rId9"/>
                  </p:custDataLst>
                </p:nvPr>
              </p:nvCxnSpPr>
              <p:spPr>
                <a:xfrm rot="16200000">
                  <a:off x="2042521" y="1995067"/>
                  <a:ext cx="0" cy="108922"/>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grpSp>
      </p:grpSp>
      <p:sp>
        <p:nvSpPr>
          <p:cNvPr id="22" name="矩形: 圆角 1128"/>
          <p:cNvSpPr/>
          <p:nvPr>
            <p:custDataLst>
              <p:tags r:id="rId10"/>
            </p:custDataLst>
          </p:nvPr>
        </p:nvSpPr>
        <p:spPr>
          <a:xfrm>
            <a:off x="457164" y="2105427"/>
            <a:ext cx="8229666" cy="3438218"/>
          </a:xfrm>
          <a:prstGeom prst="roundRect">
            <a:avLst>
              <a:gd name="adj" fmla="val 4386"/>
            </a:avLst>
          </a:prstGeom>
          <a:solidFill>
            <a:schemeClr val="lt1"/>
          </a:solidFill>
          <a:ln w="12700">
            <a:solidFill>
              <a:schemeClr val="accent1">
                <a:alpha val="50000"/>
              </a:schemeClr>
            </a:solidFill>
          </a:ln>
          <a:effectLst>
            <a:outerShdw blurRad="50800" dist="76200" dir="5400000" algn="t"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7" name="文本框 6"/>
          <p:cNvSpPr txBox="1"/>
          <p:nvPr>
            <p:custDataLst>
              <p:tags r:id="rId11"/>
            </p:custDataLst>
          </p:nvPr>
        </p:nvSpPr>
        <p:spPr>
          <a:xfrm>
            <a:off x="255270" y="857250"/>
            <a:ext cx="1789430" cy="507365"/>
          </a:xfrm>
          <a:prstGeom prst="rect">
            <a:avLst/>
          </a:prstGeom>
          <a:noFill/>
        </p:spPr>
        <p:txBody>
          <a:bodyPr wrap="square" lIns="47625" tIns="19050" rIns="47625" bIns="19050" rtlCol="0" anchor="ctr" anchorCtr="0">
            <a:normAutofit/>
          </a:bodyPr>
          <a:p>
            <a:pPr marL="0" indent="0" algn="l">
              <a:lnSpc>
                <a:spcPct val="100000"/>
              </a:lnSpc>
              <a:spcBef>
                <a:spcPts val="0"/>
              </a:spcBef>
              <a:spcAft>
                <a:spcPts val="0"/>
              </a:spcAft>
              <a:buSzPct val="100000"/>
              <a:buNone/>
            </a:pPr>
            <a:r>
              <a:rPr lang="zh-CN" altLang="en-US" sz="2800" b="1" spc="200">
                <a:solidFill>
                  <a:schemeClr val="accent1">
                    <a:lumMod val="50000"/>
                  </a:schemeClr>
                </a:solidFill>
                <a:uFillTx/>
                <a:latin typeface="微软雅黑" panose="020B0503020204020204" charset="-122"/>
                <a:ea typeface="微软雅黑" panose="020B0503020204020204" charset="-122"/>
              </a:rPr>
              <a:t>设计实现</a:t>
            </a:r>
            <a:endParaRPr lang="zh-CN" altLang="en-US" sz="2800" b="1" spc="200">
              <a:solidFill>
                <a:schemeClr val="accent1">
                  <a:lumMod val="50000"/>
                </a:schemeClr>
              </a:solidFill>
              <a:uFillTx/>
              <a:latin typeface="微软雅黑" panose="020B0503020204020204" charset="-122"/>
              <a:ea typeface="微软雅黑" panose="020B0503020204020204" charset="-122"/>
            </a:endParaRPr>
          </a:p>
        </p:txBody>
      </p:sp>
      <p:sp>
        <p:nvSpPr>
          <p:cNvPr id="8" name="Title 6"/>
          <p:cNvSpPr txBox="1"/>
          <p:nvPr>
            <p:custDataLst>
              <p:tags r:id="rId12"/>
            </p:custDataLst>
          </p:nvPr>
        </p:nvSpPr>
        <p:spPr>
          <a:xfrm>
            <a:off x="914372" y="2448329"/>
            <a:ext cx="7315257" cy="2752411"/>
          </a:xfrm>
          <a:prstGeom prst="rect">
            <a:avLst/>
          </a:prstGeom>
          <a:noFill/>
          <a:ln w="3175">
            <a:noFill/>
            <a:prstDash val="dash"/>
          </a:ln>
        </p:spPr>
        <p:txBody>
          <a:bodyPr wrap="square" lIns="47625" tIns="19050" rIns="47625" bIns="1905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20000"/>
              </a:lnSpc>
              <a:spcBef>
                <a:spcPts val="0"/>
              </a:spcBef>
              <a:spcAft>
                <a:spcPts val="800"/>
              </a:spcAft>
              <a:buSzPct val="100000"/>
              <a:buFont typeface="Wingdings" panose="05000000000000000000" charset="0"/>
              <a:buNone/>
            </a:pPr>
            <a:r>
              <a:rPr lang="en-US" sz="135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init():初始化数据结构和容器。</a:t>
            </a:r>
            <a:endParaRPr lang="en-US" sz="135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0" lvl="0" indent="-285750" algn="l" fontAlgn="ctr">
              <a:lnSpc>
                <a:spcPct val="120000"/>
              </a:lnSpc>
              <a:spcBef>
                <a:spcPts val="0"/>
              </a:spcBef>
              <a:spcAft>
                <a:spcPts val="800"/>
              </a:spcAft>
              <a:buSzPct val="100000"/>
              <a:buFont typeface="Wingdings" panose="05000000000000000000" charset="0"/>
              <a:buNone/>
            </a:pPr>
            <a:r>
              <a:rPr lang="en-US" sz="135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find(ll x):在有序数组f中查找值x的位置。</a:t>
            </a:r>
            <a:endParaRPr lang="en-US" sz="135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0" lvl="0" indent="-285750" algn="l" fontAlgn="ctr">
              <a:lnSpc>
                <a:spcPct val="120000"/>
              </a:lnSpc>
              <a:spcBef>
                <a:spcPts val="0"/>
              </a:spcBef>
              <a:spcAft>
                <a:spcPts val="800"/>
              </a:spcAft>
              <a:buSzPct val="100000"/>
              <a:buFont typeface="Wingdings" panose="05000000000000000000" charset="0"/>
              <a:buNone/>
            </a:pPr>
            <a:r>
              <a:rPr lang="en-US" sz="135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pushup(int u):更新节点u的P和N值。</a:t>
            </a:r>
            <a:endParaRPr lang="en-US" sz="135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0" lvl="0" indent="-285750" algn="l" fontAlgn="ctr">
              <a:lnSpc>
                <a:spcPct val="120000"/>
              </a:lnSpc>
              <a:spcBef>
                <a:spcPts val="0"/>
              </a:spcBef>
              <a:spcAft>
                <a:spcPts val="800"/>
              </a:spcAft>
              <a:buSzPct val="100000"/>
              <a:buFont typeface="Wingdings" panose="05000000000000000000" charset="0"/>
              <a:buNone/>
            </a:pPr>
            <a:r>
              <a:rPr lang="en-US" sz="135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build(int u,int l,int r):构建线段树的节点u，覆盖区间为[l,r]。</a:t>
            </a:r>
            <a:endParaRPr lang="en-US" sz="135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0" lvl="0" indent="-285750" algn="l" fontAlgn="ctr">
              <a:lnSpc>
                <a:spcPct val="120000"/>
              </a:lnSpc>
              <a:spcBef>
                <a:spcPts val="0"/>
              </a:spcBef>
              <a:spcAft>
                <a:spcPts val="800"/>
              </a:spcAft>
              <a:buSzPct val="100000"/>
              <a:buFont typeface="Wingdings" panose="05000000000000000000" charset="0"/>
              <a:buNone/>
            </a:pPr>
            <a:r>
              <a:rPr lang="en-US" sz="135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query(int u,int l,int r,int M):查询线段树节点u中覆盖区间为[l,r]的最大值。modify(int u,int pos,int P,int N):修改线段树节点u中位置为pos的最大值。</a:t>
            </a:r>
            <a:endParaRPr lang="en-US" sz="135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0" lvl="0" indent="-285750" algn="l" fontAlgn="ctr">
              <a:lnSpc>
                <a:spcPct val="120000"/>
              </a:lnSpc>
              <a:spcBef>
                <a:spcPts val="0"/>
              </a:spcBef>
              <a:spcAft>
                <a:spcPts val="800"/>
              </a:spcAft>
              <a:buSzPct val="100000"/>
              <a:buFont typeface="Wingdings" panose="05000000000000000000" charset="0"/>
              <a:buNone/>
            </a:pPr>
            <a:r>
              <a:rPr lang="en-US" sz="135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solve():解题函数，根据输入数据执行求解过程。</a:t>
            </a:r>
            <a:endParaRPr lang="en-US" sz="135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userDrawn="1">
            <p:custDataLst>
              <p:tags r:id="rId1"/>
            </p:custDataLst>
          </p:nvPr>
        </p:nvSpPr>
        <p:spPr>
          <a:xfrm>
            <a:off x="-635" y="3204210"/>
            <a:ext cx="9144635" cy="3258185"/>
          </a:xfrm>
          <a:prstGeom prst="rect">
            <a:avLst/>
          </a:prstGeom>
          <a:solidFill>
            <a:schemeClr val="lt2"/>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pic>
        <p:nvPicPr>
          <p:cNvPr id="8" name="图片 7"/>
          <p:cNvPicPr>
            <a:picLocks noChangeAspect="1"/>
          </p:cNvPicPr>
          <p:nvPr>
            <p:custDataLst>
              <p:tags r:id="rId2"/>
            </p:custDataLst>
          </p:nvPr>
        </p:nvPicPr>
        <p:blipFill rotWithShape="1">
          <a:blip r:embed="rId3"/>
          <a:srcRect/>
          <a:stretch>
            <a:fillRect/>
          </a:stretch>
        </p:blipFill>
        <p:spPr>
          <a:xfrm>
            <a:off x="1870393" y="1082732"/>
            <a:ext cx="5016818" cy="1703975"/>
          </a:xfrm>
          <a:custGeom>
            <a:avLst/>
            <a:gdLst/>
            <a:ahLst/>
            <a:cxnLst>
              <a:cxn ang="3">
                <a:pos x="hc" y="t"/>
              </a:cxn>
              <a:cxn ang="cd2">
                <a:pos x="l" y="vc"/>
              </a:cxn>
              <a:cxn ang="cd4">
                <a:pos x="hc" y="b"/>
              </a:cxn>
              <a:cxn ang="0">
                <a:pos x="r" y="vc"/>
              </a:cxn>
            </a:cxnLst>
            <a:rect l="l" t="t" r="r" b="b"/>
            <a:pathLst>
              <a:path w="12480" h="3120">
                <a:moveTo>
                  <a:pt x="0" y="0"/>
                </a:moveTo>
                <a:lnTo>
                  <a:pt x="12480" y="0"/>
                </a:lnTo>
                <a:lnTo>
                  <a:pt x="12480" y="3120"/>
                </a:lnTo>
                <a:lnTo>
                  <a:pt x="0" y="3120"/>
                </a:lnTo>
                <a:lnTo>
                  <a:pt x="0" y="0"/>
                </a:lnTo>
                <a:close/>
              </a:path>
            </a:pathLst>
          </a:custGeom>
        </p:spPr>
      </p:pic>
      <p:sp>
        <p:nvSpPr>
          <p:cNvPr id="14" name="Title 6"/>
          <p:cNvSpPr txBox="1"/>
          <p:nvPr>
            <p:custDataLst>
              <p:tags r:id="rId4"/>
            </p:custDataLst>
          </p:nvPr>
        </p:nvSpPr>
        <p:spPr>
          <a:xfrm>
            <a:off x="549116" y="3418046"/>
            <a:ext cx="7771448" cy="2115026"/>
          </a:xfrm>
          <a:prstGeom prst="rect">
            <a:avLst/>
          </a:prstGeom>
          <a:noFill/>
          <a:ln w="3175">
            <a:noFill/>
            <a:prstDash val="dash"/>
          </a:ln>
        </p:spPr>
        <p:txBody>
          <a:bodyPr wrap="square" lIns="47625" tIns="19050" rIns="47625" bIns="1905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1" indent="0" algn="l" fontAlgn="ctr">
              <a:lnSpc>
                <a:spcPct val="120000"/>
              </a:lnSpc>
              <a:spcBef>
                <a:spcPts val="0"/>
              </a:spcBef>
              <a:spcAft>
                <a:spcPts val="800"/>
              </a:spcAft>
              <a:buSzPct val="100000"/>
              <a:buFont typeface="Arial" panose="020B0604020202020204" pitchFamily="34" charset="0"/>
              <a:buNone/>
            </a:pPr>
            <a:r>
              <a:rPr lang="en-US" b="1" spc="140" noProof="0">
                <a:ln w="3175">
                  <a:noFill/>
                  <a:prstDash val="dash"/>
                </a:ln>
                <a:solidFill>
                  <a:schemeClr val="dk1">
                    <a:lumMod val="75000"/>
                    <a:lumOff val="25000"/>
                  </a:schemeClr>
                </a:solidFill>
                <a:effectLst/>
                <a:uLnTx/>
                <a:uFillTx/>
                <a:latin typeface="微软雅黑" panose="020B0503020204020204" charset="-122"/>
                <a:ea typeface="微软雅黑" panose="020B0503020204020204" charset="-122"/>
                <a:cs typeface="微软雅黑" panose="020B0503020204020204" charset="-122"/>
                <a:sym typeface="+mn-ea"/>
              </a:rPr>
              <a:t>init()函数的功能是初始化数据结构和容器。具体来说，它执行以下操作：</a:t>
            </a:r>
            <a:endParaRPr lang="en-US"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330200" lvl="1" indent="-330200" algn="l" fontAlgn="ctr">
              <a:lnSpc>
                <a:spcPct val="120000"/>
              </a:lnSpc>
              <a:spcBef>
                <a:spcPts val="0"/>
              </a:spcBef>
              <a:spcAft>
                <a:spcPts val="800"/>
              </a:spcAft>
              <a:buSzPct val="100000"/>
              <a:buFont typeface="Arial" panose="020B0604020202020204" pitchFamily="34" charset="0"/>
              <a:buChar char="○"/>
            </a:pPr>
            <a:r>
              <a:rPr lang="en-US"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l 对全局向量tr，p和f 进行清空操作，即将其清空为一个空向量</a:t>
            </a:r>
            <a:endParaRPr lang="en-US"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330200" lvl="1" indent="-330200" algn="l" fontAlgn="ctr">
              <a:lnSpc>
                <a:spcPct val="120000"/>
              </a:lnSpc>
              <a:spcBef>
                <a:spcPts val="0"/>
              </a:spcBef>
              <a:spcAft>
                <a:spcPts val="800"/>
              </a:spcAft>
              <a:buSzPct val="100000"/>
              <a:buFont typeface="Arial" panose="020B0604020202020204" pitchFamily="34" charset="0"/>
              <a:buChar char="○"/>
            </a:pPr>
            <a:r>
              <a:rPr lang="en-US"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l 重新调整全局向量tr的大小为4*n+1，并将其初始化为全0</a:t>
            </a:r>
            <a:endParaRPr lang="en-US"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330200" lvl="1" indent="-330200" algn="l" fontAlgn="ctr">
              <a:lnSpc>
                <a:spcPct val="120000"/>
              </a:lnSpc>
              <a:spcBef>
                <a:spcPts val="0"/>
              </a:spcBef>
              <a:spcAft>
                <a:spcPts val="800"/>
              </a:spcAft>
              <a:buSzPct val="100000"/>
              <a:buFont typeface="Arial" panose="020B0604020202020204" pitchFamily="34" charset="0"/>
              <a:buChar char="○"/>
            </a:pPr>
            <a:r>
              <a:rPr lang="en-US"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l 重新调整全局向量p的大小为n+1，并将其初始化为全0</a:t>
            </a:r>
            <a:endParaRPr lang="en-US"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330200" lvl="1" indent="-330200" algn="l" fontAlgn="ctr">
              <a:lnSpc>
                <a:spcPct val="120000"/>
              </a:lnSpc>
              <a:spcBef>
                <a:spcPts val="0"/>
              </a:spcBef>
              <a:spcAft>
                <a:spcPts val="800"/>
              </a:spcAft>
              <a:buSzPct val="100000"/>
              <a:buFont typeface="Arial" panose="020B0604020202020204" pitchFamily="34" charset="0"/>
              <a:buChar char="○"/>
            </a:pPr>
            <a:r>
              <a:rPr lang="en-US"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l 重新调整全局向量f 的大小为n，并将其初始化为全0</a:t>
            </a:r>
            <a:endParaRPr lang="en-US"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330200" lvl="1" indent="-330200" algn="l" fontAlgn="ctr">
              <a:lnSpc>
                <a:spcPct val="120000"/>
              </a:lnSpc>
              <a:spcBef>
                <a:spcPts val="0"/>
              </a:spcBef>
              <a:spcAft>
                <a:spcPts val="800"/>
              </a:spcAft>
              <a:buSzPct val="100000"/>
              <a:buFont typeface="Arial" panose="020B0604020202020204" pitchFamily="34" charset="0"/>
              <a:buChar char="○"/>
            </a:pPr>
            <a:r>
              <a:rPr lang="zh-CN"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通过以上的程序对全局向量tr，p和f 进行初始化。</a:t>
            </a:r>
            <a:endParaRPr lang="zh-CN"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0" y="0"/>
            <a:ext cx="1739900" cy="506730"/>
          </a:xfrm>
          <a:prstGeom prst="rect">
            <a:avLst/>
          </a:prstGeom>
          <a:noFill/>
        </p:spPr>
        <p:txBody>
          <a:bodyPr wrap="square" rtlCol="0">
            <a:spAutoFit/>
          </a:bodyPr>
          <a:p>
            <a:pPr algn="l"/>
            <a:r>
              <a:rPr lang="zh-CN" altLang="en-US" sz="2700" b="1">
                <a:solidFill>
                  <a:schemeClr val="accent1">
                    <a:lumMod val="50000"/>
                  </a:schemeClr>
                </a:solidFill>
                <a:latin typeface="+mj-ea"/>
                <a:ea typeface="+mj-ea"/>
                <a:cs typeface="+mj-ea"/>
              </a:rPr>
              <a:t>init()函数</a:t>
            </a:r>
            <a:endParaRPr lang="zh-CN" altLang="en-US" sz="2700" b="1">
              <a:solidFill>
                <a:schemeClr val="accent1">
                  <a:lumMod val="50000"/>
                </a:schemeClr>
              </a:solidFill>
              <a:latin typeface="+mj-ea"/>
              <a:ea typeface="+mj-ea"/>
              <a:cs typeface="+mj-ea"/>
            </a:endParaRPr>
          </a:p>
        </p:txBody>
      </p:sp>
    </p:spTree>
    <p:custDataLst>
      <p:tags r:id="rId5"/>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p:nvPr>
            <p:custDataLst>
              <p:tags r:id="rId1"/>
            </p:custDataLst>
          </p:nvPr>
        </p:nvGraphicFramePr>
        <p:xfrm>
          <a:off x="4273550" y="2705100"/>
          <a:ext cx="416560" cy="274320"/>
        </p:xfrm>
        <a:graphic>
          <a:graphicData uri="http://schemas.openxmlformats.org/drawingml/2006/table">
            <a:tbl>
              <a:tblPr firstRow="1" bandRow="1">
                <a:tableStyleId>{5940675A-B579-460E-94D1-54222C63F5DA}</a:tableStyleId>
              </a:tblPr>
              <a:tblGrid>
                <a:gridCol w="208280"/>
                <a:gridCol w="208280"/>
              </a:tblGrid>
              <a:tr h="274320">
                <a:tc>
                  <a:txBody>
                    <a:bodyPr/>
                    <a:p>
                      <a:pPr indent="0">
                        <a:buNone/>
                      </a:pPr>
                      <a:endParaRPr lang="zh-CN" altLang="en-US" sz="1350"/>
                    </a:p>
                  </a:txBody>
                  <a:tcPr marL="68580" marR="68580" marT="34290" marB="34290">
                    <a:lnL>
                      <a:noFill/>
                    </a:lnL>
                    <a:lnR>
                      <a:noFill/>
                    </a:lnR>
                    <a:lnT cap="flat">
                      <a:noFill/>
                    </a:lnT>
                    <a:lnB cap="flat">
                      <a:noFill/>
                    </a:lnB>
                    <a:lnTlToBr>
                      <a:noFill/>
                    </a:lnTlToBr>
                    <a:lnBlToTr>
                      <a:noFill/>
                    </a:lnBlToTr>
                    <a:noFill/>
                  </a:tcPr>
                </a:tc>
                <a:tc>
                  <a:txBody>
                    <a:bodyPr/>
                    <a:p>
                      <a:pPr indent="0">
                        <a:buNone/>
                      </a:pPr>
                      <a:endParaRPr lang="zh-CN" altLang="en-US" sz="1350"/>
                    </a:p>
                  </a:txBody>
                  <a:tcPr marL="68580" marR="68580" marT="34290" marB="34290">
                    <a:lnL>
                      <a:noFill/>
                    </a:lnL>
                    <a:lnR cap="flat">
                      <a:noFill/>
                    </a:lnR>
                    <a:lnT cap="flat">
                      <a:noFill/>
                    </a:lnT>
                    <a:lnB cap="flat">
                      <a:noFill/>
                    </a:lnB>
                    <a:lnTlToBr>
                      <a:noFill/>
                    </a:lnTlToBr>
                    <a:lnBlToTr>
                      <a:noFill/>
                    </a:lnBlToTr>
                    <a:noFill/>
                  </a:tcPr>
                </a:tc>
              </a:tr>
            </a:tbl>
          </a:graphicData>
        </a:graphic>
      </p:graphicFrame>
      <p:sp>
        <p:nvSpPr>
          <p:cNvPr id="7" name="文本框 6"/>
          <p:cNvSpPr txBox="1"/>
          <p:nvPr/>
        </p:nvSpPr>
        <p:spPr>
          <a:xfrm>
            <a:off x="0" y="0"/>
            <a:ext cx="2332355" cy="506730"/>
          </a:xfrm>
          <a:prstGeom prst="rect">
            <a:avLst/>
          </a:prstGeom>
          <a:noFill/>
        </p:spPr>
        <p:txBody>
          <a:bodyPr wrap="none" rtlCol="0">
            <a:spAutoFit/>
          </a:bodyPr>
          <a:p>
            <a:pPr algn="l"/>
            <a:r>
              <a:rPr lang="zh-CN" altLang="en-US" sz="2700" b="1">
                <a:solidFill>
                  <a:schemeClr val="accent1">
                    <a:lumMod val="50000"/>
                  </a:schemeClr>
                </a:solidFill>
                <a:latin typeface="+mj-ea"/>
                <a:ea typeface="+mj-ea"/>
                <a:cs typeface="+mj-ea"/>
              </a:rPr>
              <a:t>find(ll x)函数</a:t>
            </a:r>
            <a:endParaRPr lang="zh-CN" altLang="en-US" sz="2700" b="1">
              <a:solidFill>
                <a:schemeClr val="accent1">
                  <a:lumMod val="50000"/>
                </a:schemeClr>
              </a:solidFill>
              <a:latin typeface="+mj-ea"/>
              <a:ea typeface="+mj-ea"/>
              <a:cs typeface="+mj-ea"/>
            </a:endParaRPr>
          </a:p>
        </p:txBody>
      </p:sp>
      <p:sp>
        <p:nvSpPr>
          <p:cNvPr id="9" name="矩形 8"/>
          <p:cNvSpPr/>
          <p:nvPr>
            <p:custDataLst>
              <p:tags r:id="rId2"/>
            </p:custDataLst>
          </p:nvPr>
        </p:nvSpPr>
        <p:spPr>
          <a:xfrm>
            <a:off x="0" y="3204210"/>
            <a:ext cx="9143365" cy="3653790"/>
          </a:xfrm>
          <a:prstGeom prst="rect">
            <a:avLst/>
          </a:prstGeom>
          <a:solidFill>
            <a:schemeClr val="accent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endParaRPr>
          </a:p>
        </p:txBody>
      </p:sp>
      <p:sp>
        <p:nvSpPr>
          <p:cNvPr id="100" name="文本框 99"/>
          <p:cNvSpPr txBox="1"/>
          <p:nvPr>
            <p:custDataLst>
              <p:tags r:id="rId3"/>
            </p:custDataLst>
          </p:nvPr>
        </p:nvSpPr>
        <p:spPr>
          <a:xfrm>
            <a:off x="916305" y="4223226"/>
            <a:ext cx="7311866" cy="1753235"/>
          </a:xfrm>
          <a:prstGeom prst="rect">
            <a:avLst/>
          </a:prstGeom>
          <a:noFill/>
          <a:ln w="9525">
            <a:noFill/>
          </a:ln>
        </p:spPr>
        <p:txBody>
          <a:bodyPr wrap="square">
            <a:spAutoFit/>
          </a:bodyPr>
          <a:p>
            <a:pPr indent="0"/>
            <a:r>
              <a:rPr lang="zh-CN" b="0">
                <a:solidFill>
                  <a:schemeClr val="lt1"/>
                </a:solidFill>
                <a:latin typeface="Times New Roman" panose="02020603050405020304" charset="0"/>
                <a:ea typeface="宋体" panose="02010600030101010101" pitchFamily="2" charset="-122"/>
              </a:rPr>
              <a:t>该函数调用了标准库中的</a:t>
            </a:r>
            <a:r>
              <a:rPr lang="en-US" b="0">
                <a:solidFill>
                  <a:schemeClr val="lt1"/>
                </a:solidFill>
                <a:latin typeface="Times New Roman" panose="02020603050405020304" charset="0"/>
              </a:rPr>
              <a:t>lower_bound()</a:t>
            </a:r>
            <a:r>
              <a:rPr lang="zh-CN" b="0">
                <a:solidFill>
                  <a:schemeClr val="lt1"/>
                </a:solidFill>
                <a:latin typeface="Times New Roman" panose="02020603050405020304" charset="0"/>
                <a:ea typeface="宋体" panose="02010600030101010101" pitchFamily="2" charset="-122"/>
              </a:rPr>
              <a:t>函数，用于在有序数组中查找第一个大于等于给定值的元素的位置。它返回的是指向该位置的迭代器。在 </a:t>
            </a:r>
            <a:r>
              <a:rPr lang="en-US" b="0">
                <a:solidFill>
                  <a:schemeClr val="lt1"/>
                </a:solidFill>
                <a:latin typeface="Times New Roman" panose="02020603050405020304" charset="0"/>
              </a:rPr>
              <a:t>find()</a:t>
            </a:r>
            <a:r>
              <a:rPr lang="en-US" b="0">
                <a:solidFill>
                  <a:schemeClr val="lt1"/>
                </a:solidFill>
                <a:latin typeface="Times New Roman" panose="02020603050405020304" charset="0"/>
                <a:cs typeface="Times New Roman" panose="02020603050405020304" charset="0"/>
              </a:rPr>
              <a:t> </a:t>
            </a:r>
            <a:r>
              <a:rPr lang="zh-CN" b="0">
                <a:solidFill>
                  <a:schemeClr val="lt1"/>
                </a:solidFill>
                <a:latin typeface="Times New Roman" panose="02020603050405020304" charset="0"/>
                <a:ea typeface="宋体" panose="02010600030101010101" pitchFamily="2" charset="-122"/>
              </a:rPr>
              <a:t>函数中，使用</a:t>
            </a:r>
            <a:r>
              <a:rPr lang="en-US" b="0">
                <a:solidFill>
                  <a:schemeClr val="lt1"/>
                </a:solidFill>
                <a:latin typeface="Times New Roman" panose="02020603050405020304" charset="0"/>
              </a:rPr>
              <a:t>lower_bound(f.begin(), f.end(), x) </a:t>
            </a:r>
            <a:r>
              <a:rPr lang="zh-CN" b="0">
                <a:solidFill>
                  <a:schemeClr val="lt1"/>
                </a:solidFill>
                <a:latin typeface="Times New Roman" panose="02020603050405020304" charset="0"/>
                <a:ea typeface="宋体" panose="02010600030101010101" pitchFamily="2" charset="-122"/>
              </a:rPr>
              <a:t>来查找 </a:t>
            </a:r>
            <a:r>
              <a:rPr lang="en-US" b="0">
                <a:solidFill>
                  <a:schemeClr val="lt1"/>
                </a:solidFill>
                <a:latin typeface="Times New Roman" panose="02020603050405020304" charset="0"/>
              </a:rPr>
              <a:t>x </a:t>
            </a:r>
            <a:r>
              <a:rPr lang="zh-CN" b="0">
                <a:solidFill>
                  <a:schemeClr val="lt1"/>
                </a:solidFill>
                <a:latin typeface="Times New Roman" panose="02020603050405020304" charset="0"/>
                <a:ea typeface="宋体" panose="02010600030101010101" pitchFamily="2" charset="-122"/>
              </a:rPr>
              <a:t>在数组 </a:t>
            </a:r>
            <a:r>
              <a:rPr lang="en-US" b="0">
                <a:solidFill>
                  <a:schemeClr val="lt1"/>
                </a:solidFill>
                <a:latin typeface="Times New Roman" panose="02020603050405020304" charset="0"/>
              </a:rPr>
              <a:t>f </a:t>
            </a:r>
            <a:r>
              <a:rPr lang="zh-CN" b="0">
                <a:solidFill>
                  <a:schemeClr val="lt1"/>
                </a:solidFill>
                <a:latin typeface="Times New Roman" panose="02020603050405020304" charset="0"/>
                <a:ea typeface="宋体" panose="02010600030101010101" pitchFamily="2" charset="-122"/>
              </a:rPr>
              <a:t>中的位置。然后通过计算</a:t>
            </a:r>
            <a:r>
              <a:rPr lang="en-US" b="0">
                <a:solidFill>
                  <a:schemeClr val="lt1"/>
                </a:solidFill>
                <a:latin typeface="Times New Roman" panose="02020603050405020304" charset="0"/>
              </a:rPr>
              <a:t>lower_bound</a:t>
            </a:r>
            <a:r>
              <a:rPr lang="zh-CN" b="0">
                <a:solidFill>
                  <a:schemeClr val="lt1"/>
                </a:solidFill>
                <a:latin typeface="Times New Roman" panose="02020603050405020304" charset="0"/>
                <a:ea typeface="宋体" panose="02010600030101010101" pitchFamily="2" charset="-122"/>
              </a:rPr>
              <a:t>返回的迭代器相对于数组首元素的偏移量，即可得到 </a:t>
            </a:r>
            <a:r>
              <a:rPr lang="en-US" b="0">
                <a:solidFill>
                  <a:schemeClr val="lt1"/>
                </a:solidFill>
                <a:latin typeface="Times New Roman" panose="02020603050405020304" charset="0"/>
              </a:rPr>
              <a:t>x </a:t>
            </a:r>
            <a:r>
              <a:rPr lang="zh-CN" b="0">
                <a:solidFill>
                  <a:schemeClr val="lt1"/>
                </a:solidFill>
                <a:latin typeface="Times New Roman" panose="02020603050405020304" charset="0"/>
                <a:ea typeface="宋体" panose="02010600030101010101" pitchFamily="2" charset="-122"/>
              </a:rPr>
              <a:t>在数组 </a:t>
            </a:r>
            <a:r>
              <a:rPr lang="en-US" b="0">
                <a:solidFill>
                  <a:schemeClr val="lt1"/>
                </a:solidFill>
                <a:latin typeface="Times New Roman" panose="02020603050405020304" charset="0"/>
              </a:rPr>
              <a:t>f </a:t>
            </a:r>
            <a:r>
              <a:rPr lang="zh-CN" b="0">
                <a:solidFill>
                  <a:schemeClr val="lt1"/>
                </a:solidFill>
                <a:latin typeface="Times New Roman" panose="02020603050405020304" charset="0"/>
                <a:ea typeface="宋体" panose="02010600030101010101" pitchFamily="2" charset="-122"/>
              </a:rPr>
              <a:t>中的下标位置。最后，将这个下标位置作为查找结果返回给调用函数。</a:t>
            </a:r>
            <a:endParaRPr lang="zh-CN" altLang="en-US" b="0">
              <a:solidFill>
                <a:schemeClr val="lt1"/>
              </a:solidFill>
              <a:latin typeface="Times New Roman" panose="02020603050405020304" charset="0"/>
              <a:ea typeface="宋体" panose="02010600030101010101" pitchFamily="2" charset="-122"/>
            </a:endParaRPr>
          </a:p>
        </p:txBody>
      </p:sp>
      <p:pic>
        <p:nvPicPr>
          <p:cNvPr id="5" name="图片 4"/>
          <p:cNvPicPr>
            <a:picLocks noChangeAspect="1"/>
          </p:cNvPicPr>
          <p:nvPr/>
        </p:nvPicPr>
        <p:blipFill>
          <a:blip r:embed="rId4"/>
          <a:stretch>
            <a:fillRect/>
          </a:stretch>
        </p:blipFill>
        <p:spPr>
          <a:xfrm>
            <a:off x="1237615" y="1681163"/>
            <a:ext cx="6245066" cy="713899"/>
          </a:xfrm>
          <a:prstGeom prst="rect">
            <a:avLst/>
          </a:prstGeom>
          <a:noFill/>
          <a:ln>
            <a:noFill/>
          </a:ln>
        </p:spPr>
      </p:pic>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aphicFrame>
        <p:nvGraphicFramePr>
          <p:cNvPr id="4" name="表格 3"/>
          <p:cNvGraphicFramePr/>
          <p:nvPr>
            <p:custDataLst>
              <p:tags r:id="rId1"/>
            </p:custDataLst>
          </p:nvPr>
        </p:nvGraphicFramePr>
        <p:xfrm>
          <a:off x="1002983" y="1356836"/>
          <a:ext cx="7138035" cy="4322445"/>
        </p:xfrm>
        <a:graphic>
          <a:graphicData uri="http://schemas.openxmlformats.org/drawingml/2006/table">
            <a:tbl>
              <a:tblPr firstRow="1" bandRow="1">
                <a:tableStyleId>{5C22544A-7EE6-4342-B048-85BDC9FD1C3A}</a:tableStyleId>
              </a:tblPr>
              <a:tblGrid>
                <a:gridCol w="2379345"/>
                <a:gridCol w="2379345"/>
                <a:gridCol w="2379345"/>
              </a:tblGrid>
              <a:tr h="1075055">
                <a:tc>
                  <a:txBody>
                    <a:bodyPr/>
                    <a:p>
                      <a:pPr algn="ctr">
                        <a:buNone/>
                      </a:pPr>
                      <a:r>
                        <a:rPr lang="zh-CN" altLang="en-US" sz="1800"/>
                        <a:t>学号姓名</a:t>
                      </a:r>
                      <a:endParaRPr lang="zh-CN" altLang="en-US" sz="1800"/>
                    </a:p>
                  </a:txBody>
                  <a:tcPr marL="68580" marR="68580" marT="34290" marB="34290" anchor="ctr" anchorCtr="0"/>
                </a:tc>
                <a:tc>
                  <a:txBody>
                    <a:bodyPr/>
                    <a:p>
                      <a:pPr algn="ctr">
                        <a:buNone/>
                      </a:pPr>
                      <a:r>
                        <a:rPr lang="zh-CN" altLang="en-US" sz="1800"/>
                        <a:t>团队工作</a:t>
                      </a:r>
                      <a:endParaRPr lang="zh-CN" altLang="en-US" sz="1800"/>
                    </a:p>
                  </a:txBody>
                  <a:tcPr marL="68580" marR="68580" marT="34290" marB="34290" anchor="ctr" anchorCtr="0"/>
                </a:tc>
                <a:tc>
                  <a:txBody>
                    <a:bodyPr/>
                    <a:p>
                      <a:pPr algn="ctr">
                        <a:buNone/>
                      </a:pPr>
                      <a:r>
                        <a:rPr lang="zh-CN" altLang="en-US" sz="1800"/>
                        <a:t>个人团队贡献分</a:t>
                      </a:r>
                      <a:endParaRPr lang="zh-CN" altLang="en-US" sz="1800"/>
                    </a:p>
                  </a:txBody>
                  <a:tcPr marL="68580" marR="68580" marT="34290" marB="34290" anchor="ctr" anchorCtr="0"/>
                </a:tc>
              </a:tr>
              <a:tr h="1082675">
                <a:tc>
                  <a:txBody>
                    <a:bodyPr/>
                    <a:p>
                      <a:pPr algn="ctr">
                        <a:buNone/>
                      </a:pPr>
                      <a:r>
                        <a:rPr lang="en-US" altLang="zh-CN" sz="1800"/>
                        <a:t>2200330114</a:t>
                      </a:r>
                      <a:r>
                        <a:rPr lang="zh-CN" altLang="en-US" sz="1800"/>
                        <a:t>丁振耿</a:t>
                      </a:r>
                      <a:endParaRPr lang="zh-CN" altLang="en-US" sz="1800"/>
                    </a:p>
                  </a:txBody>
                  <a:tcPr marL="68580" marR="68580" marT="34290" marB="34290" anchor="ctr" anchorCtr="0"/>
                </a:tc>
                <a:tc>
                  <a:txBody>
                    <a:bodyPr/>
                    <a:p>
                      <a:pPr algn="ctr">
                        <a:buNone/>
                      </a:pPr>
                      <a:endParaRPr lang="zh-CN" altLang="en-US" sz="1350"/>
                    </a:p>
                  </a:txBody>
                  <a:tcPr marL="68580" marR="68580" marT="34290" marB="34290" anchor="ctr" anchorCtr="0"/>
                </a:tc>
                <a:tc>
                  <a:txBody>
                    <a:bodyPr/>
                    <a:p>
                      <a:pPr algn="ctr">
                        <a:buNone/>
                      </a:pPr>
                      <a:r>
                        <a:rPr lang="en-US" altLang="zh-CN" sz="2100"/>
                        <a:t>6</a:t>
                      </a:r>
                      <a:endParaRPr lang="en-US" altLang="zh-CN" sz="2100"/>
                    </a:p>
                  </a:txBody>
                  <a:tcPr marL="68580" marR="68580" marT="34290" marB="34290" anchor="ctr" anchorCtr="0"/>
                </a:tc>
              </a:tr>
              <a:tr h="1082040">
                <a:tc>
                  <a:txBody>
                    <a:bodyPr/>
                    <a:p>
                      <a:pPr algn="ctr">
                        <a:buNone/>
                      </a:pPr>
                      <a:r>
                        <a:rPr lang="en-US" altLang="zh-CN" sz="1800"/>
                        <a:t>2200330126</a:t>
                      </a:r>
                      <a:r>
                        <a:rPr lang="zh-CN" altLang="en-US" sz="1800"/>
                        <a:t>林镔壕</a:t>
                      </a:r>
                      <a:endParaRPr lang="zh-CN" altLang="en-US" sz="1800"/>
                    </a:p>
                  </a:txBody>
                  <a:tcPr marL="68580" marR="68580" marT="34290" marB="34290" anchor="ctr" anchorCtr="0"/>
                </a:tc>
                <a:tc>
                  <a:txBody>
                    <a:bodyPr/>
                    <a:p>
                      <a:pPr algn="ctr">
                        <a:buNone/>
                      </a:pPr>
                      <a:endParaRPr lang="zh-CN" altLang="en-US" sz="1350"/>
                    </a:p>
                  </a:txBody>
                  <a:tcPr marL="68580" marR="68580" marT="34290" marB="34290" anchor="ctr" anchorCtr="0"/>
                </a:tc>
                <a:tc>
                  <a:txBody>
                    <a:bodyPr/>
                    <a:p>
                      <a:pPr algn="ctr">
                        <a:buNone/>
                      </a:pPr>
                      <a:r>
                        <a:rPr lang="en-US" altLang="zh-CN" sz="2100"/>
                        <a:t>10</a:t>
                      </a:r>
                      <a:endParaRPr lang="en-US" altLang="zh-CN" sz="2100"/>
                    </a:p>
                  </a:txBody>
                  <a:tcPr marL="68580" marR="68580" marT="34290" marB="34290" anchor="ctr" anchorCtr="0"/>
                </a:tc>
              </a:tr>
              <a:tr h="1082675">
                <a:tc>
                  <a:txBody>
                    <a:bodyPr/>
                    <a:p>
                      <a:pPr algn="ctr">
                        <a:buNone/>
                      </a:pPr>
                      <a:r>
                        <a:rPr lang="en-US" altLang="zh-CN" sz="1800"/>
                        <a:t>2200330129</a:t>
                      </a:r>
                      <a:r>
                        <a:rPr lang="zh-CN" altLang="en-US" sz="1800"/>
                        <a:t>刘</a:t>
                      </a:r>
                      <a:r>
                        <a:rPr lang="en-US" altLang="zh-CN" sz="1800"/>
                        <a:t>   </a:t>
                      </a:r>
                      <a:r>
                        <a:rPr lang="zh-CN" altLang="en-US" sz="1800"/>
                        <a:t>康</a:t>
                      </a:r>
                      <a:endParaRPr lang="zh-CN" altLang="en-US" sz="1800"/>
                    </a:p>
                  </a:txBody>
                  <a:tcPr marL="68580" marR="68580" marT="34290" marB="34290" anchor="ctr" anchorCtr="0"/>
                </a:tc>
                <a:tc>
                  <a:txBody>
                    <a:bodyPr/>
                    <a:p>
                      <a:pPr algn="ctr">
                        <a:buNone/>
                      </a:pPr>
                      <a:endParaRPr lang="zh-CN" altLang="en-US" sz="1350"/>
                    </a:p>
                  </a:txBody>
                  <a:tcPr marL="68580" marR="68580" marT="34290" marB="34290" anchor="ctr" anchorCtr="0"/>
                </a:tc>
                <a:tc>
                  <a:txBody>
                    <a:bodyPr/>
                    <a:p>
                      <a:pPr algn="ctr">
                        <a:buNone/>
                      </a:pPr>
                      <a:r>
                        <a:rPr lang="en-US" altLang="zh-CN" sz="2100"/>
                        <a:t>6</a:t>
                      </a:r>
                      <a:endParaRPr lang="en-US" altLang="zh-CN" sz="2100"/>
                    </a:p>
                  </a:txBody>
                  <a:tcPr marL="68580" marR="68580" marT="34290" marB="34290" anchor="ctr" anchorCtr="0"/>
                </a:tc>
              </a:tr>
            </a:tbl>
          </a:graphicData>
        </a:graphic>
      </p:graphicFrame>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p:nvPr>
            <p:custDataLst>
              <p:tags r:id="rId1"/>
            </p:custDataLst>
          </p:nvPr>
        </p:nvGraphicFramePr>
        <p:xfrm>
          <a:off x="4415790" y="2705100"/>
          <a:ext cx="274320" cy="548640"/>
        </p:xfrm>
        <a:graphic>
          <a:graphicData uri="http://schemas.openxmlformats.org/drawingml/2006/table">
            <a:tbl>
              <a:tblPr firstRow="1" bandRow="1">
                <a:tableStyleId>{5940675A-B579-460E-94D1-54222C63F5DA}</a:tableStyleId>
              </a:tblPr>
              <a:tblGrid>
                <a:gridCol w="66040"/>
                <a:gridCol w="208280"/>
              </a:tblGrid>
              <a:tr h="274320">
                <a:tc>
                  <a:txBody>
                    <a:bodyPr/>
                    <a:p>
                      <a:pPr indent="0">
                        <a:buNone/>
                      </a:pPr>
                      <a:endParaRPr lang="zh-CN" altLang="en-US" sz="1350"/>
                    </a:p>
                  </a:txBody>
                  <a:tcPr marL="68580" marR="68580" marT="34290" marB="34290">
                    <a:lnL>
                      <a:noFill/>
                    </a:lnL>
                    <a:lnR>
                      <a:noFill/>
                    </a:lnR>
                    <a:lnT cap="flat">
                      <a:noFill/>
                    </a:lnT>
                    <a:lnB cap="flat">
                      <a:noFill/>
                    </a:lnB>
                    <a:lnTlToBr>
                      <a:noFill/>
                    </a:lnTlToBr>
                    <a:lnBlToTr>
                      <a:noFill/>
                    </a:lnBlToTr>
                    <a:noFill/>
                  </a:tcPr>
                </a:tc>
                <a:tc>
                  <a:txBody>
                    <a:bodyPr/>
                    <a:p>
                      <a:pPr indent="0">
                        <a:buNone/>
                      </a:pPr>
                      <a:endParaRPr lang="zh-CN" altLang="en-US" sz="1350"/>
                    </a:p>
                  </a:txBody>
                  <a:tcPr marL="68580" marR="68580" marT="34290" marB="34290">
                    <a:lnL>
                      <a:noFill/>
                    </a:lnL>
                    <a:lnR cap="flat">
                      <a:noFill/>
                    </a:lnR>
                    <a:lnT cap="flat">
                      <a:noFill/>
                    </a:lnT>
                    <a:lnB cap="flat">
                      <a:noFill/>
                    </a:lnB>
                    <a:lnTlToBr>
                      <a:noFill/>
                    </a:lnTlToBr>
                    <a:lnBlToTr>
                      <a:noFill/>
                    </a:lnBlToTr>
                    <a:noFill/>
                  </a:tcPr>
                </a:tc>
              </a:tr>
            </a:tbl>
          </a:graphicData>
        </a:graphic>
      </p:graphicFrame>
      <p:sp>
        <p:nvSpPr>
          <p:cNvPr id="7" name="文本框 6"/>
          <p:cNvSpPr txBox="1"/>
          <p:nvPr/>
        </p:nvSpPr>
        <p:spPr>
          <a:xfrm>
            <a:off x="0" y="0"/>
            <a:ext cx="3218815" cy="506730"/>
          </a:xfrm>
          <a:prstGeom prst="rect">
            <a:avLst/>
          </a:prstGeom>
          <a:noFill/>
        </p:spPr>
        <p:txBody>
          <a:bodyPr wrap="none" rtlCol="0">
            <a:spAutoFit/>
          </a:bodyPr>
          <a:p>
            <a:r>
              <a:rPr lang="zh-CN" altLang="en-US" sz="2700" b="1">
                <a:solidFill>
                  <a:schemeClr val="accent1">
                    <a:lumMod val="50000"/>
                  </a:schemeClr>
                </a:solidFill>
                <a:latin typeface="+mj-ea"/>
                <a:ea typeface="+mj-ea"/>
                <a:cs typeface="+mj-ea"/>
              </a:rPr>
              <a:t>pushup(int u)函数</a:t>
            </a:r>
            <a:endParaRPr lang="zh-CN" altLang="en-US" sz="2700" b="1">
              <a:solidFill>
                <a:schemeClr val="accent1">
                  <a:lumMod val="50000"/>
                </a:schemeClr>
              </a:solidFill>
              <a:latin typeface="+mj-ea"/>
              <a:ea typeface="+mj-ea"/>
              <a:cs typeface="+mj-ea"/>
            </a:endParaRPr>
          </a:p>
        </p:txBody>
      </p:sp>
      <p:sp>
        <p:nvSpPr>
          <p:cNvPr id="9" name="矩形 8"/>
          <p:cNvSpPr/>
          <p:nvPr>
            <p:custDataLst>
              <p:tags r:id="rId2"/>
            </p:custDataLst>
          </p:nvPr>
        </p:nvSpPr>
        <p:spPr>
          <a:xfrm>
            <a:off x="0" y="3203575"/>
            <a:ext cx="9144000" cy="3654425"/>
          </a:xfrm>
          <a:prstGeom prst="rect">
            <a:avLst/>
          </a:prstGeom>
          <a:solidFill>
            <a:schemeClr val="accent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endParaRPr>
          </a:p>
        </p:txBody>
      </p:sp>
      <p:pic>
        <p:nvPicPr>
          <p:cNvPr id="6" name="图片 5"/>
          <p:cNvPicPr>
            <a:picLocks noChangeAspect="1"/>
          </p:cNvPicPr>
          <p:nvPr/>
        </p:nvPicPr>
        <p:blipFill>
          <a:blip r:embed="rId3"/>
          <a:stretch>
            <a:fillRect/>
          </a:stretch>
        </p:blipFill>
        <p:spPr>
          <a:xfrm>
            <a:off x="1732121" y="1356201"/>
            <a:ext cx="5679758" cy="997744"/>
          </a:xfrm>
          <a:prstGeom prst="rect">
            <a:avLst/>
          </a:prstGeom>
          <a:noFill/>
          <a:ln>
            <a:noFill/>
          </a:ln>
        </p:spPr>
      </p:pic>
      <p:sp>
        <p:nvSpPr>
          <p:cNvPr id="18" name="文本框 17"/>
          <p:cNvSpPr txBox="1"/>
          <p:nvPr>
            <p:custDataLst>
              <p:tags r:id="rId4"/>
            </p:custDataLst>
          </p:nvPr>
        </p:nvSpPr>
        <p:spPr>
          <a:xfrm>
            <a:off x="512445" y="3741420"/>
            <a:ext cx="8119110" cy="2306955"/>
          </a:xfrm>
          <a:prstGeom prst="rect">
            <a:avLst/>
          </a:prstGeom>
          <a:noFill/>
          <a:ln w="9525">
            <a:noFill/>
          </a:ln>
        </p:spPr>
        <p:txBody>
          <a:bodyPr wrap="square">
            <a:spAutoFit/>
          </a:bodyPr>
          <a:p>
            <a:pPr indent="0"/>
            <a:r>
              <a:rPr lang="en-US" b="0">
                <a:solidFill>
                  <a:schemeClr val="lt1"/>
                </a:solidFill>
                <a:latin typeface="Times New Roman" panose="02020603050405020304" charset="0"/>
                <a:ea typeface="宋体" panose="02010600030101010101" pitchFamily="2" charset="-122"/>
              </a:rPr>
              <a:t>pushup(int u) </a:t>
            </a:r>
            <a:r>
              <a:rPr lang="zh-CN" b="0">
                <a:solidFill>
                  <a:schemeClr val="lt1"/>
                </a:solidFill>
                <a:ea typeface="宋体" panose="02010600030101010101" pitchFamily="2" charset="-122"/>
              </a:rPr>
              <a:t>函数的功能是更新线段树中节点 </a:t>
            </a:r>
            <a:r>
              <a:rPr lang="en-US" b="0">
                <a:solidFill>
                  <a:schemeClr val="lt1"/>
                </a:solidFill>
                <a:latin typeface="Times New Roman" panose="02020603050405020304" charset="0"/>
                <a:ea typeface="宋体" panose="02010600030101010101" pitchFamily="2" charset="-122"/>
              </a:rPr>
              <a:t>u </a:t>
            </a:r>
            <a:r>
              <a:rPr lang="zh-CN" b="0">
                <a:solidFill>
                  <a:schemeClr val="lt1"/>
                </a:solidFill>
                <a:ea typeface="宋体" panose="02010600030101010101" pitchFamily="2" charset="-122"/>
              </a:rPr>
              <a:t>的信息。在线段树中，每个节点都保存了一些与问题相关的信息。当子节点的信息发生改变时，父节点的信息也需要相应地进行更新。具体而言，它会根据左右子节点的信息来更新节点</a:t>
            </a:r>
            <a:r>
              <a:rPr lang="en-US" b="0">
                <a:solidFill>
                  <a:schemeClr val="lt1"/>
                </a:solidFill>
                <a:latin typeface="Times New Roman" panose="02020603050405020304" charset="0"/>
                <a:ea typeface="宋体" panose="02010600030101010101" pitchFamily="2" charset="-122"/>
              </a:rPr>
              <a:t> u </a:t>
            </a:r>
            <a:r>
              <a:rPr lang="zh-CN" b="0">
                <a:solidFill>
                  <a:schemeClr val="lt1"/>
                </a:solidFill>
                <a:ea typeface="宋体" panose="02010600030101010101" pitchFamily="2" charset="-122"/>
              </a:rPr>
              <a:t>的信息。在本代码实现中，节点</a:t>
            </a:r>
            <a:r>
              <a:rPr lang="en-US" b="0">
                <a:solidFill>
                  <a:schemeClr val="lt1"/>
                </a:solidFill>
                <a:latin typeface="Times New Roman" panose="02020603050405020304" charset="0"/>
                <a:ea typeface="宋体" panose="02010600030101010101" pitchFamily="2" charset="-122"/>
              </a:rPr>
              <a:t> u </a:t>
            </a:r>
            <a:r>
              <a:rPr lang="zh-CN" b="0">
                <a:solidFill>
                  <a:schemeClr val="lt1"/>
                </a:solidFill>
                <a:ea typeface="宋体" panose="02010600030101010101" pitchFamily="2" charset="-122"/>
              </a:rPr>
              <a:t>中保存了两个信息，即 </a:t>
            </a:r>
            <a:r>
              <a:rPr lang="en-US" b="0">
                <a:solidFill>
                  <a:schemeClr val="lt1"/>
                </a:solidFill>
                <a:latin typeface="Times New Roman" panose="02020603050405020304" charset="0"/>
                <a:ea typeface="宋体" panose="02010600030101010101" pitchFamily="2" charset="-122"/>
              </a:rPr>
              <a:t>P </a:t>
            </a:r>
            <a:r>
              <a:rPr lang="zh-CN" b="0">
                <a:solidFill>
                  <a:schemeClr val="lt1"/>
                </a:solidFill>
                <a:ea typeface="宋体" panose="02010600030101010101" pitchFamily="2" charset="-122"/>
              </a:rPr>
              <a:t>和 </a:t>
            </a:r>
            <a:r>
              <a:rPr lang="en-US" b="0">
                <a:solidFill>
                  <a:schemeClr val="lt1"/>
                </a:solidFill>
                <a:latin typeface="Times New Roman" panose="02020603050405020304" charset="0"/>
                <a:ea typeface="宋体" panose="02010600030101010101" pitchFamily="2" charset="-122"/>
              </a:rPr>
              <a:t>N</a:t>
            </a:r>
            <a:r>
              <a:rPr lang="zh-CN" b="0">
                <a:solidFill>
                  <a:schemeClr val="lt1"/>
                </a:solidFill>
                <a:ea typeface="宋体" panose="02010600030101010101" pitchFamily="2" charset="-122"/>
              </a:rPr>
              <a:t>。</a:t>
            </a:r>
            <a:r>
              <a:rPr lang="en-US" b="0">
                <a:solidFill>
                  <a:schemeClr val="lt1"/>
                </a:solidFill>
                <a:latin typeface="Times New Roman" panose="02020603050405020304" charset="0"/>
                <a:ea typeface="宋体" panose="02010600030101010101" pitchFamily="2" charset="-122"/>
              </a:rPr>
              <a:t>P </a:t>
            </a:r>
            <a:r>
              <a:rPr lang="zh-CN" b="0">
                <a:solidFill>
                  <a:schemeClr val="lt1"/>
                </a:solidFill>
                <a:ea typeface="宋体" panose="02010600030101010101" pitchFamily="2" charset="-122"/>
              </a:rPr>
              <a:t>表示节点 </a:t>
            </a:r>
            <a:r>
              <a:rPr lang="en-US" b="0">
                <a:solidFill>
                  <a:schemeClr val="lt1"/>
                </a:solidFill>
                <a:latin typeface="Times New Roman" panose="02020603050405020304" charset="0"/>
                <a:ea typeface="宋体" panose="02010600030101010101" pitchFamily="2" charset="-122"/>
              </a:rPr>
              <a:t>u </a:t>
            </a:r>
            <a:r>
              <a:rPr lang="zh-CN" b="0">
                <a:solidFill>
                  <a:schemeClr val="lt1"/>
                </a:solidFill>
                <a:ea typeface="宋体" panose="02010600030101010101" pitchFamily="2" charset="-122"/>
              </a:rPr>
              <a:t>的正值最大值，</a:t>
            </a:r>
            <a:r>
              <a:rPr lang="en-US" b="0">
                <a:solidFill>
                  <a:schemeClr val="lt1"/>
                </a:solidFill>
                <a:latin typeface="Times New Roman" panose="02020603050405020304" charset="0"/>
                <a:ea typeface="宋体" panose="02010600030101010101" pitchFamily="2" charset="-122"/>
              </a:rPr>
              <a:t>N </a:t>
            </a:r>
            <a:r>
              <a:rPr lang="zh-CN" b="0">
                <a:solidFill>
                  <a:schemeClr val="lt1"/>
                </a:solidFill>
                <a:ea typeface="宋体" panose="02010600030101010101" pitchFamily="2" charset="-122"/>
              </a:rPr>
              <a:t>表示节点 </a:t>
            </a:r>
            <a:r>
              <a:rPr lang="en-US" b="0">
                <a:solidFill>
                  <a:schemeClr val="lt1"/>
                </a:solidFill>
                <a:latin typeface="Times New Roman" panose="02020603050405020304" charset="0"/>
                <a:ea typeface="宋体" panose="02010600030101010101" pitchFamily="2" charset="-122"/>
              </a:rPr>
              <a:t>u </a:t>
            </a:r>
            <a:r>
              <a:rPr lang="zh-CN" b="0">
                <a:solidFill>
                  <a:schemeClr val="lt1"/>
                </a:solidFill>
                <a:ea typeface="宋体" panose="02010600030101010101" pitchFamily="2" charset="-122"/>
              </a:rPr>
              <a:t>的负值最大值。更新节点 </a:t>
            </a:r>
            <a:r>
              <a:rPr lang="en-US" b="0">
                <a:solidFill>
                  <a:schemeClr val="lt1"/>
                </a:solidFill>
                <a:latin typeface="Times New Roman" panose="02020603050405020304" charset="0"/>
                <a:ea typeface="宋体" panose="02010600030101010101" pitchFamily="2" charset="-122"/>
              </a:rPr>
              <a:t>u </a:t>
            </a:r>
            <a:r>
              <a:rPr lang="zh-CN" b="0">
                <a:solidFill>
                  <a:schemeClr val="lt1"/>
                </a:solidFill>
                <a:ea typeface="宋体" panose="02010600030101010101" pitchFamily="2" charset="-122"/>
              </a:rPr>
              <a:t>的信息意味着更新 </a:t>
            </a:r>
            <a:r>
              <a:rPr lang="en-US" b="0">
                <a:solidFill>
                  <a:schemeClr val="lt1"/>
                </a:solidFill>
                <a:latin typeface="Times New Roman" panose="02020603050405020304" charset="0"/>
                <a:ea typeface="宋体" panose="02010600030101010101" pitchFamily="2" charset="-122"/>
              </a:rPr>
              <a:t>P </a:t>
            </a:r>
            <a:r>
              <a:rPr lang="zh-CN" b="0">
                <a:solidFill>
                  <a:schemeClr val="lt1"/>
                </a:solidFill>
                <a:ea typeface="宋体" panose="02010600030101010101" pitchFamily="2" charset="-122"/>
              </a:rPr>
              <a:t>和 </a:t>
            </a:r>
            <a:r>
              <a:rPr lang="en-US" b="0">
                <a:solidFill>
                  <a:schemeClr val="lt1"/>
                </a:solidFill>
                <a:latin typeface="Times New Roman" panose="02020603050405020304" charset="0"/>
                <a:ea typeface="宋体" panose="02010600030101010101" pitchFamily="2" charset="-122"/>
              </a:rPr>
              <a:t>N </a:t>
            </a:r>
            <a:r>
              <a:rPr lang="zh-CN" b="0">
                <a:solidFill>
                  <a:schemeClr val="lt1"/>
                </a:solidFill>
                <a:ea typeface="宋体" panose="02010600030101010101" pitchFamily="2" charset="-122"/>
              </a:rPr>
              <a:t>的值。函数在</a:t>
            </a:r>
            <a:r>
              <a:rPr lang="en-US" b="0">
                <a:solidFill>
                  <a:schemeClr val="lt1"/>
                </a:solidFill>
                <a:latin typeface="Times New Roman" panose="02020603050405020304" charset="0"/>
                <a:ea typeface="宋体" panose="02010600030101010101" pitchFamily="2" charset="-122"/>
              </a:rPr>
              <a:t> pushup(u) </a:t>
            </a:r>
            <a:r>
              <a:rPr lang="zh-CN" b="0">
                <a:solidFill>
                  <a:schemeClr val="lt1"/>
                </a:solidFill>
                <a:ea typeface="宋体" panose="02010600030101010101" pitchFamily="2" charset="-122"/>
              </a:rPr>
              <a:t>中使用了左子节点 </a:t>
            </a:r>
            <a:r>
              <a:rPr lang="en-US" b="0">
                <a:solidFill>
                  <a:schemeClr val="lt1"/>
                </a:solidFill>
                <a:latin typeface="Times New Roman" panose="02020603050405020304" charset="0"/>
                <a:ea typeface="宋体" panose="02010600030101010101" pitchFamily="2" charset="-122"/>
              </a:rPr>
              <a:t>u &lt;&lt; 1 </a:t>
            </a:r>
            <a:r>
              <a:rPr lang="zh-CN" b="0">
                <a:solidFill>
                  <a:schemeClr val="lt1"/>
                </a:solidFill>
                <a:ea typeface="宋体" panose="02010600030101010101" pitchFamily="2" charset="-122"/>
              </a:rPr>
              <a:t>和右子节点 </a:t>
            </a:r>
            <a:r>
              <a:rPr lang="en-US" b="0">
                <a:solidFill>
                  <a:schemeClr val="lt1"/>
                </a:solidFill>
                <a:latin typeface="Times New Roman" panose="02020603050405020304" charset="0"/>
                <a:ea typeface="宋体" panose="02010600030101010101" pitchFamily="2" charset="-122"/>
              </a:rPr>
              <a:t>u &lt;&lt; 1 | 1 </a:t>
            </a:r>
            <a:r>
              <a:rPr lang="zh-CN" b="0">
                <a:solidFill>
                  <a:schemeClr val="lt1"/>
                </a:solidFill>
                <a:ea typeface="宋体" panose="02010600030101010101" pitchFamily="2" charset="-122"/>
              </a:rPr>
              <a:t>的信息，通过比较它们的值来更新节点 </a:t>
            </a:r>
            <a:r>
              <a:rPr lang="en-US" b="0">
                <a:solidFill>
                  <a:schemeClr val="lt1"/>
                </a:solidFill>
                <a:latin typeface="Times New Roman" panose="02020603050405020304" charset="0"/>
                <a:ea typeface="宋体" panose="02010600030101010101" pitchFamily="2" charset="-122"/>
              </a:rPr>
              <a:t>u </a:t>
            </a:r>
            <a:r>
              <a:rPr lang="zh-CN" b="0">
                <a:solidFill>
                  <a:schemeClr val="lt1"/>
                </a:solidFill>
                <a:ea typeface="宋体" panose="02010600030101010101" pitchFamily="2" charset="-122"/>
              </a:rPr>
              <a:t>的信息。</a:t>
            </a:r>
            <a:endParaRPr lang="zh-CN" altLang="en-US" b="0">
              <a:solidFill>
                <a:schemeClr val="lt1"/>
              </a:solidFill>
              <a:ea typeface="宋体" panose="02010600030101010101" pitchFamily="2" charset="-122"/>
            </a:endParaRPr>
          </a:p>
        </p:txBody>
      </p:sp>
    </p:spTree>
    <p:custDataLst>
      <p:tags r:id="rId5"/>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93090" y="1287145"/>
            <a:ext cx="7957820" cy="4194810"/>
          </a:xfrm>
          <a:prstGeom prst="rect">
            <a:avLst/>
          </a:prstGeom>
          <a:noFill/>
        </p:spPr>
        <p:txBody>
          <a:bodyPr wrap="square" rtlCol="0" anchor="t">
            <a:spAutoFit/>
          </a:bodyPr>
          <a:p>
            <a:pPr fontAlgn="auto">
              <a:lnSpc>
                <a:spcPts val="3200"/>
              </a:lnSpc>
            </a:pPr>
            <a:r>
              <a:rPr lang="zh-CN" altLang="en-US"/>
              <a:t>对于数组 tr[u] = { l, r, -INF, -INF }：</a:t>
            </a:r>
            <a:endParaRPr lang="zh-CN" altLang="en-US"/>
          </a:p>
          <a:p>
            <a:pPr marL="285750" indent="-285750" fontAlgn="auto">
              <a:lnSpc>
                <a:spcPts val="3200"/>
              </a:lnSpc>
              <a:buFont typeface="Wingdings" panose="05000000000000000000" charset="0"/>
              <a:buChar char="l"/>
            </a:pPr>
            <a:r>
              <a:rPr lang="zh-CN" altLang="en-US"/>
              <a:t>l: 表示节点 u 对应的区间的左边界。</a:t>
            </a:r>
            <a:endParaRPr lang="zh-CN" altLang="en-US"/>
          </a:p>
          <a:p>
            <a:pPr marL="285750" indent="-285750" fontAlgn="auto">
              <a:lnSpc>
                <a:spcPts val="3200"/>
              </a:lnSpc>
              <a:buFont typeface="Wingdings" panose="05000000000000000000" charset="0"/>
              <a:buChar char="l"/>
            </a:pPr>
            <a:r>
              <a:rPr lang="zh-CN" altLang="en-US"/>
              <a:t>r: 表示节点 u 对应的区间的右边界。</a:t>
            </a:r>
            <a:endParaRPr lang="zh-CN" altLang="en-US"/>
          </a:p>
          <a:p>
            <a:pPr marL="285750" indent="-285750" fontAlgn="auto">
              <a:lnSpc>
                <a:spcPts val="3200"/>
              </a:lnSpc>
              <a:buFont typeface="Wingdings" panose="05000000000000000000" charset="0"/>
              <a:buChar char="l"/>
            </a:pPr>
            <a:r>
              <a:rPr lang="zh-CN" altLang="en-US"/>
              <a:t>-INF: 表示最大负数值的初始值。</a:t>
            </a:r>
            <a:endParaRPr lang="zh-CN" altLang="en-US"/>
          </a:p>
          <a:p>
            <a:pPr marL="285750" indent="-285750" fontAlgn="auto">
              <a:lnSpc>
                <a:spcPts val="3200"/>
              </a:lnSpc>
              <a:buFont typeface="Wingdings" panose="05000000000000000000" charset="0"/>
              <a:buChar char="l"/>
            </a:pPr>
            <a:r>
              <a:rPr lang="zh-CN" altLang="en-US"/>
              <a:t>INF: 表示最大正数值的初始值。</a:t>
            </a:r>
            <a:endParaRPr lang="zh-CN" altLang="en-US"/>
          </a:p>
          <a:p>
            <a:pPr indent="457200" fontAlgn="auto">
              <a:lnSpc>
                <a:spcPts val="3200"/>
              </a:lnSpc>
              <a:extLst>
                <a:ext uri="{35155182-B16C-46BC-9424-99874614C6A1}">
                  <wpsdc:indentchars xmlns:wpsdc="http://www.wps.cn/officeDocument/2017/drawingmlCustomData" val="200" checksum="59296752"/>
                </a:ext>
              </a:extLst>
            </a:pPr>
            <a:r>
              <a:rPr lang="zh-CN" altLang="en-US"/>
              <a:t>通过将边界信息 (l, r) 和最大正负数值的初始值 -INF 存储在节点 u 对应的元素中，可以在构建线段树的过程中更方便地操作和更新节点的信息。</a:t>
            </a:r>
            <a:endParaRPr lang="zh-CN" altLang="en-US"/>
          </a:p>
          <a:p>
            <a:pPr indent="457200" fontAlgn="auto">
              <a:lnSpc>
                <a:spcPts val="3200"/>
              </a:lnSpc>
              <a:extLst>
                <a:ext uri="{35155182-B16C-46BC-9424-99874614C6A1}">
                  <wpsdc:indentchars xmlns:wpsdc="http://www.wps.cn/officeDocument/2017/drawingmlCustomData" val="200" checksum="59296752"/>
                </a:ext>
              </a:extLst>
            </a:pPr>
            <a:r>
              <a:rPr lang="zh-CN" altLang="en-US"/>
              <a:t>最常见的操作是在构建线段树时，根据父节点的信息更新子节点的信息。通过递归地构建树的过程，线段树的每个节点都可以根据其左右子节点的信息来更新自己的最大正负数值。</a:t>
            </a:r>
            <a:endParaRPr lang="zh-CN" altLang="en-US"/>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0" y="0"/>
            <a:ext cx="4387215" cy="506730"/>
          </a:xfrm>
          <a:prstGeom prst="rect">
            <a:avLst/>
          </a:prstGeom>
          <a:noFill/>
        </p:spPr>
        <p:txBody>
          <a:bodyPr wrap="none" rtlCol="0">
            <a:spAutoFit/>
          </a:bodyPr>
          <a:p>
            <a:r>
              <a:rPr lang="zh-CN" altLang="en-US" sz="2700" b="1">
                <a:solidFill>
                  <a:schemeClr val="accent1">
                    <a:lumMod val="50000"/>
                  </a:schemeClr>
                </a:solidFill>
                <a:latin typeface="+mj-ea"/>
                <a:ea typeface="+mj-ea"/>
                <a:cs typeface="+mj-ea"/>
              </a:rPr>
              <a:t>build(int u,int l,int r)函数</a:t>
            </a:r>
            <a:endParaRPr lang="zh-CN" altLang="en-US" sz="2700" b="1">
              <a:solidFill>
                <a:schemeClr val="accent1">
                  <a:lumMod val="50000"/>
                </a:schemeClr>
              </a:solidFill>
              <a:latin typeface="+mj-ea"/>
              <a:ea typeface="+mj-ea"/>
              <a:cs typeface="+mj-ea"/>
            </a:endParaRPr>
          </a:p>
        </p:txBody>
      </p:sp>
      <p:sp>
        <p:nvSpPr>
          <p:cNvPr id="9" name="矩形 8"/>
          <p:cNvSpPr/>
          <p:nvPr>
            <p:custDataLst>
              <p:tags r:id="rId1"/>
            </p:custDataLst>
          </p:nvPr>
        </p:nvSpPr>
        <p:spPr>
          <a:xfrm>
            <a:off x="0" y="3203575"/>
            <a:ext cx="9144000" cy="3669665"/>
          </a:xfrm>
          <a:prstGeom prst="rect">
            <a:avLst/>
          </a:prstGeom>
          <a:solidFill>
            <a:schemeClr val="accent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endParaRPr>
          </a:p>
        </p:txBody>
      </p:sp>
      <p:graphicFrame>
        <p:nvGraphicFramePr>
          <p:cNvPr id="16" name="表格 15"/>
          <p:cNvGraphicFramePr/>
          <p:nvPr>
            <p:custDataLst>
              <p:tags r:id="rId2"/>
            </p:custDataLst>
          </p:nvPr>
        </p:nvGraphicFramePr>
        <p:xfrm>
          <a:off x="6486525" y="2156222"/>
          <a:ext cx="208280" cy="548640"/>
        </p:xfrm>
        <a:graphic>
          <a:graphicData uri="http://schemas.openxmlformats.org/drawingml/2006/table">
            <a:tbl>
              <a:tblPr firstRow="1" bandRow="1">
                <a:tableStyleId>{5940675A-B579-460E-94D1-54222C63F5DA}</a:tableStyleId>
              </a:tblPr>
              <a:tblGrid>
                <a:gridCol w="208280"/>
                <a:gridCol w="0"/>
              </a:tblGrid>
              <a:tr h="274320">
                <a:tc>
                  <a:txBody>
                    <a:bodyPr/>
                    <a:p>
                      <a:pPr indent="0">
                        <a:buNone/>
                      </a:pPr>
                      <a:endParaRPr lang="zh-CN" altLang="en-US" sz="1350" b="0"/>
                    </a:p>
                  </a:txBody>
                  <a:tcPr marL="68580" marR="68580" marT="34290" marB="34290">
                    <a:lnL>
                      <a:noFill/>
                    </a:lnL>
                    <a:lnR>
                      <a:noFill/>
                    </a:lnR>
                    <a:lnT cap="flat">
                      <a:noFill/>
                    </a:lnT>
                    <a:lnB cap="flat">
                      <a:noFill/>
                    </a:lnB>
                    <a:lnTlToBr>
                      <a:noFill/>
                    </a:lnTlToBr>
                    <a:lnBlToTr>
                      <a:noFill/>
                    </a:lnBlToTr>
                    <a:noFill/>
                  </a:tcPr>
                </a:tc>
                <a:tc>
                  <a:txBody>
                    <a:bodyPr/>
                    <a:p>
                      <a:pPr>
                        <a:buNone/>
                      </a:pPr>
                      <a:endParaRPr lang="zh-CN" altLang="en-US" sz="1350"/>
                    </a:p>
                  </a:txBody>
                  <a:tcPr marL="68580" marR="68580" marT="34290" marB="34290">
                    <a:lnL>
                      <a:noFill/>
                    </a:lnL>
                    <a:lnR>
                      <a:noFill/>
                    </a:lnR>
                    <a:lnT>
                      <a:noFill/>
                    </a:lnT>
                    <a:lnB cap="flat">
                      <a:noFill/>
                    </a:lnB>
                    <a:lnTlToBr>
                      <a:noFill/>
                    </a:lnTlToBr>
                    <a:lnBlToTr>
                      <a:noFill/>
                    </a:lnBlToTr>
                    <a:solidFill>
                      <a:srgbClr val="FFFFFF"/>
                    </a:solidFill>
                  </a:tcPr>
                </a:tc>
              </a:tr>
              <a:tr h="274320">
                <a:tc>
                  <a:txBody>
                    <a:bodyPr/>
                    <a:p>
                      <a:pPr indent="0">
                        <a:buNone/>
                      </a:pPr>
                      <a:endParaRPr lang="zh-CN" altLang="en-US" sz="1350"/>
                    </a:p>
                  </a:txBody>
                  <a:tcPr marL="68580" marR="68580" marT="34290" marB="34290">
                    <a:lnL>
                      <a:noFill/>
                    </a:lnL>
                    <a:lnR>
                      <a:noFill/>
                    </a:lnR>
                    <a:lnT cap="flat">
                      <a:noFill/>
                    </a:lnT>
                    <a:lnB cap="flat">
                      <a:noFill/>
                    </a:lnB>
                    <a:lnTlToBr>
                      <a:noFill/>
                    </a:lnTlToBr>
                    <a:lnBlToTr>
                      <a:noFill/>
                    </a:lnBlToTr>
                    <a:noFill/>
                  </a:tcPr>
                </a:tc>
                <a:tc>
                  <a:txBody>
                    <a:bodyPr/>
                    <a:p>
                      <a:pPr indent="0">
                        <a:buNone/>
                      </a:pPr>
                      <a:endParaRPr lang="zh-CN" altLang="en-US" sz="1350"/>
                    </a:p>
                  </a:txBody>
                  <a:tcPr marL="68580" marR="68580" marT="34290" marB="34290">
                    <a:lnL>
                      <a:noFill/>
                    </a:lnL>
                    <a:lnR cap="flat">
                      <a:noFill/>
                    </a:lnR>
                    <a:lnT cap="flat">
                      <a:noFill/>
                    </a:lnT>
                    <a:lnB cap="flat">
                      <a:noFill/>
                    </a:lnB>
                    <a:lnTlToBr>
                      <a:noFill/>
                    </a:lnTlToBr>
                    <a:lnBlToTr>
                      <a:noFill/>
                    </a:lnBlToTr>
                    <a:noFill/>
                  </a:tcPr>
                </a:tc>
              </a:tr>
            </a:tbl>
          </a:graphicData>
        </a:graphic>
      </p:graphicFrame>
      <p:pic>
        <p:nvPicPr>
          <p:cNvPr id="2" name="图片 1" descr="C:\Users\33899\Pictures\Screenshots\屏幕截图 2023-12-22 210556.png屏幕截图 2023-12-22 210556"/>
          <p:cNvPicPr>
            <a:picLocks noChangeAspect="1"/>
          </p:cNvPicPr>
          <p:nvPr/>
        </p:nvPicPr>
        <p:blipFill>
          <a:blip r:embed="rId3"/>
          <a:srcRect/>
          <a:stretch>
            <a:fillRect/>
          </a:stretch>
        </p:blipFill>
        <p:spPr>
          <a:xfrm>
            <a:off x="1894840" y="998617"/>
            <a:ext cx="5354320" cy="1713230"/>
          </a:xfrm>
          <a:prstGeom prst="rect">
            <a:avLst/>
          </a:prstGeom>
          <a:noFill/>
          <a:ln>
            <a:noFill/>
          </a:ln>
        </p:spPr>
      </p:pic>
      <p:sp>
        <p:nvSpPr>
          <p:cNvPr id="100" name="文本框 99"/>
          <p:cNvSpPr txBox="1"/>
          <p:nvPr>
            <p:custDataLst>
              <p:tags r:id="rId4"/>
            </p:custDataLst>
          </p:nvPr>
        </p:nvSpPr>
        <p:spPr>
          <a:xfrm>
            <a:off x="476" y="3745548"/>
            <a:ext cx="9143524" cy="2584450"/>
          </a:xfrm>
          <a:prstGeom prst="rect">
            <a:avLst/>
          </a:prstGeom>
          <a:noFill/>
          <a:ln w="9525">
            <a:noFill/>
          </a:ln>
        </p:spPr>
        <p:txBody>
          <a:bodyPr wrap="square">
            <a:spAutoFit/>
          </a:bodyPr>
          <a:p>
            <a:pPr indent="0"/>
            <a:r>
              <a:rPr lang="en-US" b="0">
                <a:solidFill>
                  <a:schemeClr val="lt1"/>
                </a:solidFill>
                <a:latin typeface="Times New Roman" panose="02020603050405020304" charset="0"/>
              </a:rPr>
              <a:t>build(int u, int l, int r) </a:t>
            </a:r>
            <a:r>
              <a:rPr lang="zh-CN" b="0">
                <a:solidFill>
                  <a:schemeClr val="lt1"/>
                </a:solidFill>
                <a:latin typeface="Times New Roman" panose="02020603050405020304" charset="0"/>
                <a:ea typeface="宋体" panose="02010600030101010101" pitchFamily="2" charset="-122"/>
              </a:rPr>
              <a:t>函数的功能是在线段树中建立节点 </a:t>
            </a:r>
            <a:r>
              <a:rPr lang="en-US" b="0">
                <a:solidFill>
                  <a:schemeClr val="lt1"/>
                </a:solidFill>
                <a:latin typeface="Times New Roman" panose="02020603050405020304" charset="0"/>
              </a:rPr>
              <a:t>u</a:t>
            </a:r>
            <a:r>
              <a:rPr lang="zh-CN" b="0">
                <a:solidFill>
                  <a:schemeClr val="lt1"/>
                </a:solidFill>
                <a:latin typeface="Times New Roman" panose="02020603050405020304" charset="0"/>
                <a:ea typeface="宋体" panose="02010600030101010101" pitchFamily="2" charset="-122"/>
              </a:rPr>
              <a:t>，并为该节点分配一个表示区间范围 </a:t>
            </a:r>
            <a:r>
              <a:rPr lang="en-US" b="0">
                <a:solidFill>
                  <a:schemeClr val="lt1"/>
                </a:solidFill>
                <a:latin typeface="Times New Roman" panose="02020603050405020304" charset="0"/>
              </a:rPr>
              <a:t>[l, r] </a:t>
            </a:r>
            <a:r>
              <a:rPr lang="zh-CN" b="0">
                <a:solidFill>
                  <a:schemeClr val="lt1"/>
                </a:solidFill>
                <a:latin typeface="Times New Roman" panose="02020603050405020304" charset="0"/>
                <a:ea typeface="宋体" panose="02010600030101010101" pitchFamily="2" charset="-122"/>
              </a:rPr>
              <a:t>的子树。在函数的实现中，</a:t>
            </a:r>
            <a:r>
              <a:rPr lang="en-US" b="0">
                <a:solidFill>
                  <a:schemeClr val="lt1"/>
                </a:solidFill>
                <a:latin typeface="Times New Roman" panose="02020603050405020304" charset="0"/>
                <a:ea typeface="宋体" panose="02010600030101010101" pitchFamily="2" charset="-122"/>
              </a:rPr>
              <a:t>u </a:t>
            </a:r>
            <a:r>
              <a:rPr lang="zh-CN" b="0">
                <a:solidFill>
                  <a:schemeClr val="lt1"/>
                </a:solidFill>
                <a:latin typeface="Times New Roman" panose="02020603050405020304" charset="0"/>
                <a:ea typeface="宋体" panose="02010600030101010101" pitchFamily="2" charset="-122"/>
              </a:rPr>
              <a:t>表示当前节点的编号，</a:t>
            </a:r>
            <a:r>
              <a:rPr lang="en-US" b="0">
                <a:solidFill>
                  <a:schemeClr val="lt1"/>
                </a:solidFill>
                <a:latin typeface="Times New Roman" panose="02020603050405020304" charset="0"/>
                <a:ea typeface="宋体" panose="02010600030101010101" pitchFamily="2" charset="-122"/>
              </a:rPr>
              <a:t>l </a:t>
            </a:r>
            <a:r>
              <a:rPr lang="zh-CN" b="0">
                <a:solidFill>
                  <a:schemeClr val="lt1"/>
                </a:solidFill>
                <a:latin typeface="Times New Roman" panose="02020603050405020304" charset="0"/>
                <a:ea typeface="宋体" panose="02010600030101010101" pitchFamily="2" charset="-122"/>
              </a:rPr>
              <a:t>和 </a:t>
            </a:r>
            <a:r>
              <a:rPr lang="en-US" b="0">
                <a:solidFill>
                  <a:schemeClr val="lt1"/>
                </a:solidFill>
                <a:latin typeface="Times New Roman" panose="02020603050405020304" charset="0"/>
                <a:ea typeface="宋体" panose="02010600030101010101" pitchFamily="2" charset="-122"/>
              </a:rPr>
              <a:t>r </a:t>
            </a:r>
            <a:r>
              <a:rPr lang="zh-CN" b="0">
                <a:solidFill>
                  <a:schemeClr val="lt1"/>
                </a:solidFill>
                <a:latin typeface="Times New Roman" panose="02020603050405020304" charset="0"/>
                <a:ea typeface="宋体" panose="02010600030101010101" pitchFamily="2" charset="-122"/>
              </a:rPr>
              <a:t>表示当前节点所对应的区间范围。函数首先判断 </a:t>
            </a:r>
            <a:r>
              <a:rPr lang="en-US" b="0">
                <a:solidFill>
                  <a:schemeClr val="lt1"/>
                </a:solidFill>
                <a:latin typeface="Times New Roman" panose="02020603050405020304" charset="0"/>
                <a:ea typeface="宋体" panose="02010600030101010101" pitchFamily="2" charset="-122"/>
              </a:rPr>
              <a:t>l </a:t>
            </a:r>
            <a:r>
              <a:rPr lang="zh-CN" b="0">
                <a:solidFill>
                  <a:schemeClr val="lt1"/>
                </a:solidFill>
                <a:latin typeface="Times New Roman" panose="02020603050405020304" charset="0"/>
                <a:ea typeface="宋体" panose="02010600030101010101" pitchFamily="2" charset="-122"/>
              </a:rPr>
              <a:t>和 </a:t>
            </a:r>
            <a:r>
              <a:rPr lang="en-US" b="0">
                <a:solidFill>
                  <a:schemeClr val="lt1"/>
                </a:solidFill>
                <a:latin typeface="Times New Roman" panose="02020603050405020304" charset="0"/>
                <a:ea typeface="宋体" panose="02010600030101010101" pitchFamily="2" charset="-122"/>
              </a:rPr>
              <a:t>r </a:t>
            </a:r>
            <a:r>
              <a:rPr lang="zh-CN" b="0">
                <a:solidFill>
                  <a:schemeClr val="lt1"/>
                </a:solidFill>
                <a:latin typeface="Times New Roman" panose="02020603050405020304" charset="0"/>
                <a:ea typeface="宋体" panose="02010600030101010101" pitchFamily="2" charset="-122"/>
              </a:rPr>
              <a:t>是否相等，若相等，则说明该节点是一个叶子节点，直接进行初始化操作。如果</a:t>
            </a:r>
            <a:r>
              <a:rPr lang="en-US" b="0">
                <a:solidFill>
                  <a:schemeClr val="lt1"/>
                </a:solidFill>
                <a:latin typeface="Times New Roman" panose="02020603050405020304" charset="0"/>
                <a:ea typeface="宋体" panose="02010600030101010101" pitchFamily="2" charset="-122"/>
                <a:cs typeface="Times New Roman" panose="02020603050405020304" charset="0"/>
              </a:rPr>
              <a:t> </a:t>
            </a:r>
            <a:r>
              <a:rPr lang="en-US" b="0">
                <a:solidFill>
                  <a:schemeClr val="lt1"/>
                </a:solidFill>
                <a:latin typeface="Times New Roman" panose="02020603050405020304" charset="0"/>
                <a:ea typeface="宋体" panose="02010600030101010101" pitchFamily="2" charset="-122"/>
              </a:rPr>
              <a:t>l </a:t>
            </a:r>
            <a:r>
              <a:rPr lang="zh-CN" b="0">
                <a:solidFill>
                  <a:schemeClr val="lt1"/>
                </a:solidFill>
                <a:latin typeface="Times New Roman" panose="02020603050405020304" charset="0"/>
                <a:ea typeface="宋体" panose="02010600030101010101" pitchFamily="2" charset="-122"/>
              </a:rPr>
              <a:t>和 </a:t>
            </a:r>
            <a:r>
              <a:rPr lang="en-US" b="0">
                <a:solidFill>
                  <a:schemeClr val="lt1"/>
                </a:solidFill>
                <a:latin typeface="Times New Roman" panose="02020603050405020304" charset="0"/>
                <a:ea typeface="宋体" panose="02010600030101010101" pitchFamily="2" charset="-122"/>
              </a:rPr>
              <a:t>r </a:t>
            </a:r>
            <a:r>
              <a:rPr lang="zh-CN" b="0">
                <a:solidFill>
                  <a:schemeClr val="lt1"/>
                </a:solidFill>
                <a:latin typeface="Times New Roman" panose="02020603050405020304" charset="0"/>
                <a:ea typeface="宋体" panose="02010600030101010101" pitchFamily="2" charset="-122"/>
              </a:rPr>
              <a:t>不相等，则说明该节点是一个非叶子节点，需要继续递归地构建其左子节点和右子节点。具体而言，函数会计算出当前节点的左孩子和右孩子节点的编号，然后调用 </a:t>
            </a:r>
            <a:r>
              <a:rPr lang="en-US" b="0">
                <a:solidFill>
                  <a:schemeClr val="lt1"/>
                </a:solidFill>
                <a:latin typeface="Times New Roman" panose="02020603050405020304" charset="0"/>
                <a:ea typeface="宋体" panose="02010600030101010101" pitchFamily="2" charset="-122"/>
              </a:rPr>
              <a:t>build </a:t>
            </a:r>
            <a:r>
              <a:rPr lang="zh-CN" b="0">
                <a:solidFill>
                  <a:schemeClr val="lt1"/>
                </a:solidFill>
                <a:latin typeface="Times New Roman" panose="02020603050405020304" charset="0"/>
                <a:ea typeface="宋体" panose="02010600030101010101" pitchFamily="2" charset="-122"/>
              </a:rPr>
              <a:t>函数来构建左子树和右子树。最后，函数会调用</a:t>
            </a:r>
            <a:r>
              <a:rPr lang="en-US" b="0">
                <a:solidFill>
                  <a:schemeClr val="lt1"/>
                </a:solidFill>
                <a:latin typeface="Times New Roman" panose="02020603050405020304" charset="0"/>
                <a:ea typeface="宋体" panose="02010600030101010101" pitchFamily="2" charset="-122"/>
                <a:cs typeface="Times New Roman" panose="02020603050405020304" charset="0"/>
              </a:rPr>
              <a:t> </a:t>
            </a:r>
            <a:r>
              <a:rPr lang="en-US" b="0">
                <a:solidFill>
                  <a:schemeClr val="lt1"/>
                </a:solidFill>
                <a:latin typeface="Times New Roman" panose="02020603050405020304" charset="0"/>
                <a:ea typeface="宋体" panose="02010600030101010101" pitchFamily="2" charset="-122"/>
              </a:rPr>
              <a:t>pushup </a:t>
            </a:r>
            <a:r>
              <a:rPr lang="zh-CN" b="0">
                <a:solidFill>
                  <a:schemeClr val="lt1"/>
                </a:solidFill>
                <a:latin typeface="Times New Roman" panose="02020603050405020304" charset="0"/>
                <a:ea typeface="宋体" panose="02010600030101010101" pitchFamily="2" charset="-122"/>
              </a:rPr>
              <a:t>函数来更新当前节点的信息，以确保节点的信息与左右子节点的信息一致。</a:t>
            </a:r>
            <a:endParaRPr lang="zh-CN" altLang="en-US" b="0">
              <a:solidFill>
                <a:schemeClr val="lt1"/>
              </a:solidFill>
              <a:latin typeface="Times New Roman" panose="02020603050405020304" charset="0"/>
              <a:ea typeface="宋体" panose="02010600030101010101" pitchFamily="2" charset="-122"/>
            </a:endParaRPr>
          </a:p>
        </p:txBody>
      </p:sp>
    </p:spTree>
    <p:custDataLst>
      <p:tags r:id="rId5"/>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p:nvPr>
            <p:custDataLst>
              <p:tags r:id="rId1"/>
            </p:custDataLst>
          </p:nvPr>
        </p:nvGraphicFramePr>
        <p:xfrm>
          <a:off x="4979035" y="2705100"/>
          <a:ext cx="345440" cy="548640"/>
        </p:xfrm>
        <a:graphic>
          <a:graphicData uri="http://schemas.openxmlformats.org/drawingml/2006/table">
            <a:tbl>
              <a:tblPr firstRow="1" bandRow="1">
                <a:tableStyleId>{5940675A-B579-460E-94D1-54222C63F5DA}</a:tableStyleId>
              </a:tblPr>
              <a:tblGrid>
                <a:gridCol w="137160"/>
              </a:tblGrid>
              <a:tr h="274320">
                <a:tc>
                  <a:txBody>
                    <a:bodyPr/>
                    <a:p>
                      <a:pPr indent="0">
                        <a:buNone/>
                      </a:pPr>
                      <a:endParaRPr lang="zh-CN" altLang="en-US" sz="1350" b="0"/>
                    </a:p>
                  </a:txBody>
                  <a:tcPr marL="68580" marR="68580" marT="34290" marB="34290">
                    <a:lnL>
                      <a:noFill/>
                    </a:lnL>
                    <a:lnR>
                      <a:noFill/>
                    </a:lnR>
                    <a:lnT cap="flat">
                      <a:noFill/>
                    </a:lnT>
                    <a:lnB cap="flat">
                      <a:noFill/>
                    </a:lnB>
                    <a:lnTlToBr>
                      <a:noFill/>
                    </a:lnTlToBr>
                    <a:lnBlToTr>
                      <a:noFill/>
                    </a:lnBlToTr>
                    <a:noFill/>
                  </a:tcPr>
                </a:tc>
              </a:tr>
              <a:tr h="274320">
                <a:tc>
                  <a:txBody>
                    <a:bodyPr/>
                    <a:p>
                      <a:pPr indent="0">
                        <a:buNone/>
                      </a:pPr>
                      <a:endParaRPr lang="zh-CN" altLang="en-US" sz="1350"/>
                    </a:p>
                  </a:txBody>
                  <a:tcPr marL="68580" marR="68580" marT="34290" marB="34290">
                    <a:lnL>
                      <a:noFill/>
                    </a:lnL>
                    <a:lnR>
                      <a:noFill/>
                    </a:lnR>
                    <a:lnT cap="flat">
                      <a:noFill/>
                    </a:lnT>
                    <a:lnB cap="flat">
                      <a:noFill/>
                    </a:lnB>
                    <a:lnTlToBr>
                      <a:noFill/>
                    </a:lnTlToBr>
                    <a:lnBlToTr>
                      <a:noFill/>
                    </a:lnBlToTr>
                    <a:noFill/>
                  </a:tcPr>
                </a:tc>
              </a:tr>
            </a:tbl>
          </a:graphicData>
        </a:graphic>
      </p:graphicFrame>
      <p:sp>
        <p:nvSpPr>
          <p:cNvPr id="7" name="文本框 6"/>
          <p:cNvSpPr txBox="1"/>
          <p:nvPr/>
        </p:nvSpPr>
        <p:spPr>
          <a:xfrm>
            <a:off x="0" y="0"/>
            <a:ext cx="5500370" cy="506730"/>
          </a:xfrm>
          <a:prstGeom prst="rect">
            <a:avLst/>
          </a:prstGeom>
          <a:noFill/>
        </p:spPr>
        <p:txBody>
          <a:bodyPr wrap="none" rtlCol="0">
            <a:spAutoFit/>
          </a:bodyPr>
          <a:p>
            <a:r>
              <a:rPr lang="zh-CN" altLang="en-US" sz="2700" b="1">
                <a:solidFill>
                  <a:schemeClr val="accent1">
                    <a:lumMod val="50000"/>
                  </a:schemeClr>
                </a:solidFill>
                <a:latin typeface="+mj-ea"/>
                <a:ea typeface="+mj-ea"/>
                <a:cs typeface="+mj-ea"/>
              </a:rPr>
              <a:t>query(int u,int l,int r,int M)函数</a:t>
            </a:r>
            <a:endParaRPr lang="zh-CN" altLang="en-US" sz="2700" b="1">
              <a:solidFill>
                <a:schemeClr val="accent1">
                  <a:lumMod val="50000"/>
                </a:schemeClr>
              </a:solidFill>
              <a:latin typeface="+mj-ea"/>
              <a:ea typeface="+mj-ea"/>
              <a:cs typeface="+mj-ea"/>
            </a:endParaRPr>
          </a:p>
        </p:txBody>
      </p:sp>
      <p:sp>
        <p:nvSpPr>
          <p:cNvPr id="9" name="矩形 8"/>
          <p:cNvSpPr/>
          <p:nvPr>
            <p:custDataLst>
              <p:tags r:id="rId2"/>
            </p:custDataLst>
          </p:nvPr>
        </p:nvSpPr>
        <p:spPr>
          <a:xfrm>
            <a:off x="0" y="3203575"/>
            <a:ext cx="9144000" cy="3653790"/>
          </a:xfrm>
          <a:prstGeom prst="rect">
            <a:avLst/>
          </a:prstGeom>
          <a:solidFill>
            <a:schemeClr val="accent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endParaRPr>
          </a:p>
        </p:txBody>
      </p:sp>
      <p:pic>
        <p:nvPicPr>
          <p:cNvPr id="8" name="图片 7"/>
          <p:cNvPicPr>
            <a:picLocks noChangeAspect="1"/>
          </p:cNvPicPr>
          <p:nvPr/>
        </p:nvPicPr>
        <p:blipFill>
          <a:blip r:embed="rId3"/>
          <a:stretch>
            <a:fillRect/>
          </a:stretch>
        </p:blipFill>
        <p:spPr>
          <a:xfrm>
            <a:off x="1808639" y="1069340"/>
            <a:ext cx="5527834" cy="1635919"/>
          </a:xfrm>
          <a:prstGeom prst="rect">
            <a:avLst/>
          </a:prstGeom>
          <a:noFill/>
          <a:ln>
            <a:noFill/>
          </a:ln>
        </p:spPr>
      </p:pic>
      <p:graphicFrame>
        <p:nvGraphicFramePr>
          <p:cNvPr id="5" name="表格 4"/>
          <p:cNvGraphicFramePr/>
          <p:nvPr>
            <p:custDataLst>
              <p:tags r:id="rId4"/>
            </p:custDataLst>
          </p:nvPr>
        </p:nvGraphicFramePr>
        <p:xfrm>
          <a:off x="4363720" y="2150983"/>
          <a:ext cx="208280" cy="548640"/>
        </p:xfrm>
        <a:graphic>
          <a:graphicData uri="http://schemas.openxmlformats.org/drawingml/2006/table">
            <a:tbl>
              <a:tblPr firstRow="1" bandRow="1">
                <a:tableStyleId>{5940675A-B579-460E-94D1-54222C63F5DA}</a:tableStyleId>
              </a:tblPr>
              <a:tblGrid>
                <a:gridCol w="208280"/>
                <a:gridCol w="0"/>
              </a:tblGrid>
              <a:tr h="274320">
                <a:tc>
                  <a:txBody>
                    <a:bodyPr/>
                    <a:p>
                      <a:pPr indent="0">
                        <a:buNone/>
                      </a:pPr>
                      <a:endParaRPr lang="zh-CN" altLang="en-US" sz="1350" b="0"/>
                    </a:p>
                  </a:txBody>
                  <a:tcPr marL="68580" marR="68580" marT="34290" marB="34290">
                    <a:lnL>
                      <a:noFill/>
                    </a:lnL>
                    <a:lnR>
                      <a:noFill/>
                    </a:lnR>
                    <a:lnT cap="flat">
                      <a:noFill/>
                    </a:lnT>
                    <a:lnB cap="flat">
                      <a:noFill/>
                    </a:lnB>
                    <a:lnTlToBr>
                      <a:noFill/>
                    </a:lnTlToBr>
                    <a:lnBlToTr>
                      <a:noFill/>
                    </a:lnBlToTr>
                    <a:noFill/>
                  </a:tcPr>
                </a:tc>
                <a:tc>
                  <a:txBody>
                    <a:bodyPr/>
                    <a:p>
                      <a:pPr>
                        <a:buNone/>
                      </a:pPr>
                      <a:endParaRPr lang="zh-CN" altLang="en-US" sz="1350"/>
                    </a:p>
                  </a:txBody>
                  <a:tcPr marL="68580" marR="68580" marT="34290" marB="34290">
                    <a:lnL>
                      <a:noFill/>
                    </a:lnL>
                    <a:lnR>
                      <a:noFill/>
                    </a:lnR>
                    <a:lnT>
                      <a:noFill/>
                    </a:lnT>
                    <a:lnB cap="flat">
                      <a:noFill/>
                    </a:lnB>
                    <a:lnTlToBr>
                      <a:noFill/>
                    </a:lnTlToBr>
                    <a:lnBlToTr>
                      <a:noFill/>
                    </a:lnBlToTr>
                    <a:solidFill>
                      <a:srgbClr val="FFFFFF"/>
                    </a:solidFill>
                  </a:tcPr>
                </a:tc>
              </a:tr>
              <a:tr h="274320">
                <a:tc>
                  <a:txBody>
                    <a:bodyPr/>
                    <a:p>
                      <a:pPr indent="0">
                        <a:buNone/>
                      </a:pPr>
                      <a:endParaRPr lang="zh-CN" altLang="en-US" sz="1350"/>
                    </a:p>
                  </a:txBody>
                  <a:tcPr marL="68580" marR="68580" marT="34290" marB="34290">
                    <a:lnL>
                      <a:noFill/>
                    </a:lnL>
                    <a:lnR>
                      <a:noFill/>
                    </a:lnR>
                    <a:lnT cap="flat">
                      <a:noFill/>
                    </a:lnT>
                    <a:lnB cap="flat">
                      <a:noFill/>
                    </a:lnB>
                    <a:lnTlToBr>
                      <a:noFill/>
                    </a:lnTlToBr>
                    <a:lnBlToTr>
                      <a:noFill/>
                    </a:lnBlToTr>
                    <a:noFill/>
                  </a:tcPr>
                </a:tc>
                <a:tc>
                  <a:txBody>
                    <a:bodyPr/>
                    <a:p>
                      <a:pPr indent="0">
                        <a:buNone/>
                      </a:pPr>
                      <a:endParaRPr lang="zh-CN" altLang="en-US" sz="1350"/>
                    </a:p>
                  </a:txBody>
                  <a:tcPr marL="68580" marR="68580" marT="34290" marB="34290">
                    <a:lnL>
                      <a:noFill/>
                    </a:lnL>
                    <a:lnR cap="flat">
                      <a:noFill/>
                    </a:lnR>
                    <a:lnT cap="flat">
                      <a:noFill/>
                    </a:lnT>
                    <a:lnB cap="flat">
                      <a:noFill/>
                    </a:lnB>
                    <a:lnTlToBr>
                      <a:noFill/>
                    </a:lnTlToBr>
                    <a:lnBlToTr>
                      <a:noFill/>
                    </a:lnBlToTr>
                    <a:noFill/>
                  </a:tcPr>
                </a:tc>
              </a:tr>
            </a:tbl>
          </a:graphicData>
        </a:graphic>
      </p:graphicFrame>
      <p:sp>
        <p:nvSpPr>
          <p:cNvPr id="10" name="文本框 9"/>
          <p:cNvSpPr txBox="1"/>
          <p:nvPr>
            <p:custDataLst>
              <p:tags r:id="rId5"/>
            </p:custDataLst>
          </p:nvPr>
        </p:nvSpPr>
        <p:spPr>
          <a:xfrm>
            <a:off x="988060" y="3630295"/>
            <a:ext cx="6959600" cy="2799715"/>
          </a:xfrm>
          <a:prstGeom prst="rect">
            <a:avLst/>
          </a:prstGeom>
          <a:noFill/>
          <a:ln w="9525">
            <a:noFill/>
          </a:ln>
        </p:spPr>
        <p:txBody>
          <a:bodyPr wrap="square">
            <a:spAutoFit/>
          </a:bodyPr>
          <a:p>
            <a:pPr indent="0"/>
            <a:r>
              <a:rPr lang="en-US" sz="1600" b="0">
                <a:solidFill>
                  <a:schemeClr val="lt1"/>
                </a:solidFill>
                <a:latin typeface="Times New Roman" panose="02020603050405020304" charset="0"/>
              </a:rPr>
              <a:t>query(int u, int l, int r, int M) </a:t>
            </a:r>
            <a:r>
              <a:rPr lang="zh-CN" sz="1600" b="0">
                <a:solidFill>
                  <a:schemeClr val="lt1"/>
                </a:solidFill>
                <a:latin typeface="Times New Roman" panose="02020603050405020304" charset="0"/>
                <a:ea typeface="宋体" panose="02010600030101010101" pitchFamily="2" charset="-122"/>
              </a:rPr>
              <a:t>函数的功能是在线段树中查询区间 </a:t>
            </a:r>
            <a:r>
              <a:rPr lang="en-US" sz="1600" b="0">
                <a:solidFill>
                  <a:schemeClr val="lt1"/>
                </a:solidFill>
                <a:latin typeface="Times New Roman" panose="02020603050405020304" charset="0"/>
              </a:rPr>
              <a:t>[l, r] </a:t>
            </a:r>
            <a:r>
              <a:rPr lang="zh-CN" sz="1600" b="0">
                <a:solidFill>
                  <a:schemeClr val="lt1"/>
                </a:solidFill>
                <a:latin typeface="Times New Roman" panose="02020603050405020304" charset="0"/>
                <a:ea typeface="宋体" panose="02010600030101010101" pitchFamily="2" charset="-122"/>
              </a:rPr>
              <a:t>内满足特定条件 </a:t>
            </a:r>
            <a:r>
              <a:rPr lang="en-US" sz="1600" b="0">
                <a:solidFill>
                  <a:schemeClr val="lt1"/>
                </a:solidFill>
                <a:latin typeface="Times New Roman" panose="02020603050405020304" charset="0"/>
              </a:rPr>
              <a:t>M </a:t>
            </a:r>
            <a:r>
              <a:rPr lang="zh-CN" sz="1600" b="0">
                <a:solidFill>
                  <a:schemeClr val="lt1"/>
                </a:solidFill>
                <a:latin typeface="Times New Roman" panose="02020603050405020304" charset="0"/>
                <a:ea typeface="宋体" panose="02010600030101010101" pitchFamily="2" charset="-122"/>
              </a:rPr>
              <a:t>的信息。函数首先检查当前节点的区间是否完全包含在查询区间</a:t>
            </a:r>
            <a:r>
              <a:rPr lang="en-US" sz="1600" b="0">
                <a:solidFill>
                  <a:schemeClr val="lt1"/>
                </a:solidFill>
                <a:latin typeface="Times New Roman" panose="02020603050405020304" charset="0"/>
                <a:ea typeface="宋体" panose="02010600030101010101" pitchFamily="2" charset="-122"/>
                <a:cs typeface="Times New Roman" panose="02020603050405020304" charset="0"/>
              </a:rPr>
              <a:t> </a:t>
            </a:r>
            <a:r>
              <a:rPr lang="en-US" sz="1600" b="0">
                <a:solidFill>
                  <a:schemeClr val="lt1"/>
                </a:solidFill>
                <a:latin typeface="Times New Roman" panose="02020603050405020304" charset="0"/>
                <a:ea typeface="宋体" panose="02010600030101010101" pitchFamily="2" charset="-122"/>
              </a:rPr>
              <a:t>[l, r] </a:t>
            </a:r>
            <a:r>
              <a:rPr lang="zh-CN" sz="1600" b="0">
                <a:solidFill>
                  <a:schemeClr val="lt1"/>
                </a:solidFill>
                <a:latin typeface="Times New Roman" panose="02020603050405020304" charset="0"/>
                <a:ea typeface="宋体" panose="02010600030101010101" pitchFamily="2" charset="-122"/>
              </a:rPr>
              <a:t>内，如果是，则返回当前节点所保存的信息作为结果。这是因为当前节点的区间完全符合查询条件，无需继续向下进行查询。如果当前节点的区间与查询区间存在交集，但不完全包含在查询区间内，则继续递归地查询其左子节点和右子节点。具体而言，会计算出当前节点的左孩子和右孩子节点的编号，并调用</a:t>
            </a:r>
            <a:r>
              <a:rPr lang="en-US" sz="1600" b="0">
                <a:solidFill>
                  <a:schemeClr val="lt1"/>
                </a:solidFill>
                <a:latin typeface="Times New Roman" panose="02020603050405020304" charset="0"/>
                <a:ea typeface="宋体" panose="02010600030101010101" pitchFamily="2" charset="-122"/>
                <a:cs typeface="Times New Roman" panose="02020603050405020304" charset="0"/>
              </a:rPr>
              <a:t> </a:t>
            </a:r>
            <a:r>
              <a:rPr lang="en-US" sz="1600" b="0">
                <a:solidFill>
                  <a:schemeClr val="lt1"/>
                </a:solidFill>
                <a:latin typeface="Times New Roman" panose="02020603050405020304" charset="0"/>
                <a:ea typeface="宋体" panose="02010600030101010101" pitchFamily="2" charset="-122"/>
              </a:rPr>
              <a:t>query </a:t>
            </a:r>
            <a:r>
              <a:rPr lang="zh-CN" sz="1600" b="0">
                <a:solidFill>
                  <a:schemeClr val="lt1"/>
                </a:solidFill>
                <a:latin typeface="Times New Roman" panose="02020603050405020304" charset="0"/>
                <a:ea typeface="宋体" panose="02010600030101010101" pitchFamily="2" charset="-122"/>
              </a:rPr>
              <a:t>函数来查询左子树和右子树中满足条件的信息。最后，根据左子树和右子树的查询结果，结合特定的条件</a:t>
            </a:r>
            <a:r>
              <a:rPr lang="en-US" sz="1600" b="0">
                <a:solidFill>
                  <a:schemeClr val="lt1"/>
                </a:solidFill>
                <a:latin typeface="Times New Roman" panose="02020603050405020304" charset="0"/>
                <a:ea typeface="宋体" panose="02010600030101010101" pitchFamily="2" charset="-122"/>
                <a:cs typeface="Times New Roman" panose="02020603050405020304" charset="0"/>
              </a:rPr>
              <a:t> </a:t>
            </a:r>
            <a:r>
              <a:rPr lang="en-US" sz="1600" b="0">
                <a:solidFill>
                  <a:schemeClr val="lt1"/>
                </a:solidFill>
                <a:latin typeface="Times New Roman" panose="02020603050405020304" charset="0"/>
                <a:ea typeface="宋体" panose="02010600030101010101" pitchFamily="2" charset="-122"/>
              </a:rPr>
              <a:t>M</a:t>
            </a:r>
            <a:r>
              <a:rPr lang="zh-CN" sz="1600" b="0">
                <a:solidFill>
                  <a:schemeClr val="lt1"/>
                </a:solidFill>
                <a:latin typeface="Times New Roman" panose="02020603050405020304" charset="0"/>
                <a:ea typeface="宋体" panose="02010600030101010101" pitchFamily="2" charset="-122"/>
              </a:rPr>
              <a:t>，计算出当前节点的信息，并返回给上一层的递归调用。</a:t>
            </a:r>
            <a:endParaRPr lang="zh-CN" altLang="en-US" sz="1600" b="0">
              <a:solidFill>
                <a:schemeClr val="lt1"/>
              </a:solidFill>
              <a:latin typeface="Times New Roman" panose="02020603050405020304" charset="0"/>
              <a:ea typeface="宋体" panose="02010600030101010101" pitchFamily="2" charset="-122"/>
            </a:endParaRPr>
          </a:p>
        </p:txBody>
      </p:sp>
    </p:spTree>
    <p:custDataLst>
      <p:tags r:id="rId6"/>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0" y="0"/>
            <a:ext cx="6235065" cy="506730"/>
          </a:xfrm>
          <a:prstGeom prst="rect">
            <a:avLst/>
          </a:prstGeom>
          <a:noFill/>
        </p:spPr>
        <p:txBody>
          <a:bodyPr wrap="none" rtlCol="0">
            <a:spAutoFit/>
          </a:bodyPr>
          <a:p>
            <a:r>
              <a:rPr lang="zh-CN" altLang="en-US" sz="2700" b="1">
                <a:solidFill>
                  <a:schemeClr val="accent1">
                    <a:lumMod val="50000"/>
                  </a:schemeClr>
                </a:solidFill>
                <a:latin typeface="+mj-ea"/>
                <a:ea typeface="+mj-ea"/>
                <a:cs typeface="+mj-ea"/>
              </a:rPr>
              <a:t>modify(int u,int pos,int P,int N)函数</a:t>
            </a:r>
            <a:endParaRPr lang="zh-CN" altLang="en-US" sz="2700" b="1">
              <a:solidFill>
                <a:schemeClr val="accent1">
                  <a:lumMod val="50000"/>
                </a:schemeClr>
              </a:solidFill>
              <a:latin typeface="+mj-ea"/>
              <a:ea typeface="+mj-ea"/>
              <a:cs typeface="+mj-ea"/>
            </a:endParaRPr>
          </a:p>
        </p:txBody>
      </p:sp>
      <p:sp>
        <p:nvSpPr>
          <p:cNvPr id="9" name="矩形 8"/>
          <p:cNvSpPr/>
          <p:nvPr>
            <p:custDataLst>
              <p:tags r:id="rId1"/>
            </p:custDataLst>
          </p:nvPr>
        </p:nvSpPr>
        <p:spPr>
          <a:xfrm>
            <a:off x="0" y="3203575"/>
            <a:ext cx="9144000" cy="3653790"/>
          </a:xfrm>
          <a:prstGeom prst="rect">
            <a:avLst/>
          </a:prstGeom>
          <a:solidFill>
            <a:schemeClr val="accent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endParaRPr>
          </a:p>
        </p:txBody>
      </p:sp>
      <p:pic>
        <p:nvPicPr>
          <p:cNvPr id="6" name="图片 5"/>
          <p:cNvPicPr/>
          <p:nvPr/>
        </p:nvPicPr>
        <p:blipFill>
          <a:blip r:embed="rId2"/>
          <a:stretch>
            <a:fillRect/>
          </a:stretch>
        </p:blipFill>
        <p:spPr>
          <a:xfrm>
            <a:off x="2394426" y="1021080"/>
            <a:ext cx="4229100" cy="1668304"/>
          </a:xfrm>
          <a:prstGeom prst="rect">
            <a:avLst/>
          </a:prstGeom>
          <a:noFill/>
          <a:ln w="9525">
            <a:noFill/>
          </a:ln>
        </p:spPr>
      </p:pic>
      <p:sp>
        <p:nvSpPr>
          <p:cNvPr id="100" name="文本框 99"/>
          <p:cNvSpPr txBox="1"/>
          <p:nvPr>
            <p:custDataLst>
              <p:tags r:id="rId3"/>
            </p:custDataLst>
          </p:nvPr>
        </p:nvSpPr>
        <p:spPr>
          <a:xfrm>
            <a:off x="786130" y="3461385"/>
            <a:ext cx="7572375" cy="2861310"/>
          </a:xfrm>
          <a:prstGeom prst="rect">
            <a:avLst/>
          </a:prstGeom>
          <a:noFill/>
          <a:ln w="9525">
            <a:noFill/>
          </a:ln>
        </p:spPr>
        <p:txBody>
          <a:bodyPr wrap="square">
            <a:spAutoFit/>
          </a:bodyPr>
          <a:p>
            <a:pPr indent="0"/>
            <a:r>
              <a:rPr lang="en-US" b="0">
                <a:solidFill>
                  <a:schemeClr val="lt1"/>
                </a:solidFill>
                <a:latin typeface="Times New Roman" panose="02020603050405020304" charset="0"/>
              </a:rPr>
              <a:t>modify(int u, int pos, int P, int N) </a:t>
            </a:r>
            <a:r>
              <a:rPr lang="zh-CN" b="0">
                <a:solidFill>
                  <a:schemeClr val="lt1"/>
                </a:solidFill>
                <a:latin typeface="Times New Roman" panose="02020603050405020304" charset="0"/>
                <a:ea typeface="宋体" panose="02010600030101010101" pitchFamily="2" charset="-122"/>
              </a:rPr>
              <a:t>函数是在线段树中修改位置 </a:t>
            </a:r>
            <a:r>
              <a:rPr lang="en-US" b="0">
                <a:solidFill>
                  <a:schemeClr val="lt1"/>
                </a:solidFill>
                <a:latin typeface="Times New Roman" panose="02020603050405020304" charset="0"/>
              </a:rPr>
              <a:t>pos </a:t>
            </a:r>
            <a:r>
              <a:rPr lang="zh-CN" b="0">
                <a:solidFill>
                  <a:schemeClr val="lt1"/>
                </a:solidFill>
                <a:latin typeface="Times New Roman" panose="02020603050405020304" charset="0"/>
                <a:ea typeface="宋体" panose="02010600030101010101" pitchFamily="2" charset="-122"/>
              </a:rPr>
              <a:t>处节点的信息。函数首先检查当前节点的区间是否包含位置</a:t>
            </a:r>
            <a:r>
              <a:rPr lang="en-US" b="0">
                <a:solidFill>
                  <a:schemeClr val="lt1"/>
                </a:solidFill>
                <a:latin typeface="Times New Roman" panose="02020603050405020304" charset="0"/>
                <a:ea typeface="宋体" panose="02010600030101010101" pitchFamily="2" charset="-122"/>
                <a:cs typeface="Times New Roman" panose="02020603050405020304" charset="0"/>
              </a:rPr>
              <a:t> </a:t>
            </a:r>
            <a:r>
              <a:rPr lang="en-US" b="0">
                <a:solidFill>
                  <a:schemeClr val="lt1"/>
                </a:solidFill>
                <a:latin typeface="Times New Roman" panose="02020603050405020304" charset="0"/>
                <a:ea typeface="宋体" panose="02010600030101010101" pitchFamily="2" charset="-122"/>
              </a:rPr>
              <a:t>pos</a:t>
            </a:r>
            <a:r>
              <a:rPr lang="zh-CN" b="0">
                <a:solidFill>
                  <a:schemeClr val="lt1"/>
                </a:solidFill>
                <a:latin typeface="Times New Roman" panose="02020603050405020304" charset="0"/>
                <a:ea typeface="宋体" panose="02010600030101010101" pitchFamily="2" charset="-122"/>
              </a:rPr>
              <a:t>，如果包含，则将节点的信息更新为新值 </a:t>
            </a:r>
            <a:r>
              <a:rPr lang="en-US" b="0">
                <a:solidFill>
                  <a:schemeClr val="lt1"/>
                </a:solidFill>
                <a:latin typeface="Times New Roman" panose="02020603050405020304" charset="0"/>
                <a:ea typeface="宋体" panose="02010600030101010101" pitchFamily="2" charset="-122"/>
              </a:rPr>
              <a:t>P </a:t>
            </a:r>
            <a:r>
              <a:rPr lang="zh-CN" b="0">
                <a:solidFill>
                  <a:schemeClr val="lt1"/>
                </a:solidFill>
                <a:latin typeface="Times New Roman" panose="02020603050405020304" charset="0"/>
                <a:ea typeface="宋体" panose="02010600030101010101" pitchFamily="2" charset="-122"/>
              </a:rPr>
              <a:t>和 </a:t>
            </a:r>
            <a:r>
              <a:rPr lang="en-US" b="0">
                <a:solidFill>
                  <a:schemeClr val="lt1"/>
                </a:solidFill>
                <a:latin typeface="Times New Roman" panose="02020603050405020304" charset="0"/>
                <a:ea typeface="宋体" panose="02010600030101010101" pitchFamily="2" charset="-122"/>
              </a:rPr>
              <a:t>N</a:t>
            </a:r>
            <a:r>
              <a:rPr lang="zh-CN" b="0">
                <a:solidFill>
                  <a:schemeClr val="lt1"/>
                </a:solidFill>
                <a:latin typeface="Times New Roman" panose="02020603050405020304" charset="0"/>
                <a:ea typeface="宋体" panose="02010600030101010101" pitchFamily="2" charset="-122"/>
              </a:rPr>
              <a:t>。</a:t>
            </a:r>
            <a:endParaRPr lang="zh-CN" b="0">
              <a:solidFill>
                <a:schemeClr val="lt1"/>
              </a:solidFill>
              <a:latin typeface="Times New Roman" panose="02020603050405020304" charset="0"/>
              <a:ea typeface="宋体" panose="02010600030101010101" pitchFamily="2" charset="-122"/>
            </a:endParaRPr>
          </a:p>
          <a:p>
            <a:pPr indent="0"/>
            <a:r>
              <a:rPr lang="zh-CN" b="0">
                <a:solidFill>
                  <a:schemeClr val="lt1"/>
                </a:solidFill>
                <a:latin typeface="Times New Roman" panose="02020603050405020304" charset="0"/>
                <a:ea typeface="宋体" panose="02010600030101010101" pitchFamily="2" charset="-122"/>
              </a:rPr>
              <a:t>如果当前节点的区间不包含位置</a:t>
            </a:r>
            <a:r>
              <a:rPr lang="en-US" b="0">
                <a:solidFill>
                  <a:schemeClr val="lt1"/>
                </a:solidFill>
                <a:latin typeface="Times New Roman" panose="02020603050405020304" charset="0"/>
                <a:ea typeface="宋体" panose="02010600030101010101" pitchFamily="2" charset="-122"/>
                <a:cs typeface="Times New Roman" panose="02020603050405020304" charset="0"/>
              </a:rPr>
              <a:t> </a:t>
            </a:r>
            <a:r>
              <a:rPr lang="en-US" b="0">
                <a:solidFill>
                  <a:schemeClr val="lt1"/>
                </a:solidFill>
                <a:latin typeface="Times New Roman" panose="02020603050405020304" charset="0"/>
                <a:ea typeface="宋体" panose="02010600030101010101" pitchFamily="2" charset="-122"/>
              </a:rPr>
              <a:t>pos</a:t>
            </a:r>
            <a:r>
              <a:rPr lang="zh-CN" b="0">
                <a:solidFill>
                  <a:schemeClr val="lt1"/>
                </a:solidFill>
                <a:latin typeface="Times New Roman" panose="02020603050405020304" charset="0"/>
                <a:ea typeface="宋体" panose="02010600030101010101" pitchFamily="2" charset="-122"/>
              </a:rPr>
              <a:t>，则根据位置 </a:t>
            </a:r>
            <a:r>
              <a:rPr lang="en-US" b="0">
                <a:solidFill>
                  <a:schemeClr val="lt1"/>
                </a:solidFill>
                <a:latin typeface="Times New Roman" panose="02020603050405020304" charset="0"/>
                <a:ea typeface="宋体" panose="02010600030101010101" pitchFamily="2" charset="-122"/>
              </a:rPr>
              <a:t>pos </a:t>
            </a:r>
            <a:r>
              <a:rPr lang="zh-CN" b="0">
                <a:solidFill>
                  <a:schemeClr val="lt1"/>
                </a:solidFill>
                <a:latin typeface="Times New Roman" panose="02020603050405020304" charset="0"/>
                <a:ea typeface="宋体" panose="02010600030101010101" pitchFamily="2" charset="-122"/>
              </a:rPr>
              <a:t>的值对节点进行修改。如果位置 </a:t>
            </a:r>
            <a:r>
              <a:rPr lang="en-US" b="0">
                <a:solidFill>
                  <a:schemeClr val="lt1"/>
                </a:solidFill>
                <a:latin typeface="Times New Roman" panose="02020603050405020304" charset="0"/>
                <a:ea typeface="宋体" panose="02010600030101010101" pitchFamily="2" charset="-122"/>
              </a:rPr>
              <a:t>pos </a:t>
            </a:r>
            <a:r>
              <a:rPr lang="zh-CN" b="0">
                <a:solidFill>
                  <a:schemeClr val="lt1"/>
                </a:solidFill>
                <a:latin typeface="Times New Roman" panose="02020603050405020304" charset="0"/>
                <a:ea typeface="宋体" panose="02010600030101010101" pitchFamily="2" charset="-122"/>
              </a:rPr>
              <a:t>小于当前节点区间的中点，说明要修改的位置 </a:t>
            </a:r>
            <a:r>
              <a:rPr lang="en-US" b="0">
                <a:solidFill>
                  <a:schemeClr val="lt1"/>
                </a:solidFill>
                <a:latin typeface="Times New Roman" panose="02020603050405020304" charset="0"/>
                <a:ea typeface="宋体" panose="02010600030101010101" pitchFamily="2" charset="-122"/>
              </a:rPr>
              <a:t>pos </a:t>
            </a:r>
            <a:r>
              <a:rPr lang="zh-CN" b="0">
                <a:solidFill>
                  <a:schemeClr val="lt1"/>
                </a:solidFill>
                <a:latin typeface="Times New Roman" panose="02020603050405020304" charset="0"/>
                <a:ea typeface="宋体" panose="02010600030101010101" pitchFamily="2" charset="-122"/>
              </a:rPr>
              <a:t>位于当前节点的左子树中，因此将递归调用 </a:t>
            </a:r>
            <a:r>
              <a:rPr lang="en-US" b="0">
                <a:solidFill>
                  <a:schemeClr val="lt1"/>
                </a:solidFill>
                <a:latin typeface="Times New Roman" panose="02020603050405020304" charset="0"/>
                <a:ea typeface="宋体" panose="02010600030101010101" pitchFamily="2" charset="-122"/>
              </a:rPr>
              <a:t>modify </a:t>
            </a:r>
            <a:r>
              <a:rPr lang="zh-CN" b="0">
                <a:solidFill>
                  <a:schemeClr val="lt1"/>
                </a:solidFill>
                <a:latin typeface="Times New Roman" panose="02020603050405020304" charset="0"/>
                <a:ea typeface="宋体" panose="02010600030101010101" pitchFamily="2" charset="-122"/>
              </a:rPr>
              <a:t>函数来修改左子树中的节点信息。反之，则在右子树。在递归调用完成后，需要调用</a:t>
            </a:r>
            <a:r>
              <a:rPr lang="en-US" b="0">
                <a:solidFill>
                  <a:schemeClr val="lt1"/>
                </a:solidFill>
                <a:latin typeface="Times New Roman" panose="02020603050405020304" charset="0"/>
                <a:ea typeface="宋体" panose="02010600030101010101" pitchFamily="2" charset="-122"/>
                <a:cs typeface="Times New Roman" panose="02020603050405020304" charset="0"/>
              </a:rPr>
              <a:t> </a:t>
            </a:r>
            <a:r>
              <a:rPr lang="en-US" b="0">
                <a:solidFill>
                  <a:schemeClr val="lt1"/>
                </a:solidFill>
                <a:latin typeface="Times New Roman" panose="02020603050405020304" charset="0"/>
                <a:ea typeface="宋体" panose="02010600030101010101" pitchFamily="2" charset="-122"/>
              </a:rPr>
              <a:t>pushup </a:t>
            </a:r>
            <a:r>
              <a:rPr lang="zh-CN" b="0">
                <a:solidFill>
                  <a:schemeClr val="lt1"/>
                </a:solidFill>
                <a:latin typeface="Times New Roman" panose="02020603050405020304" charset="0"/>
                <a:ea typeface="宋体" panose="02010600030101010101" pitchFamily="2" charset="-122"/>
              </a:rPr>
              <a:t>函数来更新当前节点及其祖先节点的信息。</a:t>
            </a:r>
            <a:endParaRPr lang="zh-CN" altLang="en-US" b="0">
              <a:solidFill>
                <a:schemeClr val="lt1"/>
              </a:solidFill>
              <a:latin typeface="Times New Roman" panose="02020603050405020304" charset="0"/>
              <a:ea typeface="宋体" panose="02010600030101010101" pitchFamily="2" charset="-122"/>
            </a:endParaRPr>
          </a:p>
        </p:txBody>
      </p:sp>
    </p:spTree>
    <p:custDataLst>
      <p:tags r:id="rId4"/>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p:nvPr>
            <p:custDataLst>
              <p:tags r:id="rId1"/>
            </p:custDataLst>
          </p:nvPr>
        </p:nvGraphicFramePr>
        <p:xfrm>
          <a:off x="4415790" y="2705100"/>
          <a:ext cx="274320" cy="548640"/>
        </p:xfrm>
        <a:graphic>
          <a:graphicData uri="http://schemas.openxmlformats.org/drawingml/2006/table">
            <a:tbl>
              <a:tblPr firstRow="1" bandRow="1">
                <a:tableStyleId>{5940675A-B579-460E-94D1-54222C63F5DA}</a:tableStyleId>
              </a:tblPr>
              <a:tblGrid>
                <a:gridCol w="137160"/>
                <a:gridCol w="137160"/>
              </a:tblGrid>
              <a:tr h="274320">
                <a:tc>
                  <a:txBody>
                    <a:bodyPr/>
                    <a:p>
                      <a:pPr indent="0">
                        <a:buNone/>
                      </a:pPr>
                      <a:endParaRPr lang="zh-CN" altLang="en-US" sz="1350" b="0"/>
                    </a:p>
                  </a:txBody>
                  <a:tcPr marL="68580" marR="68580" marT="34290" marB="34290">
                    <a:lnL>
                      <a:noFill/>
                    </a:lnL>
                    <a:lnR>
                      <a:noFill/>
                    </a:lnR>
                    <a:lnT cap="flat">
                      <a:noFill/>
                    </a:lnT>
                    <a:lnB cap="flat">
                      <a:noFill/>
                    </a:lnB>
                    <a:lnTlToBr>
                      <a:noFill/>
                    </a:lnTlToBr>
                    <a:lnBlToTr>
                      <a:noFill/>
                    </a:lnBlToTr>
                    <a:noFill/>
                  </a:tcPr>
                </a:tc>
                <a:tc>
                  <a:txBody>
                    <a:bodyPr/>
                    <a:p>
                      <a:pPr>
                        <a:buNone/>
                      </a:pPr>
                      <a:endParaRPr lang="zh-CN" altLang="en-US" sz="1350"/>
                    </a:p>
                  </a:txBody>
                  <a:tcPr marL="68580" marR="68580" marT="34290" marB="34290">
                    <a:lnL>
                      <a:noFill/>
                    </a:lnL>
                    <a:lnR>
                      <a:noFill/>
                    </a:lnR>
                    <a:lnT>
                      <a:noFill/>
                    </a:lnT>
                    <a:lnB cap="flat">
                      <a:noFill/>
                    </a:lnB>
                    <a:lnTlToBr>
                      <a:noFill/>
                    </a:lnTlToBr>
                    <a:lnBlToTr>
                      <a:noFill/>
                    </a:lnBlToTr>
                    <a:solidFill>
                      <a:srgbClr val="FFFFFF"/>
                    </a:solidFill>
                  </a:tcPr>
                </a:tc>
              </a:tr>
              <a:tr h="274320">
                <a:tc>
                  <a:txBody>
                    <a:bodyPr/>
                    <a:p>
                      <a:pPr indent="0">
                        <a:buNone/>
                      </a:pPr>
                      <a:endParaRPr lang="zh-CN" altLang="en-US" sz="1350"/>
                    </a:p>
                  </a:txBody>
                  <a:tcPr marL="68580" marR="68580" marT="34290" marB="34290">
                    <a:lnL>
                      <a:noFill/>
                    </a:lnL>
                    <a:lnR>
                      <a:noFill/>
                    </a:lnR>
                    <a:lnT cap="flat">
                      <a:noFill/>
                    </a:lnT>
                    <a:lnB cap="flat">
                      <a:noFill/>
                    </a:lnB>
                    <a:lnTlToBr>
                      <a:noFill/>
                    </a:lnTlToBr>
                    <a:lnBlToTr>
                      <a:noFill/>
                    </a:lnBlToTr>
                    <a:noFill/>
                  </a:tcPr>
                </a:tc>
                <a:tc>
                  <a:txBody>
                    <a:bodyPr/>
                    <a:p>
                      <a:pPr indent="0">
                        <a:buNone/>
                      </a:pPr>
                      <a:endParaRPr lang="zh-CN" altLang="en-US" sz="1350"/>
                    </a:p>
                  </a:txBody>
                  <a:tcPr marL="68580" marR="68580" marT="34290" marB="34290">
                    <a:lnL>
                      <a:noFill/>
                    </a:lnL>
                    <a:lnR cap="flat">
                      <a:noFill/>
                    </a:lnR>
                    <a:lnT cap="flat">
                      <a:noFill/>
                    </a:lnT>
                    <a:lnB cap="flat">
                      <a:noFill/>
                    </a:lnB>
                    <a:lnTlToBr>
                      <a:noFill/>
                    </a:lnTlToBr>
                    <a:lnBlToTr>
                      <a:noFill/>
                    </a:lnBlToTr>
                    <a:noFill/>
                  </a:tcPr>
                </a:tc>
              </a:tr>
            </a:tbl>
          </a:graphicData>
        </a:graphic>
      </p:graphicFrame>
      <p:sp>
        <p:nvSpPr>
          <p:cNvPr id="7" name="文本框 6"/>
          <p:cNvSpPr txBox="1"/>
          <p:nvPr/>
        </p:nvSpPr>
        <p:spPr>
          <a:xfrm>
            <a:off x="0" y="0"/>
            <a:ext cx="2025650" cy="506730"/>
          </a:xfrm>
          <a:prstGeom prst="rect">
            <a:avLst/>
          </a:prstGeom>
          <a:noFill/>
        </p:spPr>
        <p:txBody>
          <a:bodyPr wrap="none" rtlCol="0">
            <a:spAutoFit/>
          </a:bodyPr>
          <a:p>
            <a:r>
              <a:rPr lang="zh-CN" altLang="en-US" sz="2700" b="1">
                <a:solidFill>
                  <a:schemeClr val="accent1">
                    <a:lumMod val="50000"/>
                  </a:schemeClr>
                </a:solidFill>
                <a:latin typeface="+mj-ea"/>
                <a:ea typeface="+mj-ea"/>
                <a:cs typeface="+mj-ea"/>
              </a:rPr>
              <a:t>solve()函数</a:t>
            </a:r>
            <a:endParaRPr lang="zh-CN" altLang="en-US" sz="2700" b="1">
              <a:solidFill>
                <a:schemeClr val="accent1">
                  <a:lumMod val="50000"/>
                </a:schemeClr>
              </a:solidFill>
              <a:latin typeface="+mj-ea"/>
              <a:ea typeface="+mj-ea"/>
              <a:cs typeface="+mj-ea"/>
            </a:endParaRPr>
          </a:p>
        </p:txBody>
      </p:sp>
      <p:graphicFrame>
        <p:nvGraphicFramePr>
          <p:cNvPr id="16" name="表格 15"/>
          <p:cNvGraphicFramePr/>
          <p:nvPr>
            <p:custDataLst>
              <p:tags r:id="rId2"/>
            </p:custDataLst>
          </p:nvPr>
        </p:nvGraphicFramePr>
        <p:xfrm>
          <a:off x="4363720" y="2497217"/>
          <a:ext cx="208280" cy="548640"/>
        </p:xfrm>
        <a:graphic>
          <a:graphicData uri="http://schemas.openxmlformats.org/drawingml/2006/table">
            <a:tbl>
              <a:tblPr firstRow="1" bandRow="1">
                <a:tableStyleId>{5940675A-B579-460E-94D1-54222C63F5DA}</a:tableStyleId>
              </a:tblPr>
              <a:tblGrid>
                <a:gridCol w="208280"/>
                <a:gridCol w="0"/>
              </a:tblGrid>
              <a:tr h="274320">
                <a:tc>
                  <a:txBody>
                    <a:bodyPr/>
                    <a:p>
                      <a:pPr indent="0">
                        <a:buNone/>
                      </a:pPr>
                      <a:endParaRPr lang="zh-CN" altLang="en-US" sz="1350" b="0"/>
                    </a:p>
                  </a:txBody>
                  <a:tcPr marL="68580" marR="68580" marT="34290" marB="34290">
                    <a:lnL>
                      <a:noFill/>
                    </a:lnL>
                    <a:lnR>
                      <a:noFill/>
                    </a:lnR>
                    <a:lnT cap="flat">
                      <a:noFill/>
                    </a:lnT>
                    <a:lnB cap="flat">
                      <a:noFill/>
                    </a:lnB>
                    <a:lnTlToBr>
                      <a:noFill/>
                    </a:lnTlToBr>
                    <a:lnBlToTr>
                      <a:noFill/>
                    </a:lnBlToTr>
                    <a:noFill/>
                  </a:tcPr>
                </a:tc>
                <a:tc>
                  <a:txBody>
                    <a:bodyPr/>
                    <a:p>
                      <a:pPr>
                        <a:buNone/>
                      </a:pPr>
                      <a:endParaRPr lang="zh-CN" altLang="en-US" sz="1350"/>
                    </a:p>
                  </a:txBody>
                  <a:tcPr marL="68580" marR="68580" marT="34290" marB="34290">
                    <a:lnL>
                      <a:noFill/>
                    </a:lnL>
                    <a:lnR>
                      <a:noFill/>
                    </a:lnR>
                    <a:lnT>
                      <a:noFill/>
                    </a:lnT>
                    <a:lnB cap="flat">
                      <a:noFill/>
                    </a:lnB>
                    <a:lnTlToBr>
                      <a:noFill/>
                    </a:lnTlToBr>
                    <a:lnBlToTr>
                      <a:noFill/>
                    </a:lnBlToTr>
                    <a:solidFill>
                      <a:srgbClr val="FFFFFF"/>
                    </a:solidFill>
                  </a:tcPr>
                </a:tc>
              </a:tr>
              <a:tr h="274320">
                <a:tc>
                  <a:txBody>
                    <a:bodyPr/>
                    <a:p>
                      <a:pPr indent="0">
                        <a:buNone/>
                      </a:pPr>
                      <a:endParaRPr lang="zh-CN" altLang="en-US" sz="1350"/>
                    </a:p>
                  </a:txBody>
                  <a:tcPr marL="68580" marR="68580" marT="34290" marB="34290">
                    <a:lnL>
                      <a:noFill/>
                    </a:lnL>
                    <a:lnR>
                      <a:noFill/>
                    </a:lnR>
                    <a:lnT cap="flat">
                      <a:noFill/>
                    </a:lnT>
                    <a:lnB cap="flat">
                      <a:noFill/>
                    </a:lnB>
                    <a:lnTlToBr>
                      <a:noFill/>
                    </a:lnTlToBr>
                    <a:lnBlToTr>
                      <a:noFill/>
                    </a:lnBlToTr>
                    <a:noFill/>
                  </a:tcPr>
                </a:tc>
                <a:tc>
                  <a:txBody>
                    <a:bodyPr/>
                    <a:p>
                      <a:pPr indent="0">
                        <a:buNone/>
                      </a:pPr>
                      <a:endParaRPr lang="zh-CN" altLang="en-US" sz="1350"/>
                    </a:p>
                  </a:txBody>
                  <a:tcPr marL="68580" marR="68580" marT="34290" marB="34290">
                    <a:lnL>
                      <a:noFill/>
                    </a:lnL>
                    <a:lnR cap="flat">
                      <a:noFill/>
                    </a:lnR>
                    <a:lnT cap="flat">
                      <a:noFill/>
                    </a:lnT>
                    <a:lnB cap="flat">
                      <a:noFill/>
                    </a:lnB>
                    <a:lnTlToBr>
                      <a:noFill/>
                    </a:lnTlToBr>
                    <a:lnBlToTr>
                      <a:noFill/>
                    </a:lnBlToTr>
                    <a:noFill/>
                  </a:tcPr>
                </a:tc>
              </a:tr>
            </a:tbl>
          </a:graphicData>
        </a:graphic>
      </p:graphicFrame>
      <p:graphicFrame>
        <p:nvGraphicFramePr>
          <p:cNvPr id="5" name="表格 4"/>
          <p:cNvGraphicFramePr/>
          <p:nvPr/>
        </p:nvGraphicFramePr>
        <p:xfrm>
          <a:off x="4572000" y="2150983"/>
          <a:ext cx="0" cy="548640"/>
        </p:xfrm>
        <a:graphic>
          <a:graphicData uri="http://schemas.openxmlformats.org/drawingml/2006/table">
            <a:tbl>
              <a:tblPr firstRow="1" bandRow="1">
                <a:tableStyleId>{5940675A-B579-460E-94D1-54222C63F5DA}</a:tableStyleId>
              </a:tblPr>
              <a:tblGrid>
                <a:gridCol w="0"/>
                <a:gridCol w="0"/>
              </a:tblGrid>
              <a:tr h="274320">
                <a:tc>
                  <a:txBody>
                    <a:bodyPr/>
                    <a:p>
                      <a:pPr indent="0">
                        <a:buNone/>
                      </a:pPr>
                      <a:endParaRPr lang="zh-CN" altLang="en-US" sz="1350" b="0"/>
                    </a:p>
                  </a:txBody>
                  <a:tcPr marL="68580" marR="68580" marT="34290" marB="34290">
                    <a:lnL>
                      <a:noFill/>
                    </a:lnL>
                    <a:lnR>
                      <a:noFill/>
                    </a:lnR>
                    <a:lnT cap="flat">
                      <a:noFill/>
                    </a:lnT>
                    <a:lnB cap="flat">
                      <a:noFill/>
                    </a:lnB>
                    <a:lnTlToBr>
                      <a:noFill/>
                    </a:lnTlToBr>
                    <a:lnBlToTr>
                      <a:noFill/>
                    </a:lnBlToTr>
                    <a:noFill/>
                  </a:tcPr>
                </a:tc>
                <a:tc>
                  <a:txBody>
                    <a:bodyPr/>
                    <a:p>
                      <a:pPr>
                        <a:buNone/>
                      </a:pPr>
                      <a:endParaRPr lang="zh-CN" altLang="en-US" sz="1350"/>
                    </a:p>
                  </a:txBody>
                  <a:tcPr marL="68580" marR="68580" marT="34290" marB="34290">
                    <a:lnL>
                      <a:noFill/>
                    </a:lnL>
                    <a:lnR>
                      <a:noFill/>
                    </a:lnR>
                    <a:lnT>
                      <a:noFill/>
                    </a:lnT>
                    <a:lnB cap="flat">
                      <a:noFill/>
                    </a:lnB>
                    <a:lnTlToBr>
                      <a:noFill/>
                    </a:lnTlToBr>
                    <a:lnBlToTr>
                      <a:noFill/>
                    </a:lnBlToTr>
                    <a:solidFill>
                      <a:srgbClr val="FFFFFF"/>
                    </a:solidFill>
                  </a:tcPr>
                </a:tc>
              </a:tr>
              <a:tr h="274320">
                <a:tc>
                  <a:txBody>
                    <a:bodyPr/>
                    <a:p>
                      <a:pPr indent="0">
                        <a:buNone/>
                      </a:pPr>
                      <a:endParaRPr lang="zh-CN" altLang="en-US" sz="1350"/>
                    </a:p>
                  </a:txBody>
                  <a:tcPr marL="68580" marR="68580" marT="34290" marB="34290">
                    <a:lnL>
                      <a:noFill/>
                    </a:lnL>
                    <a:lnR>
                      <a:noFill/>
                    </a:lnR>
                    <a:lnT cap="flat">
                      <a:noFill/>
                    </a:lnT>
                    <a:lnB cap="flat">
                      <a:noFill/>
                    </a:lnB>
                    <a:lnTlToBr>
                      <a:noFill/>
                    </a:lnTlToBr>
                    <a:lnBlToTr>
                      <a:noFill/>
                    </a:lnBlToTr>
                    <a:noFill/>
                  </a:tcPr>
                </a:tc>
                <a:tc>
                  <a:txBody>
                    <a:bodyPr/>
                    <a:p>
                      <a:pPr indent="0">
                        <a:buNone/>
                      </a:pPr>
                      <a:endParaRPr lang="zh-CN" altLang="en-US" sz="1350"/>
                    </a:p>
                  </a:txBody>
                  <a:tcPr marL="68580" marR="68580" marT="34290" marB="34290">
                    <a:lnL>
                      <a:noFill/>
                    </a:lnL>
                    <a:lnR cap="flat">
                      <a:noFill/>
                    </a:lnR>
                    <a:lnT cap="flat">
                      <a:noFill/>
                    </a:lnT>
                    <a:lnB cap="flat">
                      <a:noFill/>
                    </a:lnB>
                    <a:lnTlToBr>
                      <a:noFill/>
                    </a:lnTlToBr>
                    <a:lnBlToTr>
                      <a:noFill/>
                    </a:lnBlToTr>
                    <a:noFill/>
                  </a:tcPr>
                </a:tc>
              </a:tr>
            </a:tbl>
          </a:graphicData>
        </a:graphic>
      </p:graphicFrame>
      <p:graphicFrame>
        <p:nvGraphicFramePr>
          <p:cNvPr id="2" name="表格 1"/>
          <p:cNvGraphicFramePr/>
          <p:nvPr/>
        </p:nvGraphicFramePr>
        <p:xfrm>
          <a:off x="4572000" y="2081689"/>
          <a:ext cx="0" cy="548640"/>
        </p:xfrm>
        <a:graphic>
          <a:graphicData uri="http://schemas.openxmlformats.org/drawingml/2006/table">
            <a:tbl>
              <a:tblPr firstRow="1" bandRow="1">
                <a:tableStyleId>{5940675A-B579-460E-94D1-54222C63F5DA}</a:tableStyleId>
              </a:tblPr>
              <a:tblGrid>
                <a:gridCol w="0"/>
                <a:gridCol w="0"/>
              </a:tblGrid>
              <a:tr h="274320">
                <a:tc>
                  <a:txBody>
                    <a:bodyPr/>
                    <a:p>
                      <a:pPr indent="0">
                        <a:buNone/>
                      </a:pPr>
                      <a:endParaRPr lang="zh-CN" altLang="en-US" sz="1350" b="0"/>
                    </a:p>
                  </a:txBody>
                  <a:tcPr marL="68580" marR="68580" marT="34290" marB="34290">
                    <a:lnL>
                      <a:noFill/>
                    </a:lnL>
                    <a:lnR>
                      <a:noFill/>
                    </a:lnR>
                    <a:lnT cap="flat">
                      <a:noFill/>
                    </a:lnT>
                    <a:lnB cap="flat">
                      <a:noFill/>
                    </a:lnB>
                    <a:lnTlToBr>
                      <a:noFill/>
                    </a:lnTlToBr>
                    <a:lnBlToTr>
                      <a:noFill/>
                    </a:lnBlToTr>
                    <a:noFill/>
                  </a:tcPr>
                </a:tc>
                <a:tc>
                  <a:txBody>
                    <a:bodyPr/>
                    <a:p>
                      <a:pPr>
                        <a:buNone/>
                      </a:pPr>
                      <a:endParaRPr lang="zh-CN" altLang="en-US" sz="1350"/>
                    </a:p>
                  </a:txBody>
                  <a:tcPr marL="68580" marR="68580" marT="34290" marB="34290">
                    <a:lnL>
                      <a:noFill/>
                    </a:lnL>
                    <a:lnR>
                      <a:noFill/>
                    </a:lnR>
                    <a:lnT>
                      <a:noFill/>
                    </a:lnT>
                    <a:lnB cap="flat">
                      <a:noFill/>
                    </a:lnB>
                    <a:lnTlToBr>
                      <a:noFill/>
                    </a:lnTlToBr>
                    <a:lnBlToTr>
                      <a:noFill/>
                    </a:lnBlToTr>
                    <a:solidFill>
                      <a:srgbClr val="FFFFFF"/>
                    </a:solidFill>
                  </a:tcPr>
                </a:tc>
              </a:tr>
              <a:tr h="274320">
                <a:tc>
                  <a:txBody>
                    <a:bodyPr/>
                    <a:p>
                      <a:pPr indent="0">
                        <a:buNone/>
                      </a:pPr>
                      <a:endParaRPr lang="zh-CN" altLang="en-US" sz="1350"/>
                    </a:p>
                  </a:txBody>
                  <a:tcPr marL="68580" marR="68580" marT="34290" marB="34290">
                    <a:lnL>
                      <a:noFill/>
                    </a:lnL>
                    <a:lnR>
                      <a:noFill/>
                    </a:lnR>
                    <a:lnT cap="flat">
                      <a:noFill/>
                    </a:lnT>
                    <a:lnB cap="flat">
                      <a:noFill/>
                    </a:lnB>
                    <a:lnTlToBr>
                      <a:noFill/>
                    </a:lnTlToBr>
                    <a:lnBlToTr>
                      <a:noFill/>
                    </a:lnBlToTr>
                    <a:noFill/>
                  </a:tcPr>
                </a:tc>
                <a:tc>
                  <a:txBody>
                    <a:bodyPr/>
                    <a:p>
                      <a:pPr indent="0">
                        <a:buNone/>
                      </a:pPr>
                      <a:endParaRPr lang="zh-CN" altLang="en-US" sz="1350"/>
                    </a:p>
                  </a:txBody>
                  <a:tcPr marL="68580" marR="68580" marT="34290" marB="34290">
                    <a:lnL>
                      <a:noFill/>
                    </a:lnL>
                    <a:lnR cap="flat">
                      <a:noFill/>
                    </a:lnR>
                    <a:lnT cap="flat">
                      <a:noFill/>
                    </a:lnT>
                    <a:lnB cap="flat">
                      <a:noFill/>
                    </a:lnB>
                    <a:lnTlToBr>
                      <a:noFill/>
                    </a:lnTlToBr>
                    <a:lnBlToTr>
                      <a:noFill/>
                    </a:lnBlToTr>
                    <a:noFill/>
                  </a:tcPr>
                </a:tc>
              </a:tr>
            </a:tbl>
          </a:graphicData>
        </a:graphic>
      </p:graphicFrame>
      <p:pic>
        <p:nvPicPr>
          <p:cNvPr id="12" name="图片 11"/>
          <p:cNvPicPr>
            <a:picLocks noChangeAspect="1"/>
          </p:cNvPicPr>
          <p:nvPr>
            <p:custDataLst>
              <p:tags r:id="rId3"/>
            </p:custDataLst>
          </p:nvPr>
        </p:nvPicPr>
        <p:blipFill>
          <a:blip r:embed="rId4"/>
          <a:stretch>
            <a:fillRect/>
          </a:stretch>
        </p:blipFill>
        <p:spPr>
          <a:xfrm>
            <a:off x="1625600" y="506730"/>
            <a:ext cx="5684520" cy="6031230"/>
          </a:xfrm>
          <a:prstGeom prst="rect">
            <a:avLst/>
          </a:prstGeom>
          <a:noFill/>
          <a:ln>
            <a:noFill/>
          </a:ln>
        </p:spPr>
      </p:pic>
    </p:spTree>
    <p:custDataLst>
      <p:tags r:id="rId5"/>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635" y="635"/>
            <a:ext cx="9144635" cy="68573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702945" y="1212850"/>
            <a:ext cx="7736840" cy="4707890"/>
          </a:xfrm>
          <a:prstGeom prst="rect">
            <a:avLst/>
          </a:prstGeom>
          <a:noFill/>
        </p:spPr>
        <p:txBody>
          <a:bodyPr wrap="square" rtlCol="0" anchor="t">
            <a:spAutoFit/>
          </a:bodyPr>
          <a:p>
            <a:pPr indent="266700"/>
            <a:r>
              <a:rPr sz="2000">
                <a:solidFill>
                  <a:schemeClr val="lt1"/>
                </a:solidFill>
                <a:latin typeface="宋体" panose="02010600030101010101" pitchFamily="2" charset="-122"/>
                <a:ea typeface="宋体" panose="02010600030101010101" pitchFamily="2" charset="-122"/>
                <a:cs typeface="宋体" panose="02010600030101010101" pitchFamily="2" charset="-122"/>
                <a:sym typeface="+mn-ea"/>
              </a:rPr>
              <a:t>在solve()函数中，动态规划的过程涉及到构建线段树、查询、更新以及计算动态规划数组的每个元素。</a:t>
            </a:r>
            <a:endParaRPr sz="2000" b="0">
              <a:solidFill>
                <a:schemeClr val="lt1"/>
              </a:solidFill>
              <a:latin typeface="宋体" panose="02010600030101010101" pitchFamily="2" charset="-122"/>
              <a:ea typeface="宋体" panose="02010600030101010101" pitchFamily="2" charset="-122"/>
              <a:cs typeface="宋体" panose="02010600030101010101" pitchFamily="2" charset="-122"/>
            </a:endParaRPr>
          </a:p>
          <a:p>
            <a:pPr indent="266700"/>
            <a:r>
              <a:rPr sz="2000">
                <a:solidFill>
                  <a:schemeClr val="lt1"/>
                </a:solidFill>
                <a:latin typeface="宋体" panose="02010600030101010101" pitchFamily="2" charset="-122"/>
                <a:ea typeface="宋体" panose="02010600030101010101" pitchFamily="2" charset="-122"/>
                <a:cs typeface="宋体" panose="02010600030101010101" pitchFamily="2" charset="-122"/>
                <a:sym typeface="+mn-ea"/>
              </a:rPr>
              <a:t>首先，函数通过调用init()函数进行初始化操作</a:t>
            </a:r>
            <a:r>
              <a:rPr lang="zh-CN" sz="2000">
                <a:solidFill>
                  <a:schemeClr val="lt1"/>
                </a:solidFill>
                <a:latin typeface="宋体" panose="02010600030101010101" pitchFamily="2" charset="-122"/>
                <a:ea typeface="宋体" panose="02010600030101010101" pitchFamily="2" charset="-122"/>
                <a:cs typeface="宋体" panose="02010600030101010101" pitchFamily="2" charset="-122"/>
                <a:sym typeface="+mn-ea"/>
              </a:rPr>
              <a:t>。</a:t>
            </a:r>
            <a:endParaRPr sz="2000" b="0">
              <a:solidFill>
                <a:schemeClr val="lt1"/>
              </a:solidFill>
              <a:latin typeface="宋体" panose="02010600030101010101" pitchFamily="2" charset="-122"/>
              <a:ea typeface="宋体" panose="02010600030101010101" pitchFamily="2" charset="-122"/>
              <a:cs typeface="宋体" panose="02010600030101010101" pitchFamily="2" charset="-122"/>
            </a:endParaRPr>
          </a:p>
          <a:p>
            <a:pPr indent="266700"/>
            <a:r>
              <a:rPr sz="2000">
                <a:solidFill>
                  <a:schemeClr val="lt1"/>
                </a:solidFill>
                <a:latin typeface="宋体" panose="02010600030101010101" pitchFamily="2" charset="-122"/>
                <a:ea typeface="宋体" panose="02010600030101010101" pitchFamily="2" charset="-122"/>
                <a:cs typeface="宋体" panose="02010600030101010101" pitchFamily="2" charset="-122"/>
                <a:sym typeface="+mn-ea"/>
              </a:rPr>
              <a:t>接下来，函数计算序列中每个位置的前缀和，并将这些值存储在数组f中。</a:t>
            </a:r>
            <a:endParaRPr sz="2000">
              <a:solidFill>
                <a:schemeClr val="lt1"/>
              </a:solidFill>
              <a:latin typeface="宋体" panose="02010600030101010101" pitchFamily="2" charset="-122"/>
              <a:ea typeface="宋体" panose="02010600030101010101" pitchFamily="2" charset="-122"/>
              <a:cs typeface="宋体" panose="02010600030101010101" pitchFamily="2" charset="-122"/>
              <a:sym typeface="+mn-ea"/>
            </a:endParaRPr>
          </a:p>
          <a:p>
            <a:pPr indent="266700"/>
            <a:r>
              <a:rPr sz="2000">
                <a:solidFill>
                  <a:schemeClr val="lt1"/>
                </a:solidFill>
                <a:latin typeface="宋体" panose="02010600030101010101" pitchFamily="2" charset="-122"/>
                <a:ea typeface="宋体" panose="02010600030101010101" pitchFamily="2" charset="-122"/>
                <a:cs typeface="宋体" panose="02010600030101010101" pitchFamily="2" charset="-122"/>
                <a:sym typeface="+mn-ea"/>
              </a:rPr>
              <a:t>随后，函数构建线段树，用于存储动态规划所需的数据结构。</a:t>
            </a:r>
            <a:endParaRPr sz="2000">
              <a:solidFill>
                <a:schemeClr val="lt1"/>
              </a:solidFill>
              <a:latin typeface="宋体" panose="02010600030101010101" pitchFamily="2" charset="-122"/>
              <a:ea typeface="宋体" panose="02010600030101010101" pitchFamily="2" charset="-122"/>
              <a:cs typeface="宋体" panose="02010600030101010101" pitchFamily="2" charset="-122"/>
              <a:sym typeface="+mn-ea"/>
            </a:endParaRPr>
          </a:p>
          <a:p>
            <a:pPr indent="266700"/>
            <a:r>
              <a:rPr sz="2000">
                <a:solidFill>
                  <a:schemeClr val="lt1"/>
                </a:solidFill>
                <a:latin typeface="宋体" panose="02010600030101010101" pitchFamily="2" charset="-122"/>
                <a:ea typeface="宋体" panose="02010600030101010101" pitchFamily="2" charset="-122"/>
                <a:cs typeface="宋体" panose="02010600030101010101" pitchFamily="2" charset="-122"/>
                <a:sym typeface="+mn-ea"/>
              </a:rPr>
              <a:t>然后，函数使用循环遍历数组p，计算动态规划数组dp中的每个元素。在计算dp[i]时，函数会检查前缀和p[i]是否出现过前面的位置。如果前缀和p[i]出现过，那么对应的动态规划值已经计算过，可以直接从哈希表中获取最大值。</a:t>
            </a:r>
            <a:endParaRPr sz="2000" b="0">
              <a:solidFill>
                <a:schemeClr val="lt1"/>
              </a:solidFill>
              <a:latin typeface="宋体" panose="02010600030101010101" pitchFamily="2" charset="-122"/>
              <a:ea typeface="宋体" panose="02010600030101010101" pitchFamily="2" charset="-122"/>
              <a:cs typeface="宋体" panose="02010600030101010101" pitchFamily="2" charset="-122"/>
            </a:endParaRPr>
          </a:p>
          <a:p>
            <a:pPr indent="266700"/>
            <a:r>
              <a:rPr sz="2000">
                <a:solidFill>
                  <a:schemeClr val="lt1"/>
                </a:solidFill>
                <a:latin typeface="宋体" panose="02010600030101010101" pitchFamily="2" charset="-122"/>
                <a:ea typeface="宋体" panose="02010600030101010101" pitchFamily="2" charset="-122"/>
                <a:cs typeface="宋体" panose="02010600030101010101" pitchFamily="2" charset="-122"/>
                <a:sym typeface="+mn-ea"/>
              </a:rPr>
              <a:t>如果前缀和p[i]没有出现过，函数会使用线段树的query()函数来查询区间范围内的最大正数和最大负数，并与当前动态规划值dp[i]进行比较，取较大值。在计算完dp[i]后，函数会将该值更新到哈希表中，以便后续查询时可以快速获取到最大值。</a:t>
            </a:r>
            <a:endParaRPr sz="2000" b="0">
              <a:solidFill>
                <a:schemeClr val="lt1"/>
              </a:solidFill>
              <a:latin typeface="宋体" panose="02010600030101010101" pitchFamily="2" charset="-122"/>
              <a:ea typeface="宋体" panose="02010600030101010101" pitchFamily="2" charset="-122"/>
              <a:cs typeface="宋体" panose="02010600030101010101" pitchFamily="2" charset="-122"/>
            </a:endParaRPr>
          </a:p>
          <a:p>
            <a:pPr indent="266700"/>
            <a:r>
              <a:rPr sz="2000">
                <a:solidFill>
                  <a:schemeClr val="lt1"/>
                </a:solidFill>
                <a:latin typeface="宋体" panose="02010600030101010101" pitchFamily="2" charset="-122"/>
                <a:ea typeface="宋体" panose="02010600030101010101" pitchFamily="2" charset="-122"/>
                <a:cs typeface="宋体" panose="02010600030101010101" pitchFamily="2" charset="-122"/>
                <a:sym typeface="+mn-ea"/>
              </a:rPr>
              <a:t>最后，函数输出动态规划数组dp的最后一个元素作为问题的解。</a:t>
            </a:r>
            <a:endParaRPr lang="zh-CN" altLang="en-US" sz="2000">
              <a:solidFill>
                <a:schemeClr val="lt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文本框 5"/>
          <p:cNvSpPr txBox="1"/>
          <p:nvPr/>
        </p:nvSpPr>
        <p:spPr>
          <a:xfrm>
            <a:off x="-635" y="635"/>
            <a:ext cx="2261870" cy="521970"/>
          </a:xfrm>
          <a:prstGeom prst="rect">
            <a:avLst/>
          </a:prstGeom>
          <a:noFill/>
        </p:spPr>
        <p:txBody>
          <a:bodyPr wrap="square" rtlCol="0">
            <a:spAutoFit/>
          </a:bodyPr>
          <a:p>
            <a:r>
              <a:rPr lang="zh-CN" altLang="en-US" sz="2800" b="1">
                <a:solidFill>
                  <a:schemeClr val="accent1">
                    <a:lumMod val="50000"/>
                  </a:schemeClr>
                </a:solidFill>
                <a:latin typeface="+mj-ea"/>
                <a:ea typeface="+mj-ea"/>
                <a:cs typeface="+mj-ea"/>
                <a:sym typeface="+mn-ea"/>
              </a:rPr>
              <a:t>solve()函数</a:t>
            </a:r>
            <a:endParaRPr lang="zh-CN" altLang="en-US" sz="2800" b="1">
              <a:solidFill>
                <a:schemeClr val="accent1">
                  <a:lumMod val="50000"/>
                </a:schemeClr>
              </a:solidFill>
              <a:latin typeface="+mj-ea"/>
              <a:ea typeface="+mj-ea"/>
              <a:cs typeface="+mj-ea"/>
              <a:sym typeface="+mn-ea"/>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ags/tag1.xml><?xml version="1.0" encoding="utf-8"?>
<p:tagLst xmlns:p="http://schemas.openxmlformats.org/presentationml/2006/main">
  <p:tag name="KSO_WM_UNIT_TABLE_BEAUTIFY" val="smartTable{72a386d0-09d0-4089-9d68-c78c16bda0e6}"/>
  <p:tag name="TABLE_ENDDRAG_ORIGIN_RECT" val="749*340"/>
  <p:tag name="TABLE_ENDDRAG_RECT" val="144*87*749*340"/>
</p:tagLst>
</file>

<file path=ppt/tags/tag10.xml><?xml version="1.0" encoding="utf-8"?>
<p:tagLst xmlns:p="http://schemas.openxmlformats.org/presentationml/2006/main">
  <p:tag name="KSO_WM_SLIDE_ID" val="diagram20193937_1"/>
  <p:tag name="KSO_WM_SLIDE_ITEM_CNT" val="0"/>
  <p:tag name="KSO_WM_SLIDE_INDEX" val="1"/>
  <p:tag name="KSO_WM_TAG_VERSION" val="1.0"/>
  <p:tag name="KSO_WM_BEAUTIFY_FLAG" val="#wm#"/>
  <p:tag name="KSO_WM_TEMPLATE_CATEGORY" val="diagram"/>
  <p:tag name="KSO_WM_TEMPLATE_INDEX" val="20193937"/>
  <p:tag name="KSO_WM_SLIDE_LAYOUT" val="a_d_f"/>
  <p:tag name="KSO_WM_SLIDE_LAYOUT_CNT" val="1_1_1"/>
  <p:tag name="KSO_WM_SLIDE_TYPE" val="text"/>
  <p:tag name="KSO_WM_SLIDE_SUBTYPE" val="picTxt"/>
  <p:tag name="KSO_WM_SLIDE_SIZE" val="1044*541"/>
  <p:tag name="KSO_WM_SLIDE_POSITION" val="0*-2"/>
  <p:tag name="KSO_WM_SLIDE_CONSTRAINT" val="%7b%22slideConstraint%22%3a%7b%22seriesAreas%22%3a%5b%5d%2c%22singleAreas%22%3a%5b%7b%22shapes%22%3a%5b3%5d%2c%22serialConstraintIndex%22%3a-1%2c%22areatextmark%22%3a0%2c%22pictureprocessmark%22%3a0%7d%5d%7d%7d"/>
  <p:tag name="KSO_WM_SLIDE_COLORSCHEME_VERSION" val="3.2"/>
  <p:tag name="KSO_WM_TEMPLATE_SUBCATEGORY" val="0"/>
  <p:tag name="KSO_WM_TEMPLATE_MASTER_TYPE" val="0"/>
  <p:tag name="KSO_WM_TEMPLATE_COLOR_TYPE" val="0"/>
</p:tagLst>
</file>

<file path=ppt/tags/tag11.xml><?xml version="1.0" encoding="utf-8"?>
<p:tagLst xmlns:p="http://schemas.openxmlformats.org/presentationml/2006/main">
  <p:tag name="KSO_WM_BEAUTIFY_FLAG" val="#wm#"/>
  <p:tag name="KSO_WM_TEMPLATE_CATEGORY" val="diagram"/>
  <p:tag name="KSO_WM_TEMPLATE_INDEX" val="20193937"/>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717_1*i*1"/>
  <p:tag name="KSO_WM_TEMPLATE_CATEGORY" val="diagram"/>
  <p:tag name="KSO_WM_TEMPLATE_INDEX" val="20208717"/>
  <p:tag name="KSO_WM_UNIT_LAYERLEVEL" val="1"/>
  <p:tag name="KSO_WM_TAG_VERSION" val="1.0"/>
  <p:tag name="KSO_WM_BEAUTIFY_FLAG" val="#wm#"/>
  <p:tag name="KSO_WM_UNIT_BLOCK" val="0"/>
  <p:tag name="KSO_WM_UNIT_SM_LIMIT_TYPE" val="2"/>
  <p:tag name="KSO_WM_UNIT_DEC_AREA_ID" val="031f09c4cedb4b11b66eaad01eac5552"/>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0}"/>
  <p:tag name="KSO_WM_CHIP_GROUPID" val="5ef1707e5bb2a422ac9a2b53"/>
  <p:tag name="KSO_WM_CHIP_XID" val="5ef1707e5bb2a422ac9a2b54"/>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43"/>
  <p:tag name="KSO_WM_TEMPLATE_ASSEMBLE_XID" val="60656e7d4054ed1e2fb7f9cb"/>
  <p:tag name="KSO_WM_TEMPLATE_ASSEMBLE_GROUPID" val="60656e7d4054ed1e2fb7f9cb"/>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717_1*i*2"/>
  <p:tag name="KSO_WM_TEMPLATE_CATEGORY" val="diagram"/>
  <p:tag name="KSO_WM_TEMPLATE_INDEX" val="20208717"/>
  <p:tag name="KSO_WM_UNIT_LAYERLEVEL" val="1"/>
  <p:tag name="KSO_WM_TAG_VERSION" val="1.0"/>
  <p:tag name="KSO_WM_BEAUTIFY_FLAG" val="#wm#"/>
  <p:tag name="KSO_WM_UNIT_BLOCK" val="0"/>
  <p:tag name="KSO_WM_UNIT_SM_LIMIT_TYPE" val="2"/>
  <p:tag name="KSO_WM_UNIT_DEC_AREA_ID" val="87d16a5fd8004a03af2e09f03448e1b9"/>
  <p:tag name="KSO_WM_UNIT_DECORATE_INFO" val="{&quot;ReferentInfo&quot;:{&quot;Id&quot;:&quot;slide&quot;,&quot;X&quot;:{&quot;Pos&quot;:0},&quot;Y&quot;:{&quot;Pos&quot;:1}},&quot;DecorateInfoX&quot;:{&quot;Pos&quot;:0,&quot;IsAbs&quot;:false},&quot;DecorateInfoY&quot;:{&quot;Pos&quot;:0,&quot;IsAbs&quot;:false},&quot;DecorateInfoW&quot;:{&quot;IsAbs&quot;:false},&quot;DecorateInfoH&quot;:{&quot;IsAbs&quot;:false},&quot;whChangeMode&quot;:1}"/>
  <p:tag name="KSO_WM_CHIP_GROUPID" val="5ef1707e5bb2a422ac9a2b53"/>
  <p:tag name="KSO_WM_CHIP_XID" val="5ef1707e5bb2a422ac9a2b54"/>
  <p:tag name="KSO_WM_TEMPLATE_ASSEMBLE_XID" val="60656e7d4054ed1e2fb7f9cb"/>
  <p:tag name="KSO_WM_TEMPLATE_ASSEMBLE_GROUPID" val="60656e7d4054ed1e2fb7f9cb"/>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717_1*i*3"/>
  <p:tag name="KSO_WM_TEMPLATE_CATEGORY" val="diagram"/>
  <p:tag name="KSO_WM_TEMPLATE_INDEX" val="20208717"/>
  <p:tag name="KSO_WM_UNIT_LAYERLEVEL" val="1"/>
  <p:tag name="KSO_WM_TAG_VERSION" val="1.0"/>
  <p:tag name="KSO_WM_BEAUTIFY_FLAG" val="#wm#"/>
  <p:tag name="KSO_WM_UNIT_SM_LIMIT_TYPE" val="2"/>
  <p:tag name="KSO_WM_CHIP_GROUPID" val="5ef1707e5bb2a422ac9a2b53"/>
  <p:tag name="KSO_WM_CHIP_XID" val="5ef1707e5bb2a422ac9a2b54"/>
  <p:tag name="KSO_WM_UNIT_LINE_FORE_SCHEMECOLOR_INDEX_BRIGHTNESS" val="0"/>
  <p:tag name="KSO_WM_UNIT_LINE_FORE_SCHEMECOLOR_INDEX" val="5"/>
  <p:tag name="KSO_WM_UNIT_LINE_FILL_TYPE" val="2"/>
  <p:tag name="KSO_WM_TEMPLATE_ASSEMBLE_XID" val="60656e7d4054ed1e2fb7f9cb"/>
  <p:tag name="KSO_WM_TEMPLATE_ASSEMBLE_GROUPID" val="60656e7d4054ed1e2fb7f9cb"/>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8717_1*i*4"/>
  <p:tag name="KSO_WM_TEMPLATE_CATEGORY" val="diagram"/>
  <p:tag name="KSO_WM_TEMPLATE_INDEX" val="20208717"/>
  <p:tag name="KSO_WM_UNIT_LAYERLEVEL" val="1"/>
  <p:tag name="KSO_WM_TAG_VERSION" val="1.0"/>
  <p:tag name="KSO_WM_BEAUTIFY_FLAG" val="#wm#"/>
  <p:tag name="KSO_WM_UNIT_SM_LIMIT_TYPE" val="2"/>
  <p:tag name="KSO_WM_CHIP_GROUPID" val="5ef1707e5bb2a422ac9a2b53"/>
  <p:tag name="KSO_WM_CHIP_XID" val="5ef1707e5bb2a422ac9a2b54"/>
  <p:tag name="KSO_WM_UNIT_LINE_FORE_SCHEMECOLOR_INDEX_BRIGHTNESS" val="0"/>
  <p:tag name="KSO_WM_UNIT_LINE_FORE_SCHEMECOLOR_INDEX" val="5"/>
  <p:tag name="KSO_WM_UNIT_LINE_FILL_TYPE" val="2"/>
  <p:tag name="KSO_WM_TEMPLATE_ASSEMBLE_XID" val="60656e7d4054ed1e2fb7f9cb"/>
  <p:tag name="KSO_WM_TEMPLATE_ASSEMBLE_GROUPID" val="60656e7d4054ed1e2fb7f9cb"/>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8717_1*i*5"/>
  <p:tag name="KSO_WM_TEMPLATE_CATEGORY" val="diagram"/>
  <p:tag name="KSO_WM_TEMPLATE_INDEX" val="20208717"/>
  <p:tag name="KSO_WM_UNIT_LAYERLEVEL" val="1"/>
  <p:tag name="KSO_WM_TAG_VERSION" val="1.0"/>
  <p:tag name="KSO_WM_BEAUTIFY_FLAG" val="#wm#"/>
  <p:tag name="KSO_WM_UNIT_SM_LIMIT_TYPE" val="2"/>
  <p:tag name="KSO_WM_CHIP_GROUPID" val="5ef1707e5bb2a422ac9a2b53"/>
  <p:tag name="KSO_WM_CHIP_XID" val="5ef1707e5bb2a422ac9a2b54"/>
  <p:tag name="KSO_WM_UNIT_LINE_FORE_SCHEMECOLOR_INDEX_BRIGHTNESS" val="0"/>
  <p:tag name="KSO_WM_UNIT_LINE_FORE_SCHEMECOLOR_INDEX" val="5"/>
  <p:tag name="KSO_WM_UNIT_LINE_FILL_TYPE" val="2"/>
  <p:tag name="KSO_WM_TEMPLATE_ASSEMBLE_XID" val="60656e7d4054ed1e2fb7f9cb"/>
  <p:tag name="KSO_WM_TEMPLATE_ASSEMBLE_GROUPID" val="60656e7d4054ed1e2fb7f9cb"/>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8717_1*i*6"/>
  <p:tag name="KSO_WM_TEMPLATE_CATEGORY" val="diagram"/>
  <p:tag name="KSO_WM_TEMPLATE_INDEX" val="20208717"/>
  <p:tag name="KSO_WM_UNIT_LAYERLEVEL" val="1"/>
  <p:tag name="KSO_WM_TAG_VERSION" val="1.0"/>
  <p:tag name="KSO_WM_BEAUTIFY_FLAG" val="#wm#"/>
  <p:tag name="KSO_WM_UNIT_SM_LIMIT_TYPE" val="2"/>
  <p:tag name="KSO_WM_CHIP_GROUPID" val="5ef1707e5bb2a422ac9a2b53"/>
  <p:tag name="KSO_WM_CHIP_XID" val="5ef1707e5bb2a422ac9a2b54"/>
  <p:tag name="KSO_WM_UNIT_LINE_FORE_SCHEMECOLOR_INDEX_BRIGHTNESS" val="0"/>
  <p:tag name="KSO_WM_UNIT_LINE_FORE_SCHEMECOLOR_INDEX" val="5"/>
  <p:tag name="KSO_WM_UNIT_LINE_FILL_TYPE" val="2"/>
  <p:tag name="KSO_WM_TEMPLATE_ASSEMBLE_XID" val="60656e7d4054ed1e2fb7f9cb"/>
  <p:tag name="KSO_WM_TEMPLATE_ASSEMBLE_GROUPID" val="60656e7d4054ed1e2fb7f9cb"/>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8717_1*i*7"/>
  <p:tag name="KSO_WM_TEMPLATE_CATEGORY" val="diagram"/>
  <p:tag name="KSO_WM_TEMPLATE_INDEX" val="20208717"/>
  <p:tag name="KSO_WM_UNIT_LAYERLEVEL" val="1"/>
  <p:tag name="KSO_WM_TAG_VERSION" val="1.0"/>
  <p:tag name="KSO_WM_BEAUTIFY_FLAG" val="#wm#"/>
  <p:tag name="KSO_WM_UNIT_SM_LIMIT_TYPE" val="2"/>
  <p:tag name="KSO_WM_CHIP_GROUPID" val="5ef1707e5bb2a422ac9a2b53"/>
  <p:tag name="KSO_WM_CHIP_XID" val="5ef1707e5bb2a422ac9a2b54"/>
  <p:tag name="KSO_WM_UNIT_LINE_FORE_SCHEMECOLOR_INDEX_BRIGHTNESS" val="0"/>
  <p:tag name="KSO_WM_UNIT_LINE_FORE_SCHEMECOLOR_INDEX" val="5"/>
  <p:tag name="KSO_WM_UNIT_LINE_FILL_TYPE" val="2"/>
  <p:tag name="KSO_WM_TEMPLATE_ASSEMBLE_XID" val="60656e7d4054ed1e2fb7f9cb"/>
  <p:tag name="KSO_WM_TEMPLATE_ASSEMBLE_GROUPID" val="60656e7d4054ed1e2fb7f9cb"/>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8717_1*i*8"/>
  <p:tag name="KSO_WM_TEMPLATE_CATEGORY" val="diagram"/>
  <p:tag name="KSO_WM_TEMPLATE_INDEX" val="20208717"/>
  <p:tag name="KSO_WM_UNIT_LAYERLEVEL" val="1"/>
  <p:tag name="KSO_WM_TAG_VERSION" val="1.0"/>
  <p:tag name="KSO_WM_BEAUTIFY_FLAG" val="#wm#"/>
  <p:tag name="KSO_WM_UNIT_SM_LIMIT_TYPE" val="2"/>
  <p:tag name="KSO_WM_CHIP_GROUPID" val="5ef1707e5bb2a422ac9a2b53"/>
  <p:tag name="KSO_WM_CHIP_XID" val="5ef1707e5bb2a422ac9a2b54"/>
  <p:tag name="KSO_WM_UNIT_LINE_FORE_SCHEMECOLOR_INDEX_BRIGHTNESS" val="0"/>
  <p:tag name="KSO_WM_UNIT_LINE_FORE_SCHEMECOLOR_INDEX" val="5"/>
  <p:tag name="KSO_WM_UNIT_LINE_FILL_TYPE" val="2"/>
  <p:tag name="KSO_WM_TEMPLATE_ASSEMBLE_XID" val="60656e7d4054ed1e2fb7f9cb"/>
  <p:tag name="KSO_WM_TEMPLATE_ASSEMBLE_GROUPID" val="60656e7d4054ed1e2fb7f9cb"/>
</p:tagLst>
</file>

<file path=ppt/tags/tag2.xml><?xml version="1.0" encoding="utf-8"?>
<p:tagLst xmlns:p="http://schemas.openxmlformats.org/presentationml/2006/main">
  <p:tag name="KSO_WM_BEAUTIFY_FLAG" val="#wm#"/>
  <p:tag name="KSO_WM_TEMPLATE_CATEGORY" val="diagram"/>
  <p:tag name="KSO_WM_TEMPLATE_INDEX" val="20212967"/>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8717_1*i*9"/>
  <p:tag name="KSO_WM_TEMPLATE_CATEGORY" val="diagram"/>
  <p:tag name="KSO_WM_TEMPLATE_INDEX" val="20208717"/>
  <p:tag name="KSO_WM_UNIT_LAYERLEVEL" val="1"/>
  <p:tag name="KSO_WM_TAG_VERSION" val="1.0"/>
  <p:tag name="KSO_WM_BEAUTIFY_FLAG" val="#wm#"/>
  <p:tag name="KSO_WM_UNIT_SM_LIMIT_TYPE" val="2"/>
  <p:tag name="KSO_WM_CHIP_GROUPID" val="5ef1707e5bb2a422ac9a2b53"/>
  <p:tag name="KSO_WM_CHIP_XID" val="5ef1707e5bb2a422ac9a2b54"/>
  <p:tag name="KSO_WM_UNIT_LINE_FORE_SCHEMECOLOR_INDEX_BRIGHTNESS" val="0"/>
  <p:tag name="KSO_WM_UNIT_LINE_FORE_SCHEMECOLOR_INDEX" val="5"/>
  <p:tag name="KSO_WM_UNIT_LINE_FILL_TYPE" val="2"/>
  <p:tag name="KSO_WM_TEMPLATE_ASSEMBLE_XID" val="60656e7d4054ed1e2fb7f9cb"/>
  <p:tag name="KSO_WM_TEMPLATE_ASSEMBLE_GROUPID" val="60656e7d4054ed1e2fb7f9cb"/>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208717_1*i*10"/>
  <p:tag name="KSO_WM_TEMPLATE_CATEGORY" val="diagram"/>
  <p:tag name="KSO_WM_TEMPLATE_INDEX" val="20208717"/>
  <p:tag name="KSO_WM_UNIT_LAYERLEVEL" val="1"/>
  <p:tag name="KSO_WM_TAG_VERSION" val="1.0"/>
  <p:tag name="KSO_WM_BEAUTIFY_FLAG" val="#wm#"/>
  <p:tag name="KSO_WM_UNIT_BLOCK" val="0"/>
  <p:tag name="KSO_WM_UNIT_SM_LIMIT_TYPE" val="2"/>
  <p:tag name="KSO_WM_UNIT_DEC_AREA_ID" val="ed8f6655b3ee4479a375f3dc9d7233b9"/>
  <p:tag name="KSO_WM_UNIT_DECORATE_INFO" val="{&quot;DecorateInfoH&quot;:{&quot;IsAbs&quot;:true},&quot;DecorateInfoW&quot;:{&quot;IsAbs&quot;:true},&quot;DecorateInfoX&quot;:{&quot;IsAbs&quot;:true,&quot;Pos&quot;:1},&quot;DecorateInfoY&quot;:{&quot;IsAbs&quot;:true,&quot;Pos&quot;:1},&quot;ReferentInfo&quot;:{&quot;Id&quot;:&quot;bad37aaffd614aaa8b62bb0beaa6b1cc&quot;,&quot;X&quot;:{&quot;Pos&quot;:1},&quot;Y&quot;:{&quot;Pos&quot;:1}},&quot;whChangeMode&quot;:0}"/>
  <p:tag name="KSO_WM_CHIP_GROUPID" val="5ef1707e5bb2a422ac9a2b53"/>
  <p:tag name="KSO_WM_CHIP_XID" val="5ef1707e5bb2a422ac9a2b54"/>
  <p:tag name="KSO_WM_UNIT_FILL_FORE_SCHEMECOLOR_INDEX_BRIGHTNESS" val="0"/>
  <p:tag name="KSO_WM_UNIT_FILL_FORE_SCHEMECOLOR_INDEX" val="14"/>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720"/>
  <p:tag name="KSO_WM_TEMPLATE_ASSEMBLE_XID" val="60656e7d4054ed1e2fb7f9cb"/>
  <p:tag name="KSO_WM_TEMPLATE_ASSEMBLE_GROUPID" val="60656e7d4054ed1e2fb7f9cb"/>
</p:tagLst>
</file>

<file path=ppt/tags/tag22.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diagram20208717_1*a*1"/>
  <p:tag name="KSO_WM_TEMPLATE_CATEGORY" val="diagram"/>
  <p:tag name="KSO_WM_TEMPLATE_INDEX" val="20208717"/>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b4263947f9f84e0894b149f4760c72b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88223b83d2048799750df44bb191ccd"/>
  <p:tag name="KSO_WM_UNIT_SUPPORT_BIG_FONT" val="1"/>
  <p:tag name="KSO_WM_UNIT_TEXT_FILL_FORE_SCHEMECOLOR_INDEX_BRIGHTNESS" val="0"/>
  <p:tag name="KSO_WM_UNIT_TEXT_FILL_FORE_SCHEMECOLOR_INDEX" val="13"/>
  <p:tag name="KSO_WM_UNIT_TEXT_FILL_TYPE" val="1"/>
  <p:tag name="KSO_WM_TEMPLATE_ASSEMBLE_XID" val="60656e7d4054ed1e2fb7f9cb"/>
  <p:tag name="KSO_WM_TEMPLATE_ASSEMBLE_GROUPID" val="60656e7d4054ed1e2fb7f9cb"/>
</p:tagLst>
</file>

<file path=ppt/tags/tag2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717_1*f*1"/>
  <p:tag name="KSO_WM_TEMPLATE_CATEGORY" val="diagram"/>
  <p:tag name="KSO_WM_TEMPLATE_INDEX" val="20208717"/>
  <p:tag name="KSO_WM_UNIT_LAYERLEVEL" val="1"/>
  <p:tag name="KSO_WM_TAG_VERSION" val="1.0"/>
  <p:tag name="KSO_WM_BEAUTIFY_FLAG" val="#wm#"/>
  <p:tag name="KSO_WM_UNIT_DEFAULT_FONT" val="14;20;2"/>
  <p:tag name="KSO_WM_UNIT_BLOCK" val="0"/>
  <p:tag name="KSO_WM_UNIT_VALUE" val="342"/>
  <p:tag name="KSO_WM_UNIT_SHOW_EDIT_AREA_INDICATION" val="1"/>
  <p:tag name="KSO_WM_CHIP_GROUPID" val="5e6b05596848fb12bee65ac8"/>
  <p:tag name="KSO_WM_CHIP_XID" val="5e6b05596848fb12bee65aca"/>
  <p:tag name="KSO_WM_UNIT_DEC_AREA_ID" val="bad37aaffd614aaa8b62bb0beaa6b1c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c577a3270a51498d911295e59d240259"/>
  <p:tag name="KSO_WM_UNIT_SUPPORT_BIG_FONT" val="1"/>
  <p:tag name="KSO_WM_UNIT_TEXT_FILL_FORE_SCHEMECOLOR_INDEX_BRIGHTNESS" val="0.25"/>
  <p:tag name="KSO_WM_UNIT_TEXT_FILL_FORE_SCHEMECOLOR_INDEX" val="13"/>
  <p:tag name="KSO_WM_UNIT_TEXT_FILL_TYPE" val="1"/>
  <p:tag name="KSO_WM_TEMPLATE_ASSEMBLE_XID" val="60656e7d4054ed1e2fb7f9cb"/>
  <p:tag name="KSO_WM_TEMPLATE_ASSEMBLE_GROUPID" val="60656e7d4054ed1e2fb7f9cb"/>
</p:tagLst>
</file>

<file path=ppt/tags/tag24.xml><?xml version="1.0" encoding="utf-8"?>
<p:tagLst xmlns:p="http://schemas.openxmlformats.org/presentationml/2006/main">
  <p:tag name="KSO_WM_BEAUTIFY_FLAG" val="#wm#"/>
  <p:tag name="KSO_WM_TEMPLATE_CATEGORY" val="diagram"/>
  <p:tag name="KSO_WM_TEMPLATE_INDEX" val="20208717"/>
  <p:tag name="KSO_WM_SLIDE_ID" val="diagram20208717_1"/>
  <p:tag name="KSO_WM_TEMPLATE_SUBCATEGORY" val="21"/>
  <p:tag name="KSO_WM_SLIDE_TYPE" val="text"/>
  <p:tag name="KSO_WM_SLIDE_SUBTYPE" val="pureTxt"/>
  <p:tag name="KSO_WM_SLIDE_ITEM_CNT" val="0"/>
  <p:tag name="KSO_WM_SLIDE_INDEX" val="1"/>
  <p:tag name="KSO_WM_SLIDE_SIZE" val="937*480"/>
  <p:tag name="KSO_WM_SLIDE_POSITION" val="22*0"/>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01:46&quot;,&quot;maxSize&quot;:{&quot;size1&quot;:22.4},&quot;minSize&quot;:{&quot;size1&quot;:20},&quot;normalSize&quot;:{&quot;size1&quot;:20.00018518518518},&quot;subLayout&quot;:[{&quot;id&quot;:&quot;2021-04-01T15:01:46&quot;,&quot;margin&quot;:{&quot;bottom&quot;:0.02600000612437725,&quot;left&quot;:1.6929999589920044,&quot;right&quot;:8.043000221252441,&quot;top&quot;:1.6929999589920044},&quot;type&quot;:0},{&quot;id&quot;:&quot;2021-04-01T15:01:47&quot;,&quot;margin&quot;:{&quot;bottom&quot;:2.9629998207092285,&quot;left&quot;:3.38700008392334,&quot;right&quot;:3.385999917984009,&quot;top&quot;:2.0899999141693115},&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true,&quot;fill_id&quot;:&quot;cbc5ad0736cf4eccbc3375f750b410a4&quot;,&quot;fill_align&quot;:&quot;lm&quot;,&quot;chip_types&quot;:[&quot;header&quot;]},{&quot;text_align&quot;:&quot;lm&quot;,&quot;text_direction&quot;:&quot;horizontal&quot;,&quot;support_big_font&quot;:true,&quot;fill_id&quot;:&quot;001301a16bfe4fee952b84fd55dd512d&quot;,&quot;fill_align&quot;:&quot;cm&quot;,&quot;chip_types&quot;:[&quot;text&quot;]}],[{&quot;text_align&quot;:&quot;lm&quot;,&quot;text_direction&quot;:&quot;horizontal&quot;,&quot;support_big_font&quot;:false,&quot;fill_id&quot;:&quot;cbc5ad0736cf4eccbc3375f750b410a4&quot;,&quot;fill_align&quot;:&quot;lm&quot;,&quot;chip_types&quot;:[&quot;header&quot;]},{&quot;text_align&quot;:&quot;cm&quot;,&quot;text_direction&quot;:&quot;horizontal&quot;,&quot;support_features&quot;:[&quot;collage&quot;],&quot;support_big_font&quot;:false,&quot;fill_id&quot;:&quot;001301a16bfe4fee952b84fd55dd512d&quot;,&quot;fill_align&quot;:&quot;cm&quot;,&quot;chip_types&quot;:[&quot;diagram&quot;,&quot;pictext&quot;,&quot;picture&quot;,&quot;chart&quot;,&quot;table&quot;,&quot;video&quot;]}]]"/>
  <p:tag name="KSO_WM_TEMPLATE_MASTER_TYPE" val="0"/>
  <p:tag name="KSO_WM_TEMPLATE_COLOR_TYPE" val="1"/>
  <p:tag name="KSO_WM_CHIP_XID" val="5ef1707e5bb2a422ac9a2b54"/>
  <p:tag name="KSO_WM_CHIP_DECFILLPROP" val="[]"/>
  <p:tag name="KSO_WM_SLIDE_CAN_ADD_NAVIGATION" val="1"/>
  <p:tag name="KSO_WM_CHIP_GROUPID" val="5ef1707e5bb2a422ac9a2b53"/>
  <p:tag name="KSO_WM_SLIDE_BK_DARK_LIGHT" val="2"/>
  <p:tag name="KSO_WM_SLIDE_BACKGROUND_TYPE" val="general"/>
  <p:tag name="KSO_WM_SLIDE_SUPPORT_FEATURE_TYPE" val="0"/>
  <p:tag name="KSO_WM_TEMPLATE_ASSEMBLE_XID" val="60656e7d4054ed1e2fb7f9cb"/>
  <p:tag name="KSO_WM_TEMPLATE_ASSEMBLE_GROUPID" val="60656e7d4054ed1e2fb7f9cb"/>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967_1*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2967"/>
  <p:tag name="KSO_WM_UNIT_VALUE" val="1150"/>
  <p:tag name="KSO_WM_TEMPLATE_ASSEMBLE_XID" val="60656f154054ed1e2fb80331"/>
  <p:tag name="KSO_WM_TEMPLATE_ASSEMBLE_GROUPID" val="60656f154054ed1e2fb80331"/>
  <p:tag name="KSO_WM_UNIT_LINE_FORE_SCHEMECOLOR_INDEX_BRIGHTNESS" val="0"/>
  <p:tag name="KSO_WM_UNIT_LINE_FORE_SCHEMECOLOR_INDEX" val="5"/>
  <p:tag name="KSO_WM_UNIT_LINE_FILL_TYPE" val="2"/>
</p:tagLst>
</file>

<file path=ppt/tags/tag26.xml><?xml version="1.0" encoding="utf-8"?>
<p:tagLst xmlns:p="http://schemas.openxmlformats.org/presentationml/2006/main">
  <p:tag name="KSO_WM_UNIT_VALUE" val="550*2200"/>
  <p:tag name="KSO_WM_UNIT_HIGHLIGHT" val="0"/>
  <p:tag name="KSO_WM_UNIT_COMPATIBLE" val="0"/>
  <p:tag name="KSO_WM_UNIT_DIAGRAM_ISNUMVISUAL" val="0"/>
  <p:tag name="KSO_WM_UNIT_DIAGRAM_ISREFERUNIT" val="0"/>
  <p:tag name="KSO_WM_UNIT_TYPE" val="d"/>
  <p:tag name="KSO_WM_UNIT_INDEX" val="1"/>
  <p:tag name="KSO_WM_UNIT_ID" val="diagram20212967_1*d*1"/>
  <p:tag name="KSO_WM_TEMPLATE_CATEGORY" val="diagram"/>
  <p:tag name="KSO_WM_TEMPLATE_INDEX" val="20212967"/>
  <p:tag name="KSO_WM_UNIT_LAYERLEVEL" val="1"/>
  <p:tag name="KSO_WM_TAG_VERSION" val="1.0"/>
  <p:tag name="KSO_WM_BEAUTIFY_FLAG" val="#wm#"/>
  <p:tag name="KSO_WM_CHIP_GROUPID" val="5e7310da9a230a26b9e88a19"/>
  <p:tag name="KSO_WM_CHIP_XID" val="5e7310da9a230a26b9e88a1a"/>
  <p:tag name="KSO_WM_UNIT_DEC_AREA_ID" val="c03e1a3076ac44f5834d15f2f95c510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b&quot;,&quot;fill_mode&quot;:&quot;full&quot;,&quot;sacle_strategy&quot;:&quot;smart&quot;}"/>
  <p:tag name="KSO_WM_ASSEMBLE_CHIP_INDEX" val="69c2ea92966b4663834353084266e469"/>
  <p:tag name="KSO_WM_UNIT_SUPPORT_UNIT_TYPE" val="[&quot;d&quot;,&quot;α&quot;,&quot;β&quot;,&quot;θ&quot;]"/>
  <p:tag name="KSO_WM_TEMPLATE_ASSEMBLE_XID" val="60656f154054ed1e2fb80331"/>
  <p:tag name="KSO_WM_TEMPLATE_ASSEMBLE_GROUPID" val="60656f154054ed1e2fb80331"/>
  <p:tag name="KSO_WM_UNIT_PICTURE_CLIP_FLAG" val="0"/>
</p:tagLst>
</file>

<file path=ppt/tags/tag27.xml><?xml version="1.0" encoding="utf-8"?>
<p:tagLst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diagram20212967_1*h_f*1_1"/>
  <p:tag name="KSO_WM_TEMPLATE_CATEGORY" val="diagram"/>
  <p:tag name="KSO_WM_TEMPLATE_INDEX" val="20212967"/>
  <p:tag name="KSO_WM_UNIT_LAYERLEVEL" val="1_1"/>
  <p:tag name="KSO_WM_TAG_VERSION" val="1.0"/>
  <p:tag name="KSO_WM_BEAUTIFY_FLAG" val="#wm#"/>
  <p:tag name="KSO_WM_UNIT_SUBTYPE" val="a"/>
  <p:tag name="KSO_WM_UNIT_DEFAULT_FONT" val="14;20;2"/>
  <p:tag name="KSO_WM_UNIT_BLOCK" val="0"/>
  <p:tag name="KSO_WM_UNIT_VALUE" val="93"/>
  <p:tag name="KSO_WM_UNIT_SHOW_EDIT_AREA_INDICATION" val="1"/>
  <p:tag name="KSO_WM_CHIP_GROUPID" val="5e6b05b36848fb12bee65ad8"/>
  <p:tag name="KSO_WM_CHIP_XID" val="5e6b05b36848fb12bee65ada"/>
  <p:tag name="KSO_WM_UNIT_DEC_AREA_ID" val="7ade8f5d1cff4367bdec9ad0c4fa3b2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t&quot;,&quot;fill_mode&quot;:&quot;full&quot;,&quot;sacle_strategy&quot;:&quot;smart&quot;}"/>
  <p:tag name="KSO_WM_ASSEMBLE_CHIP_INDEX" val="8f037f102fd34d82a7187ca5c16f93bb"/>
  <p:tag name="KSO_WM_UNIT_TEXT_FILL_FORE_SCHEMECOLOR_INDEX_BRIGHTNESS" val="0.25"/>
  <p:tag name="KSO_WM_UNIT_TEXT_FILL_FORE_SCHEMECOLOR_INDEX" val="13"/>
  <p:tag name="KSO_WM_UNIT_TEXT_FILL_TYPE" val="1"/>
  <p:tag name="KSO_WM_TEMPLATE_ASSEMBLE_XID" val="60656f154054ed1e2fb80331"/>
  <p:tag name="KSO_WM_TEMPLATE_ASSEMBLE_GROUPID" val="60656f154054ed1e2fb80331"/>
</p:tagLst>
</file>

<file path=ppt/tags/tag28.xml><?xml version="1.0" encoding="utf-8"?>
<p:tagLst xmlns:p="http://schemas.openxmlformats.org/presentationml/2006/main">
  <p:tag name="KSO_WM_BEAUTIFY_FLAG" val="#wm#"/>
  <p:tag name="KSO_WM_TEMPLATE_CATEGORY" val="diagram"/>
  <p:tag name="KSO_WM_TEMPLATE_INDEX" val="20212967"/>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id&quot;:&quot;2021-04-01T15:27:39&quot;,&quot;maxSize&quot;:{&quot;size1&quot;:58.9},&quot;minSize&quot;:{&quot;size1&quot;:38.9},&quot;normalSize&quot;:{&quot;size1&quot;:43.422407407407405},&quot;subLayout&quot;:[{&quot;id&quot;:&quot;2021-04-01T15:27:39&quot;,&quot;margin&quot;:{&quot;bottom&quot;:0.28200000524520874,&quot;left&quot;:1.690000057220459,&quot;right&quot;:1.690000057220459,&quot;top&quot;:1.690000057220459},&quot;type&quot;:0},{&quot;id&quot;:&quot;2021-04-01T15:27:39&quot;,&quot;margin&quot;:{&quot;bottom&quot;:1.690000057220459,&quot;left&quot;:1.690000057220459,&quot;right&quot;:1.690000057220459,&quot;top&quot;:0.3970000147819519},&quot;maxSize&quot;:{&quot;size1&quot;:37.553649660267894},&quot;minSize&quot;:{&quot;size1&quot;:21.653649660267888},&quot;normalSize&quot;:{&quot;size1&quot;:21.653649660267888},&quot;subLayout&quot;:[{&quot;id&quot;:&quot;2021-04-01T15:27:39&quot;,&quot;margin&quot;:{&quot;bottom&quot;:0.0469297356903553,&quot;left&quot;:1.690000057220459,&quot;right&quot;:1.690000057220459,&quot;top&quot;:0.3970000147819519},&quot;type&quot;:0},{&quot;id&quot;:&quot;2021-04-01T15:27:39&quot;,&quot;margin&quot;:{&quot;bottom&quot;:1.690000057220459,&quot;left&quot;:1.690000057220459,&quot;right&quot;:1.690000057220459,&quot;top&quot;:0.14886149764060974},&quot;type&quot;:0}],&quot;type&quot;:0}],&quot;type&quot;:0}"/>
  <p:tag name="KSO_WM_SLIDE_BACKGROUND" val="[&quot;general&quot;,&quot;frame&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SLIDE_CAN_ADD_NAVIGATION" val="1"/>
  <p:tag name="KSO_WM_SLIDE_ID" val="diagram20212967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623.948*108.7"/>
  <p:tag name="KSO_WM_SLIDE_POSITION" val="168*329.3"/>
  <p:tag name="KSO_WM_TAG_VERSION" val="1.0"/>
  <p:tag name="KSO_WM_SLIDE_LAYOUT" val="d_h"/>
  <p:tag name="KSO_WM_SLIDE_LAYOUT_CNT" val="1_1"/>
  <p:tag name="KSO_WM_CHIP_FILLPROP" val="[[{&quot;fill_id&quot;:&quot;251232d91c404acc8facf0a25abba465&quot;,&quot;fill_align&quot;:&quot;lb&quot;,&quot;text_align&quot;:&quot;lb&quot;,&quot;text_direction&quot;:&quot;horizontal&quot;,&quot;chip_types&quot;:[&quot;text&quot;]},{&quot;fill_id&quot;:&quot;c86341e0359e401ea0b786310bd97fc1&quot;,&quot;fill_align&quot;:&quot;lt&quot;,&quot;text_align&quot;:&quot;lt&quot;,&quot;text_direction&quot;:&quot;horizontal&quot;,&quot;chip_types&quot;:[&quot;text&quot;]}],[{&quot;fill_id&quot;:&quot;251232d91c404acc8facf0a25abba465&quot;,&quot;fill_align&quot;:&quot;cb&quot;,&quot;text_align&quot;:&quot;lb&quot;,&quot;text_direction&quot;:&quot;horizontal&quot;,&quot;chip_types&quot;:[&quot;pictext&quot;,&quot;picture&quot;,&quot;chart&quot;,&quot;table&quot;,&quot;video&quot;],&quot;support_features&quot;:[&quot;collage&quot;]},{&quot;fill_id&quot;:&quot;c86341e0359e401ea0b786310bd97fc1&quot;,&quot;fill_align&quot;:&quot;ct&quot;,&quot;text_align&quot;:&quot;lt&quot;,&quot;text_direction&quot;:&quot;horizontal&quot;,&quot;chip_types&quot;:[&quot;pictext&quot;,&quot;text&quot;,&quot;picture&quot;,&quot;chart&quot;,&quot;table&quot;,&quot;video&quot;],&quot;support_features&quot;:[&quot;collage&quot;]}]]"/>
  <p:tag name="KSO_WM_CHIP_XID" val="5eeadf6fa758c1ec0b7087d2"/>
  <p:tag name="KSO_WM_CHIP_GROUPID" val="5eeadf6fa758c1ec0b7087d1"/>
  <p:tag name="KSO_WM_SLIDE_BK_DARK_LIGHT" val="2"/>
  <p:tag name="KSO_WM_SLIDE_BACKGROUND_TYPE" val="frame"/>
  <p:tag name="KSO_WM_SLIDE_SUPPORT_FEATURE_TYPE" val="1"/>
  <p:tag name="KSO_WM_TEMPLATE_ASSEMBLE_XID" val="60656f154054ed1e2fb80331"/>
  <p:tag name="KSO_WM_TEMPLATE_ASSEMBLE_GROUPID" val="60656f154054ed1e2fb80331"/>
</p:tagLst>
</file>

<file path=ppt/tags/tag29.xml><?xml version="1.0" encoding="utf-8"?>
<p:tagLst xmlns:p="http://schemas.openxmlformats.org/presentationml/2006/main">
  <p:tag name="KSO_WM_UNIT_TABLE_BEAUTIFY" val="smartTable{ab855090-e897-4f9d-a9ac-b66e3cbb5418}"/>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3937_1*i*2"/>
  <p:tag name="KSO_WM_TEMPLATE_CATEGORY" val="diagram"/>
  <p:tag name="KSO_WM_TEMPLATE_INDEX" val="20193937"/>
  <p:tag name="KSO_WM_UNIT_LAYERLEVEL" val="1"/>
  <p:tag name="KSO_WM_TAG_VERSION" val="1.0"/>
  <p:tag name="KSO_WM_BEAUTIFY_FLAG" val="#wm#"/>
  <p:tag name="KSO_WM_UNIT_ADJUSTLAYOUT_ID" val="2"/>
  <p:tag name="KSO_WM_UNIT_COLOR_SCHEME_SHAPE_ID" val="2"/>
  <p:tag name="KSO_WM_UNIT_COLOR_SCHEME_PARENT_PAGE" val="0_1"/>
  <p:tag name="KSO_WM_UNIT_FOIL_COLOR" val="1"/>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14"/>
  <p:tag name="KSO_WM_UNIT_TEXT_FILL_TYPE" val="1"/>
</p:tagLst>
</file>

<file path=ppt/tags/tag30.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xml><?xml version="1.0" encoding="utf-8"?>
<p:tagLst xmlns:p="http://schemas.openxmlformats.org/presentationml/2006/main">
  <p:tag name="KSO_WM_BEAUTIFY_FLAG" val="#wm#"/>
  <p:tag name="KSO_WM_TEMPLATE_CATEGORY" val="diagram"/>
  <p:tag name="KSO_WM_TEMPLATE_INDEX" val="20212967"/>
</p:tagLst>
</file>

<file path=ppt/tags/tag33.xml><?xml version="1.0" encoding="utf-8"?>
<p:tagLst xmlns:p="http://schemas.openxmlformats.org/presentationml/2006/main">
  <p:tag name="KSO_WM_UNIT_TABLE_BEAUTIFY" val="smartTable{ab855090-e897-4f9d-a9ac-b66e3cbb5418}"/>
</p:tagLst>
</file>

<file path=ppt/tags/tag34.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xml><?xml version="1.0" encoding="utf-8"?>
<p:tagLst xmlns:p="http://schemas.openxmlformats.org/presentationml/2006/main">
  <p:tag name="KSO_WM_BEAUTIFY_FLAG" val="#wm#"/>
  <p:tag name="KSO_WM_TEMPLATE_CATEGORY" val="diagram"/>
  <p:tag name="KSO_WM_TEMPLATE_INDEX" val="20212967"/>
</p:tagLst>
</file>

<file path=ppt/tags/tag37.xml><?xml version="1.0" encoding="utf-8"?>
<p:tagLst xmlns:p="http://schemas.openxmlformats.org/presentationml/2006/main">
  <p:tag name="KSO_WM_BEAUTIFY_FLAG" val="#wm#"/>
  <p:tag name="KSO_WM_TEMPLATE_CATEGORY" val="diagram"/>
  <p:tag name="KSO_WM_TEMPLATE_INDEX" val="20212967"/>
</p:tagLst>
</file>

<file path=ppt/tags/tag38.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9.xml><?xml version="1.0" encoding="utf-8"?>
<p:tagLst xmlns:p="http://schemas.openxmlformats.org/presentationml/2006/main">
  <p:tag name="KSO_WM_UNIT_TABLE_BEAUTIFY" val="smartTable{5a1a115d-f95a-4e5b-a0d6-bd583d446aa8}"/>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3937_1*i*3"/>
  <p:tag name="KSO_WM_TEMPLATE_CATEGORY" val="diagram"/>
  <p:tag name="KSO_WM_TEMPLATE_INDEX" val="20193937"/>
  <p:tag name="KSO_WM_UNIT_LAYERLEVEL" val="1"/>
  <p:tag name="KSO_WM_TAG_VERSION" val="1.0"/>
  <p:tag name="KSO_WM_BEAUTIFY_FLAG" val="#wm#"/>
  <p:tag name="KSO_WM_UNIT_ADJUSTLAYOUT_ID" val="17"/>
  <p:tag name="KSO_WM_UNIT_COLOR_SCHEME_SHAPE_ID" val="17"/>
  <p:tag name="KSO_WM_UNIT_COLOR_SCHEME_PARENT_PAGE" val="0_1"/>
  <p:tag name="KSO_WM_UNIT_FILL_FORE_SCHEMECOLOR_INDEX_BRIGHTNESS" val="0.8"/>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xml><?xml version="1.0" encoding="utf-8"?>
<p:tagLst xmlns:p="http://schemas.openxmlformats.org/presentationml/2006/main">
  <p:tag name="KSO_WM_BEAUTIFY_FLAG" val="#wm#"/>
  <p:tag name="KSO_WM_TEMPLATE_CATEGORY" val="diagram"/>
  <p:tag name="KSO_WM_TEMPLATE_INDEX" val="20212967"/>
</p:tagLst>
</file>

<file path=ppt/tags/tag42.xml><?xml version="1.0" encoding="utf-8"?>
<p:tagLst xmlns:p="http://schemas.openxmlformats.org/presentationml/2006/main">
  <p:tag name="KSO_WM_UNIT_TABLE_BEAUTIFY" val="smartTable{ab855090-e897-4f9d-a9ac-b66e3cbb5418}"/>
</p:tagLst>
</file>

<file path=ppt/tags/tag43.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44.xml><?xml version="1.0" encoding="utf-8"?>
<p:tagLst xmlns:p="http://schemas.openxmlformats.org/presentationml/2006/main">
  <p:tag name="KSO_WM_UNIT_TABLE_BEAUTIFY" val="smartTable{71e73545-1a9c-4d8d-b517-dfbf0d35fd5c}"/>
</p:tagLst>
</file>

<file path=ppt/tags/tag4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6.xml><?xml version="1.0" encoding="utf-8"?>
<p:tagLst xmlns:p="http://schemas.openxmlformats.org/presentationml/2006/main">
  <p:tag name="KSO_WM_BEAUTIFY_FLAG" val="#wm#"/>
  <p:tag name="KSO_WM_TEMPLATE_CATEGORY" val="diagram"/>
  <p:tag name="KSO_WM_TEMPLATE_INDEX" val="20212967"/>
</p:tagLst>
</file>

<file path=ppt/tags/tag47.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4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xml><?xml version="1.0" encoding="utf-8"?>
<p:tagLst xmlns:p="http://schemas.openxmlformats.org/presentationml/2006/main">
  <p:tag name="KSO_WM_BEAUTIFY_FLAG" val="#wm#"/>
  <p:tag name="KSO_WM_TEMPLATE_CATEGORY" val="diagram"/>
  <p:tag name="KSO_WM_TEMPLATE_INDEX" val="20212967"/>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3937_1*i*4"/>
  <p:tag name="KSO_WM_TEMPLATE_CATEGORY" val="diagram"/>
  <p:tag name="KSO_WM_TEMPLATE_INDEX" val="20193937"/>
  <p:tag name="KSO_WM_UNIT_LAYERLEVEL" val="1"/>
  <p:tag name="KSO_WM_TAG_VERSION" val="1.0"/>
  <p:tag name="KSO_WM_BEAUTIFY_FLAG" val="#wm#"/>
  <p:tag name="KSO_WM_UNIT_ADJUSTLAYOUT_ID" val="22"/>
  <p:tag name="KSO_WM_UNIT_COLOR_SCHEME_SHAPE_ID" val="22"/>
  <p:tag name="KSO_WM_UNIT_COLOR_SCHEME_PARENT_PAGE" val="0_1"/>
  <p:tag name="KSO_WM_UNIT_FILL_FORE_SCHEMECOLOR_INDEX_BRIGHTNESS" val="0.8"/>
  <p:tag name="KSO_WM_UNIT_FILL_FORE_SCHEMECOLOR_INDEX" val="15"/>
  <p:tag name="KSO_WM_UNIT_FILL_TYPE" val="1"/>
  <p:tag name="KSO_WM_UNIT_TEXT_FILL_FORE_SCHEMECOLOR_INDEX_BRIGHTNESS" val="0"/>
  <p:tag name="KSO_WM_UNIT_TEXT_FILL_FORE_SCHEMECOLOR_INDEX" val="14"/>
  <p:tag name="KSO_WM_UNIT_TEXT_FILL_TYPE" val="1"/>
</p:tagLst>
</file>

<file path=ppt/tags/tag50.xml><?xml version="1.0" encoding="utf-8"?>
<p:tagLst xmlns:p="http://schemas.openxmlformats.org/presentationml/2006/main">
  <p:tag name="KSO_WM_UNIT_TABLE_BEAUTIFY" val="smartTable{ab855090-e897-4f9d-a9ac-b66e3cbb5418}"/>
</p:tagLst>
</file>

<file path=ppt/tags/tag51.xml><?xml version="1.0" encoding="utf-8"?>
<p:tagLst xmlns:p="http://schemas.openxmlformats.org/presentationml/2006/main">
  <p:tag name="KSO_WM_UNIT_TABLE_BEAUTIFY" val="smartTable{8f66ce73-060a-42db-9b68-41aad8e53731}"/>
</p:tagLst>
</file>

<file path=ppt/tags/tag52.xml><?xml version="1.0" encoding="utf-8"?>
<p:tagLst xmlns:p="http://schemas.openxmlformats.org/presentationml/2006/main">
  <p:tag name="KSO_WM_UNIT_PLACING_PICTURE_USER_VIEWPORT" val="{&quot;height&quot;:9679,&quot;width&quot;:9123}"/>
</p:tagLst>
</file>

<file path=ppt/tags/tag53.xml><?xml version="1.0" encoding="utf-8"?>
<p:tagLst xmlns:p="http://schemas.openxmlformats.org/presentationml/2006/main">
  <p:tag name="KSO_WM_BEAUTIFY_FLAG" val="#wm#"/>
  <p:tag name="KSO_WM_TEMPLATE_CATEGORY" val="diagram"/>
  <p:tag name="KSO_WM_TEMPLATE_INDEX" val="20212967"/>
</p:tagLst>
</file>

<file path=ppt/tags/tag54.xml><?xml version="1.0" encoding="utf-8"?>
<p:tagLst xmlns:p="http://schemas.openxmlformats.org/presentationml/2006/main">
  <p:tag name="KSO_WM_BEAUTIFY_FLAG" val="#wm#"/>
  <p:tag name="KSO_WM_TEMPLATE_CATEGORY" val="diagram"/>
  <p:tag name="KSO_WM_TEMPLATE_INDEX" val="20212967"/>
</p:tagLst>
</file>

<file path=ppt/tags/tag55.xml><?xml version="1.0" encoding="utf-8"?>
<p:tagLst xmlns:p="http://schemas.openxmlformats.org/presentationml/2006/main">
  <p:tag name="COMMONDATA" val="eyJoZGlkIjoiMjYwYTU5ZTMxYTM2ODY1M2I3ODQ3MmVjNzJkMDAwZGQifQ=="/>
  <p:tag name="KSO_WPP_MARK_KEY" val="447f6928-cbe4-402a-9086-4e73395f12be"/>
</p:tagLst>
</file>

<file path=ppt/tags/tag6.xml><?xml version="1.0" encoding="utf-8"?>
<p:tagLst xmlns:p="http://schemas.openxmlformats.org/presentationml/2006/main">
  <p:tag name="KSO_WM_UNIT_PRESET_TEXT" val="点击此处添加正文，文字是您思想的提炼，为了演示发布的良好效果，请言简意赅的阐述您的观点。&#13;您的正文已经经简明扼要，字字珠玑，但信息却千丝万缕、错综复杂，需要用更多的文字来表述；但请您尽可能提炼思想的精髓，否则容易造成观者的阅读压力，适得其反。&#13;正如我们都希望改变世界，希望给别人带去光明，但更多时候我们只需要播下一颗种子，自然有微风吹拂，雨露滋养。恰如其分的表达观点，往往事半功倍。&#13;当您的正文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TEXT_PART_ID" val="4-d"/>
  <p:tag name="KSO_WM_UNIT_TEXT_PART_SIZE" val="254.64*854.5"/>
  <p:tag name="KSO_WM_UNIT_VALUE" val="520"/>
  <p:tag name="KSO_WM_UNIT_HIGHLIGHT" val="0"/>
  <p:tag name="KSO_WM_UNIT_COMPATIBLE" val="0"/>
  <p:tag name="KSO_WM_UNIT_DIAGRAM_ISNUMVISUAL" val="0"/>
  <p:tag name="KSO_WM_UNIT_DIAGRAM_ISREFERUNIT" val="0"/>
  <p:tag name="KSO_WM_UNIT_TYPE" val="f"/>
  <p:tag name="KSO_WM_UNIT_INDEX" val="1"/>
  <p:tag name="KSO_WM_UNIT_ID" val="diagram20193937_1*f*1"/>
  <p:tag name="KSO_WM_TEMPLATE_CATEGORY" val="diagram"/>
  <p:tag name="KSO_WM_TEMPLATE_INDEX" val="20193937"/>
  <p:tag name="KSO_WM_UNIT_LAYERLEVEL" val="1"/>
  <p:tag name="KSO_WM_TAG_VERSION" val="1.0"/>
  <p:tag name="KSO_WM_BEAUTIFY_FLAG" val="#wm#"/>
  <p:tag name="KSO_WM_UNIT_ADJUSTLAYOUT_ID" val="11"/>
  <p:tag name="KSO_WM_UNIT_COLOR_SCHEME_SHAPE_ID" val="11"/>
  <p:tag name="KSO_WM_UNIT_COLOR_SCHEME_PARENT_PAGE" val="0_1"/>
  <p:tag name="KSO_WM_UNIT_TEXT_PART_ID_V2" val="d-4-1"/>
  <p:tag name="KSO_WM_UNIT_NOCLEAR" val="0"/>
  <p:tag name="KSO_WM_UNIT_TEXT_FILL_FORE_SCHEMECOLOR_INDEX_BRIGHTNESS" val="0.5"/>
  <p:tag name="KSO_WM_UNIT_TEXT_FILL_FORE_SCHEMECOLOR_INDEX" val="13"/>
  <p:tag name="KSO_WM_UNIT_TEXT_FILL_TYPE"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193937_1*i*5"/>
  <p:tag name="KSO_WM_TEMPLATE_CATEGORY" val="diagram"/>
  <p:tag name="KSO_WM_TEMPLATE_INDEX" val="20193937"/>
  <p:tag name="KSO_WM_UNIT_LAYERLEVEL" val="1"/>
  <p:tag name="KSO_WM_TAG_VERSION" val="1.0"/>
  <p:tag name="KSO_WM_BEAUTIFY_FLAG" val="#wm#"/>
  <p:tag name="KSO_WM_UNIT_ADJUSTLAYOUT_ID" val="4"/>
  <p:tag name="KSO_WM_UNIT_COLOR_SCHEME_SHAPE_ID" val="4"/>
  <p:tag name="KSO_WM_UNIT_COLOR_SCHEME_PARENT_PAGE" val="0_1"/>
  <p:tag name="KSO_WM_UNIT_FILL_FORE_SCHEMECOLOR_INDEX_BRIGHTNESS" val="0.8"/>
  <p:tag name="KSO_WM_UNIT_FILL_FORE_SCHEMECOLOR_INDEX" val="15"/>
  <p:tag name="KSO_WM_UNIT_FILL_TYPE" val="1"/>
  <p:tag name="KSO_WM_UNIT_TEXT_FILL_FORE_SCHEMECOLOR_INDEX_BRIGHTNESS" val="0"/>
  <p:tag name="KSO_WM_UNIT_TEXT_FILL_FORE_SCHEMECOLOR_INDEX" val="14"/>
  <p:tag name="KSO_WM_UNIT_TEXT_FILL_TYPE" val="1"/>
</p:tagLst>
</file>

<file path=ppt/tags/tag8.xml><?xml version="1.0" encoding="utf-8"?>
<p:tagLst xmlns:p="http://schemas.openxmlformats.org/presentationml/2006/main">
  <p:tag name="KSO_WM_UNIT_VALUE" val="523*2976"/>
  <p:tag name="KSO_WM_UNIT_HIGHLIGHT" val="0"/>
  <p:tag name="KSO_WM_UNIT_COMPATIBLE" val="0"/>
  <p:tag name="KSO_WM_UNIT_DIAGRAM_ISNUMVISUAL" val="0"/>
  <p:tag name="KSO_WM_UNIT_DIAGRAM_ISREFERUNIT" val="0"/>
  <p:tag name="KSO_WM_UNIT_TYPE" val="d"/>
  <p:tag name="KSO_WM_UNIT_INDEX" val="1"/>
  <p:tag name="KSO_WM_UNIT_ID" val="diagram20193937_1*d*1"/>
  <p:tag name="KSO_WM_TEMPLATE_CATEGORY" val="diagram"/>
  <p:tag name="KSO_WM_TEMPLATE_INDEX" val="20193937"/>
  <p:tag name="KSO_WM_UNIT_LAYERLEVEL" val="1"/>
  <p:tag name="KSO_WM_TAG_VERSION" val="1.0"/>
  <p:tag name="KSO_WM_BEAUTIFY_FLAG" val="#wm#"/>
  <p:tag name="KSO_WM_UNIT_ADJUSTLAYOUT_ID" val="3"/>
  <p:tag name="KSO_WM_UNIT_PICTURE_CLIP_FLAG" val="0"/>
  <p:tag name="KSO_WM_UNIT_COLOR_SCHEME_SHAPE_ID" val="3"/>
  <p:tag name="KSO_WM_UNIT_COLOR_SCHEME_PARENT_PAGE" val="0_1"/>
  <p:tag name="KSO_WM_UNIT_SUPPORT_UNIT_TYPE" val="[&quot;all&quot;]"/>
</p:tagLst>
</file>

<file path=ppt/tags/tag9.xml><?xml version="1.0" encoding="utf-8"?>
<p:tagLst xmlns:p="http://schemas.openxmlformats.org/presentationml/2006/main">
  <p:tag name="KSO_WM_UNIT_ISCONTENTSTITLE" val="0"/>
  <p:tag name="KSO_WM_UNIT_PRESET_TEXT" val="单击添加大标题"/>
  <p:tag name="KSO_WM_UNIT_TEXT_PART_ID" val="3-X"/>
  <p:tag name="KSO_WM_UNIT_TEXT_PART_SIZE" val="49.2*832"/>
  <p:tag name="KSO_WM_UNIT_VALUE" val="26"/>
  <p:tag name="KSO_WM_UNIT_HIGHLIGHT" val="0"/>
  <p:tag name="KSO_WM_UNIT_COMPATIBLE" val="0"/>
  <p:tag name="KSO_WM_UNIT_DIAGRAM_ISNUMVISUAL" val="0"/>
  <p:tag name="KSO_WM_UNIT_DIAGRAM_ISREFERUNIT" val="0"/>
  <p:tag name="KSO_WM_UNIT_TYPE" val="a"/>
  <p:tag name="KSO_WM_UNIT_INDEX" val="2"/>
  <p:tag name="KSO_WM_UNIT_ID" val="diagram20193937_1*a*2"/>
  <p:tag name="KSO_WM_TEMPLATE_CATEGORY" val="diagram"/>
  <p:tag name="KSO_WM_TEMPLATE_INDEX" val="20193937"/>
  <p:tag name="KSO_WM_UNIT_LAYERLEVEL" val="1"/>
  <p:tag name="KSO_WM_TAG_VERSION" val="1.0"/>
  <p:tag name="KSO_WM_BEAUTIFY_FLAG" val="#wm#"/>
  <p:tag name="KSO_WM_UNIT_ADJUSTLAYOUT_ID" val="5"/>
  <p:tag name="KSO_WM_UNIT_COLOR_SCHEME_SHAPE_ID" val="5"/>
  <p:tag name="KSO_WM_UNIT_COLOR_SCHEME_PARENT_PAGE" val="0_1"/>
  <p:tag name="KSO_WM_UNIT_NOCLEAR" val="0"/>
  <p:tag name="KSO_WM_UNIT_TEXT_PART_ID_V2" val="a-4-1"/>
  <p:tag name="KSO_WM_UNIT_TEXT_FILL_FORE_SCHEMECOLOR_INDEX_BRIGHTNESS" val="0.25"/>
  <p:tag name="KSO_WM_UNIT_TEXT_FILL_FORE_SCHEMECOLOR_INDEX" val="13"/>
  <p:tag name="KSO_WM_UNIT_TEXT_FILL_TYPE"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Office 主题">
  <a:themeElements>
    <a:clrScheme name="">
      <a:dk1>
        <a:srgbClr val="000000"/>
      </a:dk1>
      <a:lt1>
        <a:srgbClr val="FFFFFF"/>
      </a:lt1>
      <a:dk2>
        <a:srgbClr val="8CA2BA"/>
      </a:dk2>
      <a:lt2>
        <a:srgbClr val="D6E0EB"/>
      </a:lt2>
      <a:accent1>
        <a:srgbClr val="7F9FC4"/>
      </a:accent1>
      <a:accent2>
        <a:srgbClr val="8D98BC"/>
      </a:accent2>
      <a:accent3>
        <a:srgbClr val="9B92B5"/>
      </a:accent3>
      <a:accent4>
        <a:srgbClr val="A98CAE"/>
      </a:accent4>
      <a:accent5>
        <a:srgbClr val="B786A7"/>
      </a:accent5>
      <a:accent6>
        <a:srgbClr val="C580A0"/>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8CA2BA"/>
      </a:dk2>
      <a:lt2>
        <a:srgbClr val="D6E0EB"/>
      </a:lt2>
      <a:accent1>
        <a:srgbClr val="7F9FC4"/>
      </a:accent1>
      <a:accent2>
        <a:srgbClr val="8D98BC"/>
      </a:accent2>
      <a:accent3>
        <a:srgbClr val="9B92B5"/>
      </a:accent3>
      <a:accent4>
        <a:srgbClr val="A98CAE"/>
      </a:accent4>
      <a:accent5>
        <a:srgbClr val="B786A7"/>
      </a:accent5>
      <a:accent6>
        <a:srgbClr val="C580A0"/>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
      <a:dk1>
        <a:srgbClr val="000000"/>
      </a:dk1>
      <a:lt1>
        <a:srgbClr val="FFFFFF"/>
      </a:lt1>
      <a:dk2>
        <a:srgbClr val="8CA2BA"/>
      </a:dk2>
      <a:lt2>
        <a:srgbClr val="D6E0EB"/>
      </a:lt2>
      <a:accent1>
        <a:srgbClr val="7F9FC4"/>
      </a:accent1>
      <a:accent2>
        <a:srgbClr val="8D98BC"/>
      </a:accent2>
      <a:accent3>
        <a:srgbClr val="9B92B5"/>
      </a:accent3>
      <a:accent4>
        <a:srgbClr val="A98CAE"/>
      </a:accent4>
      <a:accent5>
        <a:srgbClr val="B786A7"/>
      </a:accent5>
      <a:accent6>
        <a:srgbClr val="C580A0"/>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Office 主题">
  <a:themeElements>
    <a:clrScheme name="">
      <a:dk1>
        <a:srgbClr val="000000"/>
      </a:dk1>
      <a:lt1>
        <a:srgbClr val="FFFFFF"/>
      </a:lt1>
      <a:dk2>
        <a:srgbClr val="8CA2BA"/>
      </a:dk2>
      <a:lt2>
        <a:srgbClr val="D6E0EB"/>
      </a:lt2>
      <a:accent1>
        <a:srgbClr val="7F9FC4"/>
      </a:accent1>
      <a:accent2>
        <a:srgbClr val="8D98BC"/>
      </a:accent2>
      <a:accent3>
        <a:srgbClr val="9B92B5"/>
      </a:accent3>
      <a:accent4>
        <a:srgbClr val="A98CAE"/>
      </a:accent4>
      <a:accent5>
        <a:srgbClr val="B786A7"/>
      </a:accent5>
      <a:accent6>
        <a:srgbClr val="C580A0"/>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主题">
  <a:themeElements>
    <a:clrScheme name="">
      <a:dk1>
        <a:srgbClr val="000000"/>
      </a:dk1>
      <a:lt1>
        <a:srgbClr val="FFFFFF"/>
      </a:lt1>
      <a:dk2>
        <a:srgbClr val="8CA2BA"/>
      </a:dk2>
      <a:lt2>
        <a:srgbClr val="D6E0EB"/>
      </a:lt2>
      <a:accent1>
        <a:srgbClr val="7F9FC4"/>
      </a:accent1>
      <a:accent2>
        <a:srgbClr val="8D98BC"/>
      </a:accent2>
      <a:accent3>
        <a:srgbClr val="9B92B5"/>
      </a:accent3>
      <a:accent4>
        <a:srgbClr val="A98CAE"/>
      </a:accent4>
      <a:accent5>
        <a:srgbClr val="B786A7"/>
      </a:accent5>
      <a:accent6>
        <a:srgbClr val="C580A0"/>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7_Office 主题">
  <a:themeElements>
    <a:clrScheme name="">
      <a:dk1>
        <a:srgbClr val="000000"/>
      </a:dk1>
      <a:lt1>
        <a:srgbClr val="FFFFFF"/>
      </a:lt1>
      <a:dk2>
        <a:srgbClr val="8CA2BA"/>
      </a:dk2>
      <a:lt2>
        <a:srgbClr val="D6E0EB"/>
      </a:lt2>
      <a:accent1>
        <a:srgbClr val="7F9FC4"/>
      </a:accent1>
      <a:accent2>
        <a:srgbClr val="8D98BC"/>
      </a:accent2>
      <a:accent3>
        <a:srgbClr val="9B92B5"/>
      </a:accent3>
      <a:accent4>
        <a:srgbClr val="A98CAE"/>
      </a:accent4>
      <a:accent5>
        <a:srgbClr val="B786A7"/>
      </a:accent5>
      <a:accent6>
        <a:srgbClr val="C580A0"/>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8_Office 主题">
  <a:themeElements>
    <a:clrScheme name="">
      <a:dk1>
        <a:srgbClr val="000000"/>
      </a:dk1>
      <a:lt1>
        <a:srgbClr val="FFFFFF"/>
      </a:lt1>
      <a:dk2>
        <a:srgbClr val="8CA2BA"/>
      </a:dk2>
      <a:lt2>
        <a:srgbClr val="D6E0EB"/>
      </a:lt2>
      <a:accent1>
        <a:srgbClr val="7F9FC4"/>
      </a:accent1>
      <a:accent2>
        <a:srgbClr val="8D98BC"/>
      </a:accent2>
      <a:accent3>
        <a:srgbClr val="9B92B5"/>
      </a:accent3>
      <a:accent4>
        <a:srgbClr val="A98CAE"/>
      </a:accent4>
      <a:accent5>
        <a:srgbClr val="B786A7"/>
      </a:accent5>
      <a:accent6>
        <a:srgbClr val="C580A0"/>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5_Office 主题">
  <a:themeElements>
    <a:clrScheme name="">
      <a:dk1>
        <a:srgbClr val="000000"/>
      </a:dk1>
      <a:lt1>
        <a:srgbClr val="FFFFFF"/>
      </a:lt1>
      <a:dk2>
        <a:srgbClr val="8CA2BA"/>
      </a:dk2>
      <a:lt2>
        <a:srgbClr val="D6E0EB"/>
      </a:lt2>
      <a:accent1>
        <a:srgbClr val="7F9FC4"/>
      </a:accent1>
      <a:accent2>
        <a:srgbClr val="8D98BC"/>
      </a:accent2>
      <a:accent3>
        <a:srgbClr val="9B92B5"/>
      </a:accent3>
      <a:accent4>
        <a:srgbClr val="A98CAE"/>
      </a:accent4>
      <a:accent5>
        <a:srgbClr val="B786A7"/>
      </a:accent5>
      <a:accent6>
        <a:srgbClr val="C580A0"/>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6_Office 主题">
  <a:themeElements>
    <a:clrScheme name="">
      <a:dk1>
        <a:srgbClr val="000000"/>
      </a:dk1>
      <a:lt1>
        <a:srgbClr val="FFFFFF"/>
      </a:lt1>
      <a:dk2>
        <a:srgbClr val="8CA2BA"/>
      </a:dk2>
      <a:lt2>
        <a:srgbClr val="D6E0EB"/>
      </a:lt2>
      <a:accent1>
        <a:srgbClr val="7F9FC4"/>
      </a:accent1>
      <a:accent2>
        <a:srgbClr val="8D98BC"/>
      </a:accent2>
      <a:accent3>
        <a:srgbClr val="9B92B5"/>
      </a:accent3>
      <a:accent4>
        <a:srgbClr val="A98CAE"/>
      </a:accent4>
      <a:accent5>
        <a:srgbClr val="B786A7"/>
      </a:accent5>
      <a:accent6>
        <a:srgbClr val="C580A0"/>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3235</Words>
  <Application>WPS 演示</Application>
  <PresentationFormat>宽屏</PresentationFormat>
  <Paragraphs>105</Paragraphs>
  <Slides>26</Slides>
  <Notes>0</Notes>
  <HiddenSlides>0</HiddenSlides>
  <MMClips>0</MMClips>
  <ScaleCrop>false</ScaleCrop>
  <HeadingPairs>
    <vt:vector size="6" baseType="variant">
      <vt:variant>
        <vt:lpstr>已用的字体</vt:lpstr>
      </vt:variant>
      <vt:variant>
        <vt:i4>13</vt:i4>
      </vt:variant>
      <vt:variant>
        <vt:lpstr>主题</vt:lpstr>
      </vt:variant>
      <vt:variant>
        <vt:i4>11</vt:i4>
      </vt:variant>
      <vt:variant>
        <vt:lpstr>幻灯片标题</vt:lpstr>
      </vt:variant>
      <vt:variant>
        <vt:i4>26</vt:i4>
      </vt:variant>
    </vt:vector>
  </HeadingPairs>
  <TitlesOfParts>
    <vt:vector size="50" baseType="lpstr">
      <vt:lpstr>Arial</vt:lpstr>
      <vt:lpstr>宋体</vt:lpstr>
      <vt:lpstr>Wingdings</vt:lpstr>
      <vt:lpstr>微软雅黑</vt:lpstr>
      <vt:lpstr>Arial Unicode MS</vt:lpstr>
      <vt:lpstr>Calibri</vt:lpstr>
      <vt:lpstr>Wingdings</vt:lpstr>
      <vt:lpstr>Segoe UI</vt:lpstr>
      <vt:lpstr>Times New Roman</vt:lpstr>
      <vt:lpstr>Sitka Text Semibold</vt:lpstr>
      <vt:lpstr>Sitka Heading</vt:lpstr>
      <vt:lpstr>Segoe UI Historic</vt:lpstr>
      <vt:lpstr>Rage Italic</vt:lpstr>
      <vt:lpstr>Office 主题</vt:lpstr>
      <vt:lpstr>1_Office 主题</vt:lpstr>
      <vt:lpstr>3_Office 主题</vt:lpstr>
      <vt:lpstr>4_Office 主题</vt:lpstr>
      <vt:lpstr>2_Office 主题</vt:lpstr>
      <vt:lpstr>7_Office 主题</vt:lpstr>
      <vt:lpstr>8_Office 主题</vt:lpstr>
      <vt:lpstr>5_Office 主题</vt:lpstr>
      <vt:lpstr>6_Office 主题</vt:lpstr>
      <vt:lpstr>9_Office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刘康</dc:creator>
  <cp:lastModifiedBy>WPS_1659669455</cp:lastModifiedBy>
  <cp:revision>6</cp:revision>
  <dcterms:created xsi:type="dcterms:W3CDTF">2023-12-20T09:13:00Z</dcterms:created>
  <dcterms:modified xsi:type="dcterms:W3CDTF">2023-12-22T13:34:01Z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EAD0E3D7D6A74AE6AD7651A489DD1328</vt:lpwstr>
  </property>
  <property fmtid="{D5CDD505-2E9C-101B-9397-08002B2CF9AE}" pid="3" name="KSOProductBuildVer">
    <vt:lpwstr>2052-11.1.0.12165</vt:lpwstr>
  </property>
</Properties>
</file>