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wYTU5ZTMxYTM2ODY1M2I3ODQ3MmVjNzJkMDAwZ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刘康</dc:creator>
  <cp:lastModifiedBy>WPS_1659669455</cp:lastModifiedBy>
  <cp:revision>2</cp:revision>
  <dcterms:created xsi:type="dcterms:W3CDTF">2023-12-21T03:01:00Z</dcterms:created>
  <dcterms:modified xsi:type="dcterms:W3CDTF">2023-12-21T03:02:02Z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7F3A64BCC80347A2ABA1A4670C452CA2</vt:lpwstr>
  </property>
  <property fmtid="{D5CDD505-2E9C-101B-9397-08002B2CF9AE}" pid="3" name="KSOProductBuildVer">
    <vt:lpwstr>2052-11.1.0.12165</vt:lpwstr>
  </property>
</Properties>
</file>