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3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34E6-EC19-4D42-B40C-7EAEBA4F2A74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br>
              <a:rPr lang="ru-RU" dirty="0" smtClean="0"/>
            </a:br>
            <a:r>
              <a:rPr lang="ru-RU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«</a:t>
            </a:r>
            <a:r>
              <a:rPr lang="en-US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Guild </a:t>
            </a:r>
            <a:r>
              <a:rPr lang="en-US" dirty="0" err="1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og</a:t>
            </a:r>
            <a:r>
              <a:rPr lang="en-US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 Heroes</a:t>
            </a:r>
            <a:r>
              <a:rPr lang="ru-RU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Ярусова</a:t>
            </a:r>
            <a:r>
              <a:rPr lang="ru-RU" dirty="0" smtClean="0"/>
              <a:t> Мария, Ивонина Нила, Надеждин 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94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игра-</a:t>
            </a:r>
            <a:r>
              <a:rPr lang="ru-RU" dirty="0" err="1"/>
              <a:t>платформер</a:t>
            </a:r>
            <a:r>
              <a:rPr lang="ru-RU" dirty="0"/>
              <a:t> в средневековой тематике, где игрок выбирает себе персонажа, выполняет задания чтобы поднимать свое мастерство и достигать конечные цели и переходить на новые уровни</a:t>
            </a:r>
          </a:p>
        </p:txBody>
      </p:sp>
    </p:spTree>
    <p:extLst>
      <p:ext uri="{BB962C8B-B14F-4D97-AF65-F5344CB8AC3E}">
        <p14:creationId xmlns:p14="http://schemas.microsoft.com/office/powerpoint/2010/main" val="425320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которые были использованы: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ygame</a:t>
            </a:r>
            <a:r>
              <a:rPr lang="en-US" dirty="0" smtClean="0"/>
              <a:t>, sys, </a:t>
            </a:r>
            <a:r>
              <a:rPr lang="en-US" dirty="0" err="1" smtClean="0"/>
              <a:t>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233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DreiFraktur</vt:lpstr>
      <vt:lpstr>Arial</vt:lpstr>
      <vt:lpstr>Calibri</vt:lpstr>
      <vt:lpstr>Calibri Light</vt:lpstr>
      <vt:lpstr>Тема Office</vt:lpstr>
      <vt:lpstr>Игра  «Guild og Heroes»</vt:lpstr>
      <vt:lpstr>Описание игры:</vt:lpstr>
      <vt:lpstr>Библиотеки которые были использованы: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«Guild og Heroes»</dc:title>
  <dc:creator>Nila</dc:creator>
  <cp:lastModifiedBy>Nila</cp:lastModifiedBy>
  <cp:revision>1</cp:revision>
  <dcterms:created xsi:type="dcterms:W3CDTF">2025-01-23T19:46:46Z</dcterms:created>
  <dcterms:modified xsi:type="dcterms:W3CDTF">2025-01-23T19:46:55Z</dcterms:modified>
</cp:coreProperties>
</file>