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7" r:id="rId4"/>
    <p:sldId id="259" r:id="rId5"/>
    <p:sldId id="261" r:id="rId6"/>
    <p:sldId id="265" r:id="rId7"/>
    <p:sldId id="264" r:id="rId8"/>
    <p:sldId id="262" r:id="rId9"/>
    <p:sldId id="258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2" y="1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0CE12-5D0C-4A61-AF46-78C0B46FCA79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70B51-929D-4EC2-9502-DBCF5C5A2D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06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E70B51-929D-4EC2-9502-DBCF5C5A2D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51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6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07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34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8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1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28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4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26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93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34E6-EC19-4D42-B40C-7EAEBA4F2A74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9A62-C0A6-485B-B6F0-6791BB9254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5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br>
              <a:rPr lang="ru-RU" dirty="0" smtClean="0"/>
            </a:br>
            <a:r>
              <a:rPr lang="ru-RU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«</a:t>
            </a:r>
            <a:r>
              <a:rPr lang="en-US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Guild </a:t>
            </a:r>
            <a:r>
              <a:rPr lang="en-US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of </a:t>
            </a:r>
            <a:r>
              <a:rPr lang="en-US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Heroes</a:t>
            </a:r>
            <a:r>
              <a:rPr lang="ru-RU" dirty="0" smtClean="0">
                <a:latin typeface="DreiFraktur" pitchFamily="2" charset="-128"/>
                <a:ea typeface="DreiFraktur" pitchFamily="2" charset="-128"/>
                <a:cs typeface="DreiFraktur" pitchFamily="2" charset="-128"/>
              </a:rPr>
              <a:t>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Авторы: </a:t>
            </a:r>
            <a:r>
              <a:rPr lang="ru-RU" dirty="0" err="1" smtClean="0"/>
              <a:t>Ярусова</a:t>
            </a:r>
            <a:r>
              <a:rPr lang="ru-RU" dirty="0" smtClean="0"/>
              <a:t> Мария, Ивонина Нила, Надеждин Лев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166" y="4154022"/>
            <a:ext cx="1126849" cy="9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5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vortex dir="r"/>
        <p:sndAc>
          <p:stSnd>
            <p:snd r:embed="rId2" name="chimes.wav"/>
          </p:stSnd>
        </p:sndAc>
      </p:transition>
    </mc:Choice>
    <mc:Fallback>
      <p:transition spd="slow">
        <p:fade/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8483" y="269566"/>
            <a:ext cx="10268606" cy="62468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56690" y="956442"/>
            <a:ext cx="4225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СПАСИБО ЗА ВНИМАНИЕ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45944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579" y="258912"/>
            <a:ext cx="8418787" cy="623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4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Описание игры: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mtClean="0"/>
              <a:t>Данная игра представляет собой платформер, разработанный на </a:t>
            </a:r>
            <a:r>
              <a:rPr lang="en-US" smtClean="0"/>
              <a:t>pygame.</a:t>
            </a:r>
            <a:r>
              <a:rPr lang="ru-RU" smtClean="0"/>
              <a:t> Дизайн игры, персонажи нарисованы в </a:t>
            </a:r>
            <a:r>
              <a:rPr lang="en-US" smtClean="0"/>
              <a:t>Aseprite.  </a:t>
            </a:r>
            <a:r>
              <a:rPr lang="ru-RU" smtClean="0"/>
              <a:t>Игра погружает игрока в захватывающий</a:t>
            </a:r>
            <a:r>
              <a:rPr lang="en-US" smtClean="0"/>
              <a:t> </a:t>
            </a:r>
            <a:r>
              <a:rPr lang="ru-RU" smtClean="0"/>
              <a:t>мир, где он сможет проходить уровни на время. Идея была в том чтобы создать атмосферную игру где игроку предстоит проходить задания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200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045372" y="1663987"/>
            <a:ext cx="5423338" cy="725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1492470" y="735724"/>
            <a:ext cx="9837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 принципе вы сейчас сами всё увидите, так что рубрика:</a:t>
            </a:r>
            <a:endParaRPr lang="ru-RU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3268717" y="1734206"/>
            <a:ext cx="4976648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3200" b="1" dirty="0" smtClean="0"/>
              <a:t>Смотрим и не сочувствуем</a:t>
            </a:r>
            <a:endParaRPr lang="ru-RU" sz="32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441" y="2678630"/>
            <a:ext cx="3552497" cy="36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90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8945" y="620111"/>
            <a:ext cx="10065700" cy="5661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7476" y="1250731"/>
            <a:ext cx="3626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Что у нас получилось: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6936827" y="2496982"/>
            <a:ext cx="34579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Что мы собирались сделать: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17208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85142" y="362856"/>
            <a:ext cx="603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Куда ушел весь бюджет игры:</a:t>
            </a:r>
            <a:endParaRPr lang="ru-RU" sz="28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83" y="1019417"/>
            <a:ext cx="6308818" cy="173587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257" y="673100"/>
            <a:ext cx="3965016" cy="24285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783" y="3101608"/>
            <a:ext cx="6908800" cy="218580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8956" y="3295737"/>
            <a:ext cx="2247809" cy="153355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7907" y="4571681"/>
            <a:ext cx="242921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22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7044" y="337001"/>
            <a:ext cx="6368184" cy="6134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37738" y="1418897"/>
            <a:ext cx="2312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 smtClean="0"/>
              <a:t>Ботать</a:t>
            </a:r>
            <a:r>
              <a:rPr lang="ru-RU" sz="3200" dirty="0" smtClean="0"/>
              <a:t> ОГЭ</a:t>
            </a:r>
            <a:endParaRPr lang="ru-RU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011917" y="4267199"/>
            <a:ext cx="250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 smtClean="0"/>
              <a:t>Ботать</a:t>
            </a:r>
            <a:r>
              <a:rPr lang="ru-RU" sz="2800" dirty="0" smtClean="0"/>
              <a:t> </a:t>
            </a:r>
            <a:r>
              <a:rPr lang="ru-RU" sz="2800" dirty="0" err="1" smtClean="0"/>
              <a:t>шедевроигру</a:t>
            </a:r>
            <a:r>
              <a:rPr lang="ru-RU" sz="2800" dirty="0" smtClean="0"/>
              <a:t> в </a:t>
            </a:r>
            <a:r>
              <a:rPr lang="ru-RU" sz="2800" dirty="0" err="1" smtClean="0"/>
              <a:t>яндекс</a:t>
            </a:r>
            <a:r>
              <a:rPr lang="ru-RU" sz="2800" dirty="0" smtClean="0"/>
              <a:t> лицее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6678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567559"/>
            <a:ext cx="10515600" cy="560940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▎Перспективы развития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u="sng" dirty="0"/>
              <a:t>В будущем планируется добавить:</a:t>
            </a:r>
          </a:p>
          <a:p>
            <a:endParaRPr lang="ru-RU" dirty="0"/>
          </a:p>
          <a:p>
            <a:r>
              <a:rPr lang="ru-RU" dirty="0" smtClean="0"/>
              <a:t>Новые </a:t>
            </a:r>
            <a:r>
              <a:rPr lang="ru-RU" dirty="0"/>
              <a:t>локации и врагов.</a:t>
            </a:r>
          </a:p>
          <a:p>
            <a:endParaRPr lang="ru-RU" dirty="0"/>
          </a:p>
          <a:p>
            <a:r>
              <a:rPr lang="ru-RU" dirty="0" smtClean="0"/>
              <a:t>Систему </a:t>
            </a:r>
            <a:r>
              <a:rPr lang="ru-RU" dirty="0" err="1"/>
              <a:t>квестов</a:t>
            </a:r>
            <a:r>
              <a:rPr lang="ru-RU" dirty="0"/>
              <a:t> с разнообразными заданиями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Разработать специальный сюжет для игры.</a:t>
            </a:r>
          </a:p>
          <a:p>
            <a:endParaRPr lang="ru-RU" dirty="0"/>
          </a:p>
          <a:p>
            <a:r>
              <a:rPr lang="ru-RU" dirty="0" smtClean="0"/>
              <a:t>Улучшенную </a:t>
            </a:r>
            <a:r>
              <a:rPr lang="ru-RU" dirty="0"/>
              <a:t>графику и звуковое оформление для повышения погружения в игровой процесс.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1784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0" y="219379"/>
            <a:ext cx="5511459" cy="32774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88710" y="2144119"/>
            <a:ext cx="31971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Guild of Heroes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655" y="219380"/>
            <a:ext cx="4089276" cy="32774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252139" y="895733"/>
            <a:ext cx="199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Guild of Heroes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609491" y="526401"/>
            <a:ext cx="1282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Дота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38" y="3557589"/>
            <a:ext cx="4208176" cy="30468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74638" y="3557589"/>
            <a:ext cx="3584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/>
              <a:t>Необратимые последствия после пары минут в </a:t>
            </a:r>
            <a:r>
              <a:rPr lang="en-US" b="1" dirty="0" smtClean="0"/>
              <a:t>Guild of Heroes</a:t>
            </a:r>
            <a:r>
              <a:rPr lang="ru-RU" b="1" dirty="0" smtClean="0"/>
              <a:t>:</a:t>
            </a:r>
            <a:endParaRPr lang="ru-RU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6827" y="3846786"/>
            <a:ext cx="3673950" cy="28846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62953" y="4965964"/>
            <a:ext cx="1313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Дота лучше!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135009" y="4965963"/>
            <a:ext cx="111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Пабг</a:t>
            </a:r>
            <a:r>
              <a:rPr lang="ru-RU" dirty="0" smtClean="0"/>
              <a:t> лучше!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9448801" y="4134966"/>
            <a:ext cx="16711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Настоящие легенды которые играют в </a:t>
            </a:r>
            <a:r>
              <a:rPr lang="en-US" dirty="0" smtClean="0"/>
              <a:t>Guild of Heroes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2233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171</Words>
  <Application>Microsoft Office PowerPoint</Application>
  <PresentationFormat>Широкоэкранный</PresentationFormat>
  <Paragraphs>31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DreiFraktur</vt:lpstr>
      <vt:lpstr>Arial</vt:lpstr>
      <vt:lpstr>Calibri</vt:lpstr>
      <vt:lpstr>Calibri Light</vt:lpstr>
      <vt:lpstr>Тема Office</vt:lpstr>
      <vt:lpstr>Игра  «Guild of Heroes»</vt:lpstr>
      <vt:lpstr>Презентация PowerPoint</vt:lpstr>
      <vt:lpstr>Описание игры: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 «Guild og Heroes»</dc:title>
  <dc:creator>Nila</dc:creator>
  <cp:lastModifiedBy>Nila</cp:lastModifiedBy>
  <cp:revision>11</cp:revision>
  <dcterms:created xsi:type="dcterms:W3CDTF">2025-01-23T19:46:46Z</dcterms:created>
  <dcterms:modified xsi:type="dcterms:W3CDTF">2025-02-08T20:37:14Z</dcterms:modified>
</cp:coreProperties>
</file>