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188-9F00-0108-1C1E-F21DFC5C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884A2-2EF4-7C51-75D3-4DDD6AEFB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E64C-186B-41E4-6926-F33796AE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FEF-03AA-6CDE-70AC-CC021200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7DE9-41FA-8EE8-F99A-59C6182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A3AA-E8ED-429B-5AED-C2F59E81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1C227-E537-B160-D417-26FAD5B2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7C01-A511-E960-AA68-AE7A351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DD59-C38A-E52C-79F0-B62EEC22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F2749-7022-9CDC-A8A1-996229DC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3F717-D30E-FD84-7D48-D720044E2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5E63-3224-69ED-8E68-06C4792D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C89F-9912-1D67-AA2B-BB682B6C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D3D9-B141-4203-A238-2F23E12C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D8D1-769A-A6DA-5FF2-B90EF012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9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5507-1482-652C-4640-DDC15D16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9B1-36AB-1CF0-3A5C-EFF3D8EB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4CAE-48E8-7DEB-B013-F7798B22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A618-A770-72DA-1113-6E9FC706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193C-77FD-AEB9-8DD6-573FB8D9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9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54F-B77C-1296-4E56-9706ADE0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7BD3F-9D8A-E165-BC76-6E55DDFE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38C3-1080-5219-722E-BE2B58D2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882C-AD5F-3C4C-D1D5-46233E1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8291-EF43-3065-985B-89DF7C65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F2F-E3CD-E5B0-8564-5D16627E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3ABE-BA11-B419-0DBA-E371FD86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4C23-9DBA-1417-AF06-CEF9170C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B355-6FF8-9098-2D6C-2E96FE1E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56D4E-DE80-B85A-1EC0-B8549E47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6622-833C-8BA4-B5C3-D218768B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9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FC9E-7A8B-676C-8F5E-F31FE94B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DAD9-7DE2-C174-2D03-5C05904D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5B2E2-3801-8596-6AB4-6600FC3B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45F22-FF2E-ABED-C159-831C2B26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0740D-FFE3-844B-59D1-4FDED8AE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094B9-C7EB-2CDB-DE50-FFD0F696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B3660-5098-B860-A5BD-589C703F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EA399-7E53-52D1-7E34-E85DA665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3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07F-A3A8-4367-5C82-AC1450EC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62585-AF5D-1079-FBDA-DAA0468C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CA906-92C1-9CEA-6AC5-32311DFD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68A2B-9EBE-4C49-6C04-E06DB62C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CF517-9E4D-B70E-3315-1AA17E0D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9F47C-32C3-70EC-68B9-D7DA4F2D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5593-B48C-3E8A-45CC-868404CF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0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9A28-9A5B-AD14-7681-00BA4C2F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B4A3-4A0D-4B47-3A9D-F6EF8A1B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7CD40-53CE-9839-8CDF-73A2DDAE6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CEBF-EC03-28C4-78F5-8E09FEA8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870D-B866-17F4-0D8D-88097E0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14E8-5C98-0F4E-017D-40C8D1B1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5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9BA9-0DA1-6608-2CD1-714D67C7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C9975-7EFE-4329-EE8C-A3009248C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EA99-C1CD-7ED6-5A31-CF43A393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384C-D702-CCE8-AC57-4874C35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B08E-59AF-A94A-FEEC-AF050C50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4A488-92CD-A06C-3D31-78DB311C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444EB-3822-03DE-1F32-98C0F57A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7DEE-288A-384F-1310-4D482F71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611D-9DAC-4671-BBD9-0B4726F88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AA94D-16DA-41C1-BA85-4A9B1A25B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B1EB-AD26-9F42-2344-53A3BCC7C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B35A-4550-8343-186C-7B17F97EC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65646-E535-416B-A651-6F8DC4CF7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bc.ca/~hoos/SATLIB/bench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5EC3-79F2-52EE-41C5-D43796CB2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 Solver – Variant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81589-2EC3-763A-2657-7D4EA89B7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Slides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5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0127-7004-DBE6-9F18-054BBCA8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from Progress Slides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4032-655E-8849-C291-1E7D7326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Keep Coding!</a:t>
            </a:r>
          </a:p>
          <a:p>
            <a:pPr>
              <a:buFontTx/>
              <a:buChar char="-"/>
            </a:pPr>
            <a:r>
              <a:rPr lang="en-US" dirty="0"/>
              <a:t>Get Unit Propagation fully functional</a:t>
            </a:r>
          </a:p>
          <a:p>
            <a:pPr>
              <a:buFontTx/>
              <a:buChar char="-"/>
            </a:pPr>
            <a:r>
              <a:rPr lang="en-US" dirty="0"/>
              <a:t>Start integrating other decision heuristics into my solver that are more tailored to my variant of unbalanced instances </a:t>
            </a:r>
          </a:p>
          <a:p>
            <a:pPr>
              <a:buFontTx/>
              <a:buChar char="-"/>
            </a:pPr>
            <a:r>
              <a:rPr lang="en-US" dirty="0"/>
              <a:t>In the end, have a strong and efficient solver for large CNF formula benchmarks, tailored to my variant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16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1F02-2664-610A-62F0-8BE5859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D0FE-CD15-5FC2-5706-F6C68BDB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struggled with getting my DPLL to solve formulas consistently fast, and be able to solve larger than 100 clauses</a:t>
            </a:r>
          </a:p>
          <a:p>
            <a:r>
              <a:rPr lang="en-US" dirty="0"/>
              <a:t>This was as my solver kept running into the same conflicts </a:t>
            </a:r>
          </a:p>
          <a:p>
            <a:r>
              <a:rPr lang="en-US" dirty="0"/>
              <a:t>Started researching CDCL and built a CDCL solver instead, so I could compare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55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CB25-68E6-BA55-CE3C-A279620B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Stage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BA7-A4D2-9A6D-D848-8762012B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two fully functional solvers, one following DPLL and on following CDCL</a:t>
            </a:r>
          </a:p>
          <a:p>
            <a:r>
              <a:rPr lang="en-US" dirty="0"/>
              <a:t>Both solvers use DLIS to decide which literal to make a decision on, and assigns it true or false, depending on which polarity it appears more frequently in</a:t>
            </a:r>
          </a:p>
          <a:p>
            <a:pPr lvl="1"/>
            <a:r>
              <a:rPr lang="en-US" dirty="0"/>
              <a:t>For example, it the literal A appears more as A than –A, it will assign A to TRUE </a:t>
            </a:r>
          </a:p>
          <a:p>
            <a:r>
              <a:rPr lang="en-US" dirty="0"/>
              <a:t>My DPLL solver can solve regular and imbalanced formulas with 100 clauses very quickly majority of the time</a:t>
            </a:r>
          </a:p>
          <a:p>
            <a:r>
              <a:rPr lang="en-US" dirty="0"/>
              <a:t>My CDCL solver solves formulas more quickly, and can solve formulas with up to 500 clauses and 150 literals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53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CD35-7F27-C742-64DF-04FB2499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EE3D-788B-69C6-7B85-54168302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solves can solve imbalanced CNF formulas faster than regular formulas</a:t>
            </a:r>
          </a:p>
          <a:p>
            <a:r>
              <a:rPr lang="en-US" dirty="0"/>
              <a:t>My solvers also solve faster when using my heuristic compared to random decisions and assignments</a:t>
            </a:r>
          </a:p>
          <a:p>
            <a:r>
              <a:rPr lang="en-US" dirty="0"/>
              <a:t>As mentioned earlier, my CDCL solves faster and can solve larger formulas compared to my DPLL, as my CDCL is an improvement of my DPLL</a:t>
            </a:r>
          </a:p>
          <a:p>
            <a:r>
              <a:rPr lang="en-US" dirty="0"/>
              <a:t>I'm getting my test cases from UBC, with their SATLIB- Benchmark Problems (</a:t>
            </a:r>
            <a:r>
              <a:rPr lang="en-US" sz="1800" dirty="0">
                <a:hlinkClick r:id="rId2"/>
              </a:rPr>
              <a:t>https://www.cs.ubc.ca/~hoos/SATLIB/benchm.html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 adjust formulas to make them imbalanced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65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2802-0657-216E-7DF5-D4DD433B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Stages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3C50-4D0C-2960-1133-3970497D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begun writing my report and plan to finish it in the next few weeks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SAT Solver – Variant 2</vt:lpstr>
      <vt:lpstr>Next Steps from Progress Slides 3</vt:lpstr>
      <vt:lpstr>Process </vt:lpstr>
      <vt:lpstr>Current Stage </vt:lpstr>
      <vt:lpstr>Testing </vt:lpstr>
      <vt:lpstr>Next Stages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Kaas Andersen</dc:creator>
  <cp:lastModifiedBy>Lukas Kaas Andersen</cp:lastModifiedBy>
  <cp:revision>2</cp:revision>
  <dcterms:created xsi:type="dcterms:W3CDTF">2024-06-30T09:17:51Z</dcterms:created>
  <dcterms:modified xsi:type="dcterms:W3CDTF">2024-06-30T20:44:34Z</dcterms:modified>
</cp:coreProperties>
</file>