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1" r:id="rId9"/>
    <p:sldId id="260" r:id="rId10"/>
    <p:sldId id="265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Visitor Counter with Automatic Light Switch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Lukas Kaas Andersen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858C0-805D-A484-A4FD-A6DA32413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If I had </a:t>
            </a:r>
            <a:r>
              <a:rPr lang="en-SG"/>
              <a:t>more time…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F70B7-B114-7E54-0E80-CADE6BFF6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227017"/>
            <a:ext cx="9779182" cy="3366815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SG" dirty="0"/>
              <a:t>Would add features using Blynk to track people coming in and out over time</a:t>
            </a:r>
          </a:p>
          <a:p>
            <a:pPr marL="457200" indent="-457200">
              <a:buFontTx/>
              <a:buChar char="-"/>
            </a:pPr>
            <a:r>
              <a:rPr lang="en-SG" dirty="0"/>
              <a:t>Better sensing to remove any potential real world errors</a:t>
            </a:r>
          </a:p>
          <a:p>
            <a:pPr marL="457200" indent="-457200">
              <a:buFontTx/>
              <a:buChar char="-"/>
            </a:pPr>
            <a:r>
              <a:rPr lang="en-SG" dirty="0"/>
              <a:t>Allow it to work for exit and entrance being the same door</a:t>
            </a:r>
          </a:p>
          <a:p>
            <a:pPr marL="457200" indent="-457200">
              <a:buFontTx/>
              <a:buChar char="-"/>
            </a:pPr>
            <a:endParaRPr lang="en-SG" dirty="0"/>
          </a:p>
          <a:p>
            <a:pPr marL="457200" indent="-457200">
              <a:buFontTx/>
              <a:buChar char="-"/>
            </a:pP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C765-B885-602D-C6AA-B38263563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3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F89B-5B5F-6516-4810-DB93E29D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0C11D-164F-8E3D-6578-89F83E877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SG" dirty="0"/>
              <a:t>Counts and keeps track of how many people are coming in, leaving, and currently in a room</a:t>
            </a:r>
          </a:p>
          <a:p>
            <a:pPr marL="457200" indent="-457200">
              <a:buFontTx/>
              <a:buChar char="-"/>
            </a:pPr>
            <a:r>
              <a:rPr lang="en-SG" dirty="0"/>
              <a:t>Uses an entrance and an exit gate</a:t>
            </a:r>
          </a:p>
          <a:p>
            <a:pPr marL="457200" indent="-457200">
              <a:buFontTx/>
              <a:buChar char="-"/>
            </a:pPr>
            <a:r>
              <a:rPr lang="en-SG" dirty="0"/>
              <a:t>Switches a light off if there are currently no people in the room</a:t>
            </a:r>
          </a:p>
          <a:p>
            <a:pPr marL="457200" indent="-457200">
              <a:buFontTx/>
              <a:buChar char="-"/>
            </a:pPr>
            <a:r>
              <a:rPr lang="en-SG"/>
              <a:t>Displays information </a:t>
            </a:r>
            <a:r>
              <a:rPr lang="en-SG" dirty="0"/>
              <a:t>on mobile device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11327-21AB-35C0-A032-6A4CE0F47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8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D623-5143-847F-48CB-4EECDCBD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94E65-765D-3043-BB8B-833DB3E68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SG" dirty="0"/>
              <a:t>2 ultrasonic sensors</a:t>
            </a:r>
          </a:p>
          <a:p>
            <a:pPr marL="457200" indent="-457200">
              <a:buFontTx/>
              <a:buChar char="-"/>
            </a:pPr>
            <a:r>
              <a:rPr lang="en-SG" dirty="0"/>
              <a:t>Larger measuring range </a:t>
            </a:r>
          </a:p>
          <a:p>
            <a:pPr marL="457200" indent="-457200">
              <a:buFontTx/>
              <a:buChar char="-"/>
            </a:pPr>
            <a:r>
              <a:rPr lang="en-SG" dirty="0"/>
              <a:t>It can be used in dark environments</a:t>
            </a:r>
          </a:p>
          <a:p>
            <a:pPr marL="457200" indent="-457200">
              <a:buFontTx/>
              <a:buChar char="-"/>
            </a:pPr>
            <a:r>
              <a:rPr lang="en-SG" dirty="0"/>
              <a:t>Detects distance object is from the sensor</a:t>
            </a:r>
          </a:p>
          <a:p>
            <a:pPr marL="457200" indent="-457200">
              <a:buFontTx/>
              <a:buChar char="-"/>
            </a:pPr>
            <a:r>
              <a:rPr lang="en-SG" dirty="0"/>
              <a:t>Can control them individually</a:t>
            </a:r>
          </a:p>
          <a:p>
            <a:pPr marL="457200" indent="-457200">
              <a:buFontTx/>
              <a:buChar char="-"/>
            </a:pPr>
            <a:r>
              <a:rPr lang="en-SG" dirty="0"/>
              <a:t>Don’t use a lot of energy</a:t>
            </a:r>
          </a:p>
          <a:p>
            <a:pPr marL="457200" indent="-457200">
              <a:buFontTx/>
              <a:buChar char="-"/>
            </a:pPr>
            <a:r>
              <a:rPr lang="en-SG" dirty="0"/>
              <a:t>Doesn’t take effect to possible external factors (smoke, light etc.)</a:t>
            </a:r>
          </a:p>
          <a:p>
            <a:pPr marL="457200" indent="-457200">
              <a:buFontTx/>
              <a:buChar char="-"/>
            </a:pP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1DA38-58C8-EA73-D390-6F9B18546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524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FB6F-0F04-118A-4BDD-326A1D13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Connectivity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532C6-B65B-8A55-96FF-8CD17DCD5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SG" dirty="0"/>
              <a:t>Wi-Fi connection </a:t>
            </a:r>
          </a:p>
          <a:p>
            <a:pPr marL="457200" indent="-457200">
              <a:buFontTx/>
              <a:buChar char="-"/>
            </a:pPr>
            <a:r>
              <a:rPr lang="en-SG" dirty="0"/>
              <a:t>The ESP32 could be positioned differently depending on room</a:t>
            </a:r>
          </a:p>
          <a:p>
            <a:pPr marL="457200" indent="-457200">
              <a:buFontTx/>
              <a:buChar char="-"/>
            </a:pPr>
            <a:r>
              <a:rPr lang="en-SG" dirty="0"/>
              <a:t>Wi-Fi is needed to cover a longer range</a:t>
            </a:r>
          </a:p>
          <a:p>
            <a:pPr marL="457200" indent="-457200">
              <a:buFontTx/>
              <a:buChar char="-"/>
            </a:pPr>
            <a:r>
              <a:rPr lang="en-SG" dirty="0"/>
              <a:t>Works very well with Blynk to display data needed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9EA59-5E78-582F-7F30-5F2BE845A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8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3A710-2B11-3380-DE41-596415E3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Initial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14BA0-3C12-D2B0-E20F-88ADBD65E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0884038-85C8-5F56-940C-BA0CCDCDE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492" y="1819275"/>
            <a:ext cx="6211965" cy="383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64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B8A0-B9D5-52AD-3A5A-29D314F1D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54" y="66675"/>
            <a:ext cx="9779183" cy="1325563"/>
          </a:xfrm>
        </p:spPr>
        <p:txBody>
          <a:bodyPr/>
          <a:lstStyle/>
          <a:p>
            <a:r>
              <a:rPr lang="en-SG" dirty="0"/>
              <a:t>End Product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E05AC-8E32-E6C6-8EE3-D4F5342E7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CCB57E-AE87-6E36-2E4E-436A7D3DAF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31528" r="-123" b="10416"/>
          <a:stretch/>
        </p:blipFill>
        <p:spPr>
          <a:xfrm>
            <a:off x="1202954" y="1533524"/>
            <a:ext cx="3862388" cy="39814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98D424-EA39-7338-1FFC-B1B9B6D0A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47725"/>
            <a:ext cx="264063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D34F-11A8-E40C-16A5-04053B1C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Real World Environment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F5D32-BFF0-DC8E-4129-69E7C3431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SG" dirty="0"/>
              <a:t>Sensors would be on the doors/gates instead connected with longer wires.</a:t>
            </a:r>
          </a:p>
          <a:p>
            <a:pPr marL="457200" indent="-457200">
              <a:buFontTx/>
              <a:buChar char="-"/>
            </a:pPr>
            <a:r>
              <a:rPr lang="en-SG" dirty="0"/>
              <a:t>The light source would depend on the room</a:t>
            </a:r>
          </a:p>
          <a:p>
            <a:pPr marL="457200" indent="-457200">
              <a:buFontTx/>
              <a:buChar char="-"/>
            </a:pPr>
            <a:r>
              <a:rPr lang="en-SG" dirty="0"/>
              <a:t>Supermarkets, Museums, any room with specific entrance/exit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B3115-BCD9-A496-65BC-AE14CEDBC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32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8650F-D3EF-2DD4-EB92-3ADBF849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Flowchart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510F4-764A-CE1C-D1B3-80E392484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923534-D3CB-BE5C-8CA3-0A08D7637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135" y="554831"/>
            <a:ext cx="3787729" cy="57483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68A4FE-D2DC-06E0-CCE5-AD0FE5D46FD7}"/>
              </a:ext>
            </a:extLst>
          </p:cNvPr>
          <p:cNvSpPr txBox="1"/>
          <p:nvPr/>
        </p:nvSpPr>
        <p:spPr>
          <a:xfrm>
            <a:off x="596766" y="2146434"/>
            <a:ext cx="34418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G" sz="2000" dirty="0"/>
              <a:t>Sets up Wi-Fi Connection and Blynk Connection</a:t>
            </a:r>
          </a:p>
          <a:p>
            <a:pPr marL="285750" indent="-285750">
              <a:buFontTx/>
              <a:buChar char="-"/>
            </a:pPr>
            <a:r>
              <a:rPr lang="en-SG" sz="2000" dirty="0"/>
              <a:t>Checks if In sensor has detected</a:t>
            </a:r>
          </a:p>
          <a:p>
            <a:pPr marL="285750" indent="-285750">
              <a:buFontTx/>
              <a:buChar char="-"/>
            </a:pPr>
            <a:r>
              <a:rPr lang="en-SG" sz="2000" dirty="0"/>
              <a:t>Checks if out sensor has detected</a:t>
            </a:r>
          </a:p>
          <a:p>
            <a:pPr marL="285750" indent="-285750">
              <a:buFontTx/>
              <a:buChar char="-"/>
            </a:pPr>
            <a:r>
              <a:rPr lang="en-SG" sz="2000" dirty="0"/>
              <a:t>Checks if the In Count is the same as the Out Count</a:t>
            </a:r>
          </a:p>
          <a:p>
            <a:pPr marL="285750" indent="-285750">
              <a:buFontTx/>
              <a:buChar char="-"/>
            </a:pPr>
            <a:r>
              <a:rPr lang="en-SG" sz="2000" dirty="0"/>
              <a:t>Changes light accordingly </a:t>
            </a:r>
          </a:p>
        </p:txBody>
      </p:sp>
    </p:spTree>
    <p:extLst>
      <p:ext uri="{BB962C8B-B14F-4D97-AF65-F5344CB8AC3E}">
        <p14:creationId xmlns:p14="http://schemas.microsoft.com/office/powerpoint/2010/main" val="2358147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A3942-4648-7CA6-52E0-78535B0EC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692" y="2766218"/>
            <a:ext cx="9779183" cy="1325563"/>
          </a:xfrm>
        </p:spPr>
        <p:txBody>
          <a:bodyPr/>
          <a:lstStyle/>
          <a:p>
            <a:r>
              <a:rPr lang="en-SG" sz="7400" dirty="0"/>
              <a:t>Video Demonstration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E6B0D-ABD7-DE53-8081-97D6C17B2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451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{BECBC8F8-5056-49BE-866D-1FEA150DEF6B}tf45331398_win32</Template>
  <TotalTime>292</TotalTime>
  <Words>255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Office Theme</vt:lpstr>
      <vt:lpstr>Visitor Counter with Automatic Light Switch</vt:lpstr>
      <vt:lpstr>Description</vt:lpstr>
      <vt:lpstr>Sensors</vt:lpstr>
      <vt:lpstr>Connectivity</vt:lpstr>
      <vt:lpstr>Initial Design</vt:lpstr>
      <vt:lpstr>End Product </vt:lpstr>
      <vt:lpstr>Real World Environment </vt:lpstr>
      <vt:lpstr>Flowchart</vt:lpstr>
      <vt:lpstr>Video Demonstration</vt:lpstr>
      <vt:lpstr>If I had more time…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 in a room Counter</dc:title>
  <dc:creator>Lukas Andersen</dc:creator>
  <cp:lastModifiedBy>Lukas Andersen</cp:lastModifiedBy>
  <cp:revision>8</cp:revision>
  <dcterms:created xsi:type="dcterms:W3CDTF">2022-12-15T19:37:49Z</dcterms:created>
  <dcterms:modified xsi:type="dcterms:W3CDTF">2022-12-16T15:14:07Z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