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Questrial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estrial-regular.fnt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Shape 5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Shape 54"/>
          <p:cNvGrpSpPr/>
          <p:nvPr/>
        </p:nvGrpSpPr>
        <p:grpSpPr>
          <a:xfrm>
            <a:off x="0" y="0"/>
            <a:ext cx="2305051" cy="6858000"/>
            <a:chOff x="0" y="0"/>
            <a:chExt cx="2305051" cy="6858000"/>
          </a:xfrm>
        </p:grpSpPr>
        <p:sp>
          <p:nvSpPr>
            <p:cNvPr id="55" name="Shape 55"/>
            <p:cNvSpPr/>
            <p:nvPr/>
          </p:nvSpPr>
          <p:spPr>
            <a:xfrm>
              <a:off x="1209675" y="4763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28712" y="217646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123950" y="4021137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4337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333375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90500" y="9525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>
              <a:off x="1290637" y="14288"/>
              <a:ext cx="376238" cy="1801813"/>
            </a:xfrm>
            <a:custGeom>
              <a:pathLst>
                <a:path extrusionOk="0" h="120000" w="12000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1600200" y="180181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381125" y="9525"/>
              <a:ext cx="371474" cy="1425574"/>
            </a:xfrm>
            <a:custGeom>
              <a:pathLst>
                <a:path extrusionOk="0" h="120000" w="12000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1643063" y="0"/>
              <a:ext cx="152399" cy="91281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1685925" y="14208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68592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743075" y="4763"/>
              <a:ext cx="419099" cy="522288"/>
            </a:xfrm>
            <a:custGeom>
              <a:pathLst>
                <a:path extrusionOk="0" h="120000" w="12000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2119313" y="488950"/>
              <a:ext cx="161925" cy="147638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52500" y="4763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Shape 70"/>
            <p:cNvSpPr/>
            <p:nvPr/>
          </p:nvSpPr>
          <p:spPr>
            <a:xfrm>
              <a:off x="8667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90587" y="155416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738187" y="5622925"/>
              <a:ext cx="338137" cy="1216024"/>
            </a:xfrm>
            <a:custGeom>
              <a:pathLst>
                <a:path extrusionOk="0" h="120000" w="12000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647700" y="5480050"/>
              <a:ext cx="157162" cy="157162"/>
            </a:xfrm>
            <a:custGeom>
              <a:pathLst>
                <a:path extrusionOk="0" h="120000" w="12000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66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3897312"/>
              <a:ext cx="133349" cy="266699"/>
            </a:xfrm>
            <a:custGeom>
              <a:pathLst>
                <a:path extrusionOk="0" h="120000" w="12000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66675" y="414972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1644650"/>
              <a:ext cx="133349" cy="269874"/>
            </a:xfrm>
            <a:custGeom>
              <a:pathLst>
                <a:path extrusionOk="0" h="120000" w="12000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66675" y="146843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95325" y="4763"/>
              <a:ext cx="309562" cy="155892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57150" y="48815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38113" y="5060950"/>
              <a:ext cx="304799" cy="17780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561975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2937" y="6610350"/>
              <a:ext cx="23813" cy="242887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6200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5978525"/>
              <a:ext cx="190500" cy="461962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1014412" y="1801813"/>
              <a:ext cx="214312" cy="755649"/>
            </a:xfrm>
            <a:custGeom>
              <a:pathLst>
                <a:path extrusionOk="0" h="120000" w="12000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Shape 87"/>
            <p:cNvSpPr/>
            <p:nvPr/>
          </p:nvSpPr>
          <p:spPr>
            <a:xfrm>
              <a:off x="938212" y="2547938"/>
              <a:ext cx="166688" cy="160337"/>
            </a:xfrm>
            <a:custGeom>
              <a:pathLst>
                <a:path extrusionOk="0" h="120000" w="12000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95312" y="4763"/>
              <a:ext cx="638174" cy="402589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Shape 89"/>
            <p:cNvSpPr/>
            <p:nvPr/>
          </p:nvSpPr>
          <p:spPr>
            <a:xfrm>
              <a:off x="1223962" y="1382712"/>
              <a:ext cx="142875" cy="47624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1300162" y="1849438"/>
              <a:ext cx="109537" cy="107949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0987" y="3417887"/>
              <a:ext cx="142875" cy="474663"/>
            </a:xfrm>
            <a:custGeom>
              <a:pathLst>
                <a:path extrusionOk="0" h="120000" w="12000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Shape 92"/>
            <p:cNvSpPr/>
            <p:nvPr/>
          </p:nvSpPr>
          <p:spPr>
            <a:xfrm>
              <a:off x="238125" y="3883025"/>
              <a:ext cx="109537" cy="109537"/>
            </a:xfrm>
            <a:custGeom>
              <a:pathLst>
                <a:path extrusionOk="0" h="120000" w="12000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63" y="2166938"/>
              <a:ext cx="114300" cy="452438"/>
            </a:xfrm>
            <a:custGeom>
              <a:pathLst>
                <a:path extrusionOk="0" h="120000" w="12000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52388" y="2066925"/>
              <a:ext cx="109537" cy="109537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228725" y="4662487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319212" y="5041900"/>
              <a:ext cx="371474" cy="1801813"/>
            </a:xfrm>
            <a:custGeom>
              <a:pathLst>
                <a:path extrusionOk="0" h="120000" w="12000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Shape 97"/>
            <p:cNvSpPr/>
            <p:nvPr/>
          </p:nvSpPr>
          <p:spPr>
            <a:xfrm>
              <a:off x="1147762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19150" y="3983037"/>
              <a:ext cx="347662" cy="286067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728662" y="3806825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624012" y="486727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404937" y="5422900"/>
              <a:ext cx="371474" cy="1425574"/>
            </a:xfrm>
            <a:custGeom>
              <a:pathLst>
                <a:path extrusionOk="0" h="120000" w="12000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Shape 102"/>
            <p:cNvSpPr/>
            <p:nvPr/>
          </p:nvSpPr>
          <p:spPr>
            <a:xfrm>
              <a:off x="1666875" y="5945187"/>
              <a:ext cx="152399" cy="912813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1709738" y="52466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09738" y="57642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6888" y="6330950"/>
              <a:ext cx="419099" cy="527050"/>
            </a:xfrm>
            <a:custGeom>
              <a:pathLst>
                <a:path extrusionOk="0" h="120000" w="12000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2147888" y="6221412"/>
              <a:ext cx="157162" cy="147638"/>
            </a:xfrm>
            <a:custGeom>
              <a:pathLst>
                <a:path extrusionOk="0" h="120000" w="12000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04825" y="9525"/>
              <a:ext cx="233363" cy="5103813"/>
            </a:xfrm>
            <a:custGeom>
              <a:pathLst>
                <a:path extrusionOk="0" h="120000" w="12000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>
              <a:off x="633412" y="5103812"/>
              <a:ext cx="185738" cy="185738"/>
            </a:xfrm>
            <a:custGeom>
              <a:pathLst>
                <a:path extrusionOk="0" h="120000" w="12000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7077510" y="541020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9896910" y="5410198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to Panorâmica com Legenda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141409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1141411" y="606425"/>
            <a:ext cx="9912353" cy="3299777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141363" y="5124019"/>
            <a:ext cx="9910858" cy="682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ítulo e Legenda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141455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141409" y="4419598"/>
            <a:ext cx="9904458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itação com Legenda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720643" y="3365557"/>
            <a:ext cx="8752299" cy="548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85" name="Shape 185"/>
          <p:cNvSpPr txBox="1"/>
          <p:nvPr/>
        </p:nvSpPr>
        <p:spPr>
          <a:xfrm>
            <a:off x="903512" y="73239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lang="pt-BR" sz="80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0537370" y="276497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lang="pt-BR" sz="80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rtão de Nom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41409" y="2134041"/>
            <a:ext cx="9906000" cy="25118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41363" y="4657655"/>
            <a:ext cx="9904505" cy="11406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na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41409" y="2674463"/>
            <a:ext cx="31968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1127917" y="3360262"/>
            <a:ext cx="3208734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3" type="body"/>
          </p:nvPr>
        </p:nvSpPr>
        <p:spPr>
          <a:xfrm>
            <a:off x="4514766" y="2677634"/>
            <a:ext cx="3184385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4" type="body"/>
          </p:nvPr>
        </p:nvSpPr>
        <p:spPr>
          <a:xfrm>
            <a:off x="4504212" y="3363435"/>
            <a:ext cx="3195829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5" type="body"/>
          </p:nvPr>
        </p:nvSpPr>
        <p:spPr>
          <a:xfrm>
            <a:off x="7852442" y="2674463"/>
            <a:ext cx="3194967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6" type="body"/>
          </p:nvPr>
        </p:nvSpPr>
        <p:spPr>
          <a:xfrm>
            <a:off x="7852442" y="3360262"/>
            <a:ext cx="3194967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nas de Imagem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141411" y="609600"/>
            <a:ext cx="9905998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141412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7" name="Shape 207"/>
          <p:cNvSpPr/>
          <p:nvPr>
            <p:ph idx="2" type="pic"/>
          </p:nvPr>
        </p:nvSpPr>
        <p:spPr>
          <a:xfrm>
            <a:off x="1141412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3" type="body"/>
          </p:nvPr>
        </p:nvSpPr>
        <p:spPr>
          <a:xfrm>
            <a:off x="1141412" y="4980857"/>
            <a:ext cx="3195240" cy="8178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4" type="body"/>
          </p:nvPr>
        </p:nvSpPr>
        <p:spPr>
          <a:xfrm>
            <a:off x="4489053" y="4404596"/>
            <a:ext cx="320039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0" name="Shape 210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6" type="body"/>
          </p:nvPr>
        </p:nvSpPr>
        <p:spPr>
          <a:xfrm>
            <a:off x="4487592" y="4980857"/>
            <a:ext cx="3200399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7" type="body"/>
          </p:nvPr>
        </p:nvSpPr>
        <p:spPr>
          <a:xfrm>
            <a:off x="7852567" y="4404594"/>
            <a:ext cx="31907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Shape 213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9" type="body"/>
          </p:nvPr>
        </p:nvSpPr>
        <p:spPr>
          <a:xfrm>
            <a:off x="7852442" y="4980853"/>
            <a:ext cx="3194967" cy="8103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 rot="5400000">
            <a:off x="4323554" y="-932655"/>
            <a:ext cx="3541713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 rot="5400000">
            <a:off x="7454104" y="2197894"/>
            <a:ext cx="5181601" cy="2005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 rot="5400000">
            <a:off x="2424904" y="-673895"/>
            <a:ext cx="5181601" cy="77485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141411" y="1419225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141411" y="4424362"/>
            <a:ext cx="9906000" cy="1374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1141409" y="2249485"/>
            <a:ext cx="487838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6172200" y="2249485"/>
            <a:ext cx="4875211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141411" y="619125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370019" y="2249485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141409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3" type="body"/>
          </p:nvPr>
        </p:nvSpPr>
        <p:spPr>
          <a:xfrm>
            <a:off x="6400807" y="2249484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4" type="body"/>
          </p:nvPr>
        </p:nvSpPr>
        <p:spPr>
          <a:xfrm>
            <a:off x="6172200" y="3073397"/>
            <a:ext cx="4875209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146704" y="609600"/>
            <a:ext cx="3856037" cy="16398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5156200" y="592666"/>
            <a:ext cx="5891208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1146704" y="2249485"/>
            <a:ext cx="3856037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141412" y="609600"/>
            <a:ext cx="5934507" cy="16398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0" name="Shape 160"/>
          <p:cNvSpPr/>
          <p:nvPr>
            <p:ph idx="2" type="pic"/>
          </p:nvPr>
        </p:nvSpPr>
        <p:spPr>
          <a:xfrm>
            <a:off x="7380721" y="609600"/>
            <a:ext cx="3666689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41409" y="2249485"/>
            <a:ext cx="5934510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1.pn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Shape 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14288" y="0"/>
            <a:ext cx="12053888" cy="6858000"/>
            <a:chOff x="-14288" y="0"/>
            <a:chExt cx="12053888" cy="6858000"/>
          </a:xfrm>
        </p:grpSpPr>
        <p:grpSp>
          <p:nvGrpSpPr>
            <p:cNvPr id="8" name="Shape 8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9" name="Shape 9"/>
              <p:cNvSpPr/>
              <p:nvPr/>
            </p:nvSpPr>
            <p:spPr>
              <a:xfrm>
                <a:off x="114300" y="4763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33336" y="217646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8575" y="4021137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200025" y="4763"/>
                <a:ext cx="369888" cy="1811337"/>
              </a:xfrm>
              <a:custGeom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Shape 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46100" y="0"/>
                <a:ext cx="152399" cy="9128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Shape 16"/>
              <p:cNvSpPr/>
              <p:nvPr/>
            </p:nvSpPr>
            <p:spPr>
              <a:xfrm>
                <a:off x="588962" y="14208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588962" y="9032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Shape 2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1" name="Shape 21"/>
              <p:cNvSpPr/>
              <p:nvPr/>
            </p:nvSpPr>
            <p:spPr>
              <a:xfrm>
                <a:off x="9525" y="1801813"/>
                <a:ext cx="123824" cy="127000"/>
              </a:xfrm>
              <a:custGeom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28586" y="1382712"/>
                <a:ext cx="142875" cy="476249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Shape 24"/>
              <p:cNvSpPr/>
              <p:nvPr/>
            </p:nvSpPr>
            <p:spPr>
              <a:xfrm>
                <a:off x="204786" y="1849438"/>
                <a:ext cx="114300" cy="107949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133350" y="4662487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52386" y="44815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-14288" y="5627687"/>
                <a:ext cx="85724" cy="1216024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Shape 2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09562" y="5422900"/>
                <a:ext cx="374649" cy="1425574"/>
              </a:xfrm>
              <a:custGeom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69912" y="5945187"/>
                <a:ext cx="152399" cy="912813"/>
              </a:xfrm>
              <a:custGeom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Shape 32"/>
              <p:cNvSpPr/>
              <p:nvPr/>
            </p:nvSpPr>
            <p:spPr>
              <a:xfrm>
                <a:off x="612775" y="52466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12775" y="57642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669925" y="6330950"/>
                <a:ext cx="417513" cy="517524"/>
              </a:xfrm>
              <a:custGeom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1049337" y="6221412"/>
                <a:ext cx="157162" cy="147638"/>
              </a:xfrm>
              <a:custGeom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11364911" y="0"/>
              <a:ext cx="674688" cy="6848476"/>
              <a:chOff x="11364911" y="0"/>
              <a:chExt cx="674688" cy="6848476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11483975" y="0"/>
                <a:ext cx="417513" cy="512762"/>
              </a:xfrm>
              <a:custGeom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Shape 38"/>
              <p:cNvSpPr/>
              <p:nvPr/>
            </p:nvSpPr>
            <p:spPr>
              <a:xfrm>
                <a:off x="11364911" y="474662"/>
                <a:ext cx="157162" cy="152399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631611" y="1539875"/>
                <a:ext cx="188913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1531600" y="5694362"/>
                <a:ext cx="298450" cy="1154112"/>
              </a:xfrm>
              <a:custGeom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Shape 41"/>
              <p:cNvSpPr/>
              <p:nvPr/>
            </p:nvSpPr>
            <p:spPr>
              <a:xfrm>
                <a:off x="11772900" y="5551487"/>
                <a:ext cx="157162" cy="155574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1710986" y="4763"/>
                <a:ext cx="304799" cy="1544638"/>
              </a:xfrm>
              <a:custGeom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Shape 4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441111" y="5046662"/>
                <a:ext cx="307974" cy="1801813"/>
              </a:xfrm>
              <a:custGeom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939586" y="6596063"/>
                <a:ext cx="23813" cy="252412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ctrTitle"/>
          </p:nvPr>
        </p:nvSpPr>
        <p:spPr>
          <a:xfrm>
            <a:off x="2257424" y="10461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pt-BR" sz="6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PROJETO DE REDES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1357312" y="-81831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CUSTO DO PROJETO</a:t>
            </a:r>
          </a:p>
        </p:txBody>
      </p:sp>
      <p:pic>
        <p:nvPicPr>
          <p:cNvPr descr="Sem título.png"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104" y="1396737"/>
            <a:ext cx="8659800" cy="509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1255712" y="1651000"/>
            <a:ext cx="9905998" cy="2921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pt-BR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SHOT SOLUÇÕES EM T.I.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pt-BR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APRESENTAÇÃO </a:t>
            </a:r>
            <a:r>
              <a:rPr lang="pt-BR" sz="3600"/>
              <a:t>MED ULTRA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3015733" y="-853401"/>
            <a:ext cx="5944634" cy="90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3464448" y="38100"/>
            <a:ext cx="571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PLANTA CONSULTÓRIO MÉDICO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pt-BR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TOPOLOGIAS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1293812" y="25923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CISCO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TOPOLOGIA MAN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TOPOLOGIA LAN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1293812" y="6058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DISPOSITIVOS INTERMEDIARIOS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1141412" y="2376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CABEAMENTO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SWITCH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ROTEADORES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ESTAÇÕES DE TRABALHO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REPETIDORES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1370012" y="4788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pt-BR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PROTOCOLOS DE REDE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1370012" y="2376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EGP (BGP)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IGP (OSPF)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pt-BR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POLÍTICA DE BACKUP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57312" y="27828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pt-BR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SAN – STORAGE AREA NETWORK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1344612" y="5423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pt-BR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SISTEMAS DE PROTEÇÃO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1344612" y="24526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FIREWALL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ANTIVIRUS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PROXY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HTTP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670425" y="2079025"/>
            <a:ext cx="108528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pt-BR" sz="4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SERVIDORES DE AUTENTICAÇÃO E SSO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