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1FFC0-9260-48DF-8A0A-0BC07DF3F487}" v="7" dt="2025-01-31T09:48:1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Szczupakowska 1932174344" userId="1e2d9b6a-27a5-4ea5-a941-1303af11725b" providerId="ADAL" clId="{C101FFC0-9260-48DF-8A0A-0BC07DF3F487}"/>
    <pc:docChg chg="undo custSel addSld delSld modSld">
      <pc:chgData name="Aleksandra Szczupakowska 1932174344" userId="1e2d9b6a-27a5-4ea5-a941-1303af11725b" providerId="ADAL" clId="{C101FFC0-9260-48DF-8A0A-0BC07DF3F487}" dt="2025-01-31T10:04:01.835" v="125" actId="26606"/>
      <pc:docMkLst>
        <pc:docMk/>
      </pc:docMkLst>
      <pc:sldChg chg="addSp modSp new mod setBg addAnim">
        <pc:chgData name="Aleksandra Szczupakowska 1932174344" userId="1e2d9b6a-27a5-4ea5-a941-1303af11725b" providerId="ADAL" clId="{C101FFC0-9260-48DF-8A0A-0BC07DF3F487}" dt="2025-01-31T10:03:54.568" v="122"/>
        <pc:sldMkLst>
          <pc:docMk/>
          <pc:sldMk cId="203866981" sldId="256"/>
        </pc:sldMkLst>
        <pc:spChg chg="mod">
          <ac:chgData name="Aleksandra Szczupakowska 1932174344" userId="1e2d9b6a-27a5-4ea5-a941-1303af11725b" providerId="ADAL" clId="{C101FFC0-9260-48DF-8A0A-0BC07DF3F487}" dt="2025-01-31T10:03:54.566" v="120" actId="26606"/>
          <ac:spMkLst>
            <pc:docMk/>
            <pc:sldMk cId="203866981" sldId="256"/>
            <ac:spMk id="2" creationId="{0DF84F6A-27CF-E130-3E33-3A7823E4F21E}"/>
          </ac:spMkLst>
        </pc:spChg>
        <pc:spChg chg="mod">
          <ac:chgData name="Aleksandra Szczupakowska 1932174344" userId="1e2d9b6a-27a5-4ea5-a941-1303af11725b" providerId="ADAL" clId="{C101FFC0-9260-48DF-8A0A-0BC07DF3F487}" dt="2025-01-31T10:03:54.566" v="120" actId="26606"/>
          <ac:spMkLst>
            <pc:docMk/>
            <pc:sldMk cId="203866981" sldId="256"/>
            <ac:spMk id="3" creationId="{D5654890-390A-FC35-8B4F-2B254A1844AB}"/>
          </ac:spMkLst>
        </pc:spChg>
        <pc:spChg chg="add">
          <ac:chgData name="Aleksandra Szczupakowska 1932174344" userId="1e2d9b6a-27a5-4ea5-a941-1303af11725b" providerId="ADAL" clId="{C101FFC0-9260-48DF-8A0A-0BC07DF3F487}" dt="2025-01-31T10:03:54.566" v="120" actId="26606"/>
          <ac:spMkLst>
            <pc:docMk/>
            <pc:sldMk cId="203866981" sldId="256"/>
            <ac:spMk id="8" creationId="{787F4F1C-8D3D-4EC1-B72D-A0470A5A08B8}"/>
          </ac:spMkLst>
        </pc:spChg>
        <pc:grpChg chg="add">
          <ac:chgData name="Aleksandra Szczupakowska 1932174344" userId="1e2d9b6a-27a5-4ea5-a941-1303af11725b" providerId="ADAL" clId="{C101FFC0-9260-48DF-8A0A-0BC07DF3F487}" dt="2025-01-31T10:03:54.566" v="120" actId="26606"/>
          <ac:grpSpMkLst>
            <pc:docMk/>
            <pc:sldMk cId="203866981" sldId="256"/>
            <ac:grpSpMk id="10" creationId="{D1E3DD61-64DB-46AD-B249-E273CD86B051}"/>
          </ac:grpSpMkLst>
        </pc:grpChg>
      </pc:sldChg>
      <pc:sldChg chg="addSp delSp modSp new mod">
        <pc:chgData name="Aleksandra Szczupakowska 1932174344" userId="1e2d9b6a-27a5-4ea5-a941-1303af11725b" providerId="ADAL" clId="{C101FFC0-9260-48DF-8A0A-0BC07DF3F487}" dt="2025-01-31T10:03:48.253" v="118" actId="26606"/>
        <pc:sldMkLst>
          <pc:docMk/>
          <pc:sldMk cId="2745756513" sldId="257"/>
        </pc:sldMkLst>
        <pc:spChg chg="mod">
          <ac:chgData name="Aleksandra Szczupakowska 1932174344" userId="1e2d9b6a-27a5-4ea5-a941-1303af11725b" providerId="ADAL" clId="{C101FFC0-9260-48DF-8A0A-0BC07DF3F487}" dt="2025-01-31T09:46:09.227" v="53"/>
          <ac:spMkLst>
            <pc:docMk/>
            <pc:sldMk cId="2745756513" sldId="257"/>
            <ac:spMk id="2" creationId="{2EF719AC-64A1-8BC7-391F-92AA663324AE}"/>
          </ac:spMkLst>
        </pc:spChg>
        <pc:spChg chg="mod">
          <ac:chgData name="Aleksandra Szczupakowska 1932174344" userId="1e2d9b6a-27a5-4ea5-a941-1303af11725b" providerId="ADAL" clId="{C101FFC0-9260-48DF-8A0A-0BC07DF3F487}" dt="2025-01-31T09:45:06.318" v="30"/>
          <ac:spMkLst>
            <pc:docMk/>
            <pc:sldMk cId="2745756513" sldId="257"/>
            <ac:spMk id="3" creationId="{43B2FA0D-BA5D-E356-D870-24AED04CD0AB}"/>
          </ac:spMkLst>
        </pc:spChg>
        <pc:spChg chg="add del mod">
          <ac:chgData name="Aleksandra Szczupakowska 1932174344" userId="1e2d9b6a-27a5-4ea5-a941-1303af11725b" providerId="ADAL" clId="{C101FFC0-9260-48DF-8A0A-0BC07DF3F487}" dt="2025-01-31T10:03:48.253" v="118" actId="26606"/>
          <ac:spMkLst>
            <pc:docMk/>
            <pc:sldMk cId="2745756513" sldId="257"/>
            <ac:spMk id="4" creationId="{82F19E2B-21CC-0CDE-C970-1C4C3416FDDA}"/>
          </ac:spMkLst>
        </pc:spChg>
        <pc:spChg chg="mod">
          <ac:chgData name="Aleksandra Szczupakowska 1932174344" userId="1e2d9b6a-27a5-4ea5-a941-1303af11725b" providerId="ADAL" clId="{C101FFC0-9260-48DF-8A0A-0BC07DF3F487}" dt="2025-01-31T09:45:10.042" v="31"/>
          <ac:spMkLst>
            <pc:docMk/>
            <pc:sldMk cId="2745756513" sldId="257"/>
            <ac:spMk id="5" creationId="{BE5A2E24-95DB-E9BA-0D54-56CCD47D72B2}"/>
          </ac:spMkLst>
        </pc:spChg>
        <pc:spChg chg="mod">
          <ac:chgData name="Aleksandra Szczupakowska 1932174344" userId="1e2d9b6a-27a5-4ea5-a941-1303af11725b" providerId="ADAL" clId="{C101FFC0-9260-48DF-8A0A-0BC07DF3F487}" dt="2025-01-31T09:46:47.109" v="68" actId="27636"/>
          <ac:spMkLst>
            <pc:docMk/>
            <pc:sldMk cId="2745756513" sldId="257"/>
            <ac:spMk id="6" creationId="{6688FF22-E1BC-E7B1-DC15-A33D3FE53996}"/>
          </ac:spMkLst>
        </pc:spChg>
        <pc:graphicFrameChg chg="add del">
          <ac:chgData name="Aleksandra Szczupakowska 1932174344" userId="1e2d9b6a-27a5-4ea5-a941-1303af11725b" providerId="ADAL" clId="{C101FFC0-9260-48DF-8A0A-0BC07DF3F487}" dt="2025-01-31T10:03:34.729" v="110" actId="26606"/>
          <ac:graphicFrameMkLst>
            <pc:docMk/>
            <pc:sldMk cId="2745756513" sldId="257"/>
            <ac:graphicFrameMk id="8" creationId="{0D25F71E-CC06-97AC-D235-7E80D5EB4053}"/>
          </ac:graphicFrameMkLst>
        </pc:graphicFrameChg>
        <pc:graphicFrameChg chg="add del">
          <ac:chgData name="Aleksandra Szczupakowska 1932174344" userId="1e2d9b6a-27a5-4ea5-a941-1303af11725b" providerId="ADAL" clId="{C101FFC0-9260-48DF-8A0A-0BC07DF3F487}" dt="2025-01-31T10:03:37.898" v="112" actId="26606"/>
          <ac:graphicFrameMkLst>
            <pc:docMk/>
            <pc:sldMk cId="2745756513" sldId="257"/>
            <ac:graphicFrameMk id="10" creationId="{B2BB554A-E0AC-A8D9-8217-0A150DCEF4F4}"/>
          </ac:graphicFrameMkLst>
        </pc:graphicFrameChg>
        <pc:graphicFrameChg chg="add del">
          <ac:chgData name="Aleksandra Szczupakowska 1932174344" userId="1e2d9b6a-27a5-4ea5-a941-1303af11725b" providerId="ADAL" clId="{C101FFC0-9260-48DF-8A0A-0BC07DF3F487}" dt="2025-01-31T10:03:39.278" v="114" actId="26606"/>
          <ac:graphicFrameMkLst>
            <pc:docMk/>
            <pc:sldMk cId="2745756513" sldId="257"/>
            <ac:graphicFrameMk id="12" creationId="{88706176-790B-8251-0B55-FAF6C4297F77}"/>
          </ac:graphicFrameMkLst>
        </pc:graphicFrameChg>
        <pc:graphicFrameChg chg="add del">
          <ac:chgData name="Aleksandra Szczupakowska 1932174344" userId="1e2d9b6a-27a5-4ea5-a941-1303af11725b" providerId="ADAL" clId="{C101FFC0-9260-48DF-8A0A-0BC07DF3F487}" dt="2025-01-31T10:03:41.781" v="116" actId="26606"/>
          <ac:graphicFrameMkLst>
            <pc:docMk/>
            <pc:sldMk cId="2745756513" sldId="257"/>
            <ac:graphicFrameMk id="14" creationId="{DF247B14-FF57-3298-CFE8-23D42BC9408E}"/>
          </ac:graphicFrameMkLst>
        </pc:graphicFrameChg>
        <pc:graphicFrameChg chg="add del">
          <ac:chgData name="Aleksandra Szczupakowska 1932174344" userId="1e2d9b6a-27a5-4ea5-a941-1303af11725b" providerId="ADAL" clId="{C101FFC0-9260-48DF-8A0A-0BC07DF3F487}" dt="2025-01-31T10:03:48.253" v="118" actId="26606"/>
          <ac:graphicFrameMkLst>
            <pc:docMk/>
            <pc:sldMk cId="2745756513" sldId="257"/>
            <ac:graphicFrameMk id="16" creationId="{88706176-790B-8251-0B55-FAF6C4297F77}"/>
          </ac:graphicFrameMkLst>
        </pc:graphicFrameChg>
      </pc:sldChg>
      <pc:sldChg chg="new del">
        <pc:chgData name="Aleksandra Szczupakowska 1932174344" userId="1e2d9b6a-27a5-4ea5-a941-1303af11725b" providerId="ADAL" clId="{C101FFC0-9260-48DF-8A0A-0BC07DF3F487}" dt="2025-01-31T09:44:47.199" v="28" actId="47"/>
        <pc:sldMkLst>
          <pc:docMk/>
          <pc:sldMk cId="3026172360" sldId="257"/>
        </pc:sldMkLst>
      </pc:sldChg>
      <pc:sldChg chg="addSp delSp modSp new mod setBg setClrOvrMap">
        <pc:chgData name="Aleksandra Szczupakowska 1932174344" userId="1e2d9b6a-27a5-4ea5-a941-1303af11725b" providerId="ADAL" clId="{C101FFC0-9260-48DF-8A0A-0BC07DF3F487}" dt="2025-01-31T10:04:01.835" v="125" actId="26606"/>
        <pc:sldMkLst>
          <pc:docMk/>
          <pc:sldMk cId="4106083989" sldId="258"/>
        </pc:sldMkLst>
        <pc:spChg chg="mod">
          <ac:chgData name="Aleksandra Szczupakowska 1932174344" userId="1e2d9b6a-27a5-4ea5-a941-1303af11725b" providerId="ADAL" clId="{C101FFC0-9260-48DF-8A0A-0BC07DF3F487}" dt="2025-01-31T10:04:01.835" v="125" actId="26606"/>
          <ac:spMkLst>
            <pc:docMk/>
            <pc:sldMk cId="4106083989" sldId="258"/>
            <ac:spMk id="2" creationId="{A71DA3E2-CEBC-A5FE-DDCC-F9F48C0B2CB1}"/>
          </ac:spMkLst>
        </pc:spChg>
        <pc:spChg chg="mod">
          <ac:chgData name="Aleksandra Szczupakowska 1932174344" userId="1e2d9b6a-27a5-4ea5-a941-1303af11725b" providerId="ADAL" clId="{C101FFC0-9260-48DF-8A0A-0BC07DF3F487}" dt="2025-01-31T10:04:01.835" v="125" actId="26606"/>
          <ac:spMkLst>
            <pc:docMk/>
            <pc:sldMk cId="4106083989" sldId="258"/>
            <ac:spMk id="3" creationId="{3DF3120E-62C8-6A97-B71C-4AEEDAC188A2}"/>
          </ac:spMkLst>
        </pc:spChg>
        <pc:spChg chg="mod">
          <ac:chgData name="Aleksandra Szczupakowska 1932174344" userId="1e2d9b6a-27a5-4ea5-a941-1303af11725b" providerId="ADAL" clId="{C101FFC0-9260-48DF-8A0A-0BC07DF3F487}" dt="2025-01-31T10:04:01.835" v="125" actId="26606"/>
          <ac:spMkLst>
            <pc:docMk/>
            <pc:sldMk cId="4106083989" sldId="258"/>
            <ac:spMk id="4" creationId="{747356D2-5633-D2C2-0DD9-7B1C396F05C8}"/>
          </ac:spMkLst>
        </pc:spChg>
        <pc:spChg chg="add del mod">
          <ac:chgData name="Aleksandra Szczupakowska 1932174344" userId="1e2d9b6a-27a5-4ea5-a941-1303af11725b" providerId="ADAL" clId="{C101FFC0-9260-48DF-8A0A-0BC07DF3F487}" dt="2025-01-31T10:03:18.880" v="104"/>
          <ac:spMkLst>
            <pc:docMk/>
            <pc:sldMk cId="4106083989" sldId="258"/>
            <ac:spMk id="5" creationId="{CA09A923-E0A7-A4C7-254D-8347C5537336}"/>
          </ac:spMkLst>
        </pc:spChg>
        <pc:spChg chg="add del mod">
          <ac:chgData name="Aleksandra Szczupakowska 1932174344" userId="1e2d9b6a-27a5-4ea5-a941-1303af11725b" providerId="ADAL" clId="{C101FFC0-9260-48DF-8A0A-0BC07DF3F487}" dt="2025-01-31T10:03:18.881" v="106"/>
          <ac:spMkLst>
            <pc:docMk/>
            <pc:sldMk cId="4106083989" sldId="258"/>
            <ac:spMk id="6" creationId="{77DB5BB6-50DE-9A4E-26FD-8BC3993ADF3F}"/>
          </ac:spMkLst>
        </pc:spChg>
        <pc:spChg chg="add del mod">
          <ac:chgData name="Aleksandra Szczupakowska 1932174344" userId="1e2d9b6a-27a5-4ea5-a941-1303af11725b" providerId="ADAL" clId="{C101FFC0-9260-48DF-8A0A-0BC07DF3F487}" dt="2025-01-31T10:03:48.644" v="119" actId="47"/>
          <ac:spMkLst>
            <pc:docMk/>
            <pc:sldMk cId="4106083989" sldId="258"/>
            <ac:spMk id="7" creationId="{2B71E92F-B8CF-3A89-D183-9110A4B0FA7A}"/>
          </ac:spMkLst>
        </pc:spChg>
        <pc:spChg chg="add">
          <ac:chgData name="Aleksandra Szczupakowska 1932174344" userId="1e2d9b6a-27a5-4ea5-a941-1303af11725b" providerId="ADAL" clId="{C101FFC0-9260-48DF-8A0A-0BC07DF3F487}" dt="2025-01-31T09:48:05.949" v="90"/>
          <ac:spMkLst>
            <pc:docMk/>
            <pc:sldMk cId="4106083989" sldId="258"/>
            <ac:spMk id="8" creationId="{535B07D3-D2C9-2C63-85AB-440AF63C6183}"/>
          </ac:spMkLst>
        </pc:spChg>
        <pc:spChg chg="add del">
          <ac:chgData name="Aleksandra Szczupakowska 1932174344" userId="1e2d9b6a-27a5-4ea5-a941-1303af11725b" providerId="ADAL" clId="{C101FFC0-9260-48DF-8A0A-0BC07DF3F487}" dt="2025-01-31T10:04:01.835" v="125" actId="26606"/>
          <ac:spMkLst>
            <pc:docMk/>
            <pc:sldMk cId="4106083989" sldId="258"/>
            <ac:spMk id="12" creationId="{4C608BEB-860E-4094-8511-78603564A75E}"/>
          </ac:spMkLst>
        </pc:spChg>
        <pc:spChg chg="add del">
          <ac:chgData name="Aleksandra Szczupakowska 1932174344" userId="1e2d9b6a-27a5-4ea5-a941-1303af11725b" providerId="ADAL" clId="{C101FFC0-9260-48DF-8A0A-0BC07DF3F487}" dt="2025-01-31T10:04:01.832" v="124" actId="26606"/>
          <ac:spMkLst>
            <pc:docMk/>
            <pc:sldMk cId="4106083989" sldId="258"/>
            <ac:spMk id="19" creationId="{E35A04CF-97D4-4FF7-B359-C546B1F62E54}"/>
          </ac:spMkLst>
        </pc:spChg>
        <pc:spChg chg="add del">
          <ac:chgData name="Aleksandra Szczupakowska 1932174344" userId="1e2d9b6a-27a5-4ea5-a941-1303af11725b" providerId="ADAL" clId="{C101FFC0-9260-48DF-8A0A-0BC07DF3F487}" dt="2025-01-31T10:04:01.832" v="124" actId="26606"/>
          <ac:spMkLst>
            <pc:docMk/>
            <pc:sldMk cId="4106083989" sldId="258"/>
            <ac:spMk id="21" creationId="{1DE7243B-5109-444B-8FAF-7437C66BC0E9}"/>
          </ac:spMkLst>
        </pc:spChg>
        <pc:spChg chg="add del">
          <ac:chgData name="Aleksandra Szczupakowska 1932174344" userId="1e2d9b6a-27a5-4ea5-a941-1303af11725b" providerId="ADAL" clId="{C101FFC0-9260-48DF-8A0A-0BC07DF3F487}" dt="2025-01-31T10:04:01.832" v="124" actId="26606"/>
          <ac:spMkLst>
            <pc:docMk/>
            <pc:sldMk cId="4106083989" sldId="258"/>
            <ac:spMk id="23" creationId="{4C5D6221-DA7B-4611-AA26-7D8E349FDE96}"/>
          </ac:spMkLst>
        </pc:spChg>
        <pc:spChg chg="add">
          <ac:chgData name="Aleksandra Szczupakowska 1932174344" userId="1e2d9b6a-27a5-4ea5-a941-1303af11725b" providerId="ADAL" clId="{C101FFC0-9260-48DF-8A0A-0BC07DF3F487}" dt="2025-01-31T10:04:01.835" v="125" actId="26606"/>
          <ac:spMkLst>
            <pc:docMk/>
            <pc:sldMk cId="4106083989" sldId="258"/>
            <ac:spMk id="25" creationId="{19C052EA-05E2-403D-965E-52D1BFFA24DF}"/>
          </ac:spMkLst>
        </pc:spChg>
        <pc:spChg chg="add">
          <ac:chgData name="Aleksandra Szczupakowska 1932174344" userId="1e2d9b6a-27a5-4ea5-a941-1303af11725b" providerId="ADAL" clId="{C101FFC0-9260-48DF-8A0A-0BC07DF3F487}" dt="2025-01-31T10:04:01.835" v="125" actId="26606"/>
          <ac:spMkLst>
            <pc:docMk/>
            <pc:sldMk cId="4106083989" sldId="258"/>
            <ac:spMk id="26" creationId="{4C1936B8-2FFB-4F78-8388-B8C282B8A5BC}"/>
          </ac:spMkLst>
        </pc:spChg>
        <pc:cxnChg chg="add del">
          <ac:chgData name="Aleksandra Szczupakowska 1932174344" userId="1e2d9b6a-27a5-4ea5-a941-1303af11725b" providerId="ADAL" clId="{C101FFC0-9260-48DF-8A0A-0BC07DF3F487}" dt="2025-01-31T10:04:01.835" v="125" actId="26606"/>
          <ac:cxnSpMkLst>
            <pc:docMk/>
            <pc:sldMk cId="4106083989" sldId="258"/>
            <ac:cxnSpMk id="14" creationId="{1F16A8D4-FE87-4604-88B2-394B5D1EB4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14C76-EEB7-AA37-4533-ECF732C41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0B6B65-FE6C-226B-98A7-2CBF5F9D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ED283-AFB7-0004-1447-E80D7A05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3CB10-558E-96E4-2736-066FF052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CA64C-5C39-EF10-11DA-C1A84BB5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9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AEEC-6E45-A9A2-042F-D196558F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AA3322-FFB6-D31C-E77F-68D6CC431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5AB92B-60DB-6D6C-9BB4-AC88AA6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1C70B-C783-DD1E-3178-A37B403A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5C2D6D-2D56-3198-F11C-6FA5224D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5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16D6E0-8A0B-1A4C-7ADF-740D56EA9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1A9C29-8D7E-3C48-1B96-E9AD2FEC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8CCD8-D76F-B27D-C51A-E6E6D514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2BCAF-9C46-CA2C-6134-B2460133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254DB-BACC-3CEE-88EA-8650C751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42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5949A-F2A4-0402-E617-BFA8F6C1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F2D13-C2DB-DD3D-B44A-FF3F1100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B0E77-C190-A8B0-EDB1-B06EDA39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65A95-E358-9C78-5F36-242EEE77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1800C1-41BA-054D-772F-2595BF4B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C6095-E510-8180-D560-70B6227A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E29CD-34D9-E7C5-D805-BF730712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C247D2-6EEF-E850-D076-1C863125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3F2AFD-11BF-A6B1-9CC8-3C6788C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41AE6A-BA4B-DBB4-2CA4-B53B72AA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93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8F170-E5F1-CCD1-D5DF-B24E3340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857ED-37D2-0396-569F-8CBF4FE48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3F3F6-765D-5D5A-92C5-429A4FA3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68273-9CDF-3306-2D87-9732F0C7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5BCBA6-F3B8-9EAC-0C7B-F2FAB8F9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8FA44E-9EA2-D922-87D0-E7818519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32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99A53-FC43-2DAD-6851-31D9AB4A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1DB483-DD4E-842C-F980-6A311BFE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12CD9-C386-E2E8-E214-0F2AEE92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B8B33-0833-3089-D590-6CE8C7F9A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7ADB2F-0C06-D494-02D7-3310B13F4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ADEE73-106A-D294-D966-CF108751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31DC70-BA80-8A9B-8437-C17C2F4B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4565A5-3A2A-934F-7FFC-7903C52C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5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D379-4B87-6159-0B97-C80C296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1777F1-5585-13DE-A17B-10B0D448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47AB72-804F-D64D-7345-BD8B01B5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FBF133-35C5-6A7E-58E1-1E28EC0D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D161D7-F6D1-3E60-4DF4-32651DBF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98417C-9FCE-A00A-FAC3-C234025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9BA91A-1DA7-F54B-9DEF-60F65543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C58DE-68E0-9483-302A-96BE2C02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C6932-F444-B4DF-F99A-9F628711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52896B-5092-8CE2-8233-83867CF3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41703-E418-B507-5F48-CE8DF1A6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424AA7-09AC-3A29-07D1-85D816415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159D3-FCB1-95E0-4128-3C7CF837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84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1CB80-E8A9-F36F-C584-A549A657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FC9098-94F1-DA4D-A4BC-C1A03AE4D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C2F78-31DB-6EC1-D67E-831135012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A3B830-0661-2241-C8AF-AC774049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8C9C0-E267-1B14-D025-95AF9921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6092B-1B03-A55C-6F16-7BD0DBB5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97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BFDDB8-5E5E-0CBB-E2E2-EC572933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4167DC-AE0B-B68E-8B25-E03D4955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CC882B-066C-6361-D95D-1DB6A2D40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9A3D1-B683-41E3-BCF9-F7C7986A4ECB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2EF91-7254-ABC2-3E0D-C9E1966A5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A761B-A710-8EDB-F642-6474E62B5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0A639-F7E6-4658-88E7-F7728B93FD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62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DF84F6A-27CF-E130-3E33-3A7823E4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5000">
                <a:solidFill>
                  <a:schemeClr val="bg1"/>
                </a:solidFill>
              </a:rPr>
              <a:t>Datenbank-Interaktion: Mit und ohne SQLAlchemy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654890-390A-FC35-8B4F-2B254A184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Aleksandra Szczupakowska </a:t>
            </a:r>
          </a:p>
        </p:txBody>
      </p:sp>
    </p:spTree>
    <p:extLst>
      <p:ext uri="{BB962C8B-B14F-4D97-AF65-F5344CB8AC3E}">
        <p14:creationId xmlns:p14="http://schemas.microsoft.com/office/powerpoint/2010/main" val="2038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19AC-64A1-8BC7-391F-92AA6633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Ansätze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B2FA0D-BA5D-E356-D870-24AED04CD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Direkte SQL-Abfragen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F19E2B-21CC-0CDE-C970-1C4C3416F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Schnell, da direktes SQL</a:t>
            </a:r>
          </a:p>
          <a:p>
            <a:r>
              <a:rPr lang="de-DE" dirty="0"/>
              <a:t>Erfordert tiefes SQL-Wissen</a:t>
            </a:r>
          </a:p>
          <a:p>
            <a:r>
              <a:rPr lang="de-DE" dirty="0"/>
              <a:t>Direkte Kontrolle über Abfragen</a:t>
            </a:r>
          </a:p>
          <a:p>
            <a:r>
              <a:rPr lang="de-DE" dirty="0"/>
              <a:t>Schwer verständlich für große Projekte</a:t>
            </a:r>
          </a:p>
          <a:p>
            <a:r>
              <a:rPr lang="de-DE" dirty="0"/>
              <a:t>Risiko von SQL-</a:t>
            </a:r>
            <a:r>
              <a:rPr lang="de-DE" dirty="0" err="1"/>
              <a:t>Injection</a:t>
            </a:r>
            <a:r>
              <a:rPr lang="de-DE" dirty="0"/>
              <a:t>, erfordert manuelle Absicherung</a:t>
            </a:r>
          </a:p>
          <a:p>
            <a:r>
              <a:rPr lang="de-DE" dirty="0"/>
              <a:t>Abhängig von der spezifischen SQL-Syntax</a:t>
            </a:r>
          </a:p>
          <a:p>
            <a:r>
              <a:rPr lang="de-DE" dirty="0"/>
              <a:t>Manuelle Anpassung nötig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5A2E24-95DB-E9BA-0D54-56CCD47D7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SQLAlchemy</a:t>
            </a:r>
            <a:r>
              <a:rPr lang="de-DE" dirty="0"/>
              <a:t> (ORM)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88FF22-E1BC-E7B1-DC15-A33D3FE539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Leichte Overhead durch ORM</a:t>
            </a:r>
          </a:p>
          <a:p>
            <a:r>
              <a:rPr lang="de-DE" dirty="0"/>
              <a:t>Abstrahiert SQL, einfacher zu nutzen</a:t>
            </a:r>
          </a:p>
          <a:p>
            <a:r>
              <a:rPr lang="de-DE" dirty="0"/>
              <a:t>ORM kann Einschränkungen haben</a:t>
            </a:r>
          </a:p>
          <a:p>
            <a:r>
              <a:rPr lang="de-DE" dirty="0"/>
              <a:t>Strukturierter, gut lesbar</a:t>
            </a:r>
          </a:p>
          <a:p>
            <a:r>
              <a:rPr lang="de-DE" dirty="0"/>
              <a:t>Automatische Schutzmechanismen (z. B. </a:t>
            </a:r>
            <a:r>
              <a:rPr lang="de-DE" dirty="0" err="1"/>
              <a:t>Prepared</a:t>
            </a:r>
            <a:r>
              <a:rPr lang="de-DE" dirty="0"/>
              <a:t> Statements)</a:t>
            </a:r>
          </a:p>
          <a:p>
            <a:r>
              <a:rPr lang="de-DE" dirty="0"/>
              <a:t>ORM ermöglicht leichtere DB-Migrationen</a:t>
            </a:r>
          </a:p>
          <a:p>
            <a:r>
              <a:rPr lang="de-DE" dirty="0"/>
              <a:t>Schnellere Entwicklung durch ORM-Funktionen</a:t>
            </a:r>
          </a:p>
        </p:txBody>
      </p:sp>
    </p:spTree>
    <p:extLst>
      <p:ext uri="{BB962C8B-B14F-4D97-AF65-F5344CB8AC3E}">
        <p14:creationId xmlns:p14="http://schemas.microsoft.com/office/powerpoint/2010/main" val="274575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DA3E2-CEBC-A5FE-DDCC-F9F48C0B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Fazit &amp; Empfehlungen</a:t>
            </a:r>
          </a:p>
        </p:txBody>
      </p: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F3120E-62C8-6A97-B71C-4AEEDAC18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Wann direkter SQL-Zugriff?</a:t>
            </a:r>
          </a:p>
          <a:p>
            <a:endParaRPr lang="de-DE" sz="2000"/>
          </a:p>
          <a:p>
            <a:r>
              <a:rPr lang="de-DE" sz="2000"/>
              <a:t>Wenn maximale Kontrolle &amp; Performance nötig sind</a:t>
            </a:r>
          </a:p>
          <a:p>
            <a:r>
              <a:rPr lang="de-DE" sz="2000"/>
              <a:t>Für einfache Skripte oder einmalige Datenabfragen</a:t>
            </a:r>
          </a:p>
          <a:p>
            <a:r>
              <a:rPr lang="de-DE" sz="2000"/>
              <a:t>Falls Entwickler sehr erfahren in SQL sind</a:t>
            </a:r>
          </a:p>
          <a:p>
            <a:endParaRPr lang="de-DE" sz="200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7356D2-5633-D2C2-0DD9-7B1C396F0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79"/>
            <a:ext cx="5097780" cy="40763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Wann SQLAlchemy (ORM)?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Bei komplexeren Anwendungen mit vielen Tabellen &amp; Relationen</a:t>
            </a:r>
          </a:p>
          <a:p>
            <a:r>
              <a:rPr lang="de-DE" sz="2000"/>
              <a:t>Wenn Wartbarkeit, Lesbarkeit &amp; Skalierbarkeit wichtig sind</a:t>
            </a:r>
          </a:p>
          <a:p>
            <a:r>
              <a:rPr lang="de-DE" sz="2000"/>
              <a:t>Falls ein Team mit Python-Entwicklern (ohne tiefes SQL-Wissen) arbeitet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1E92F-B8CF-3A89-D183-9110A4B0F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83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Datenbank-Interaktion: Mit und ohne SQLAlchemy</vt:lpstr>
      <vt:lpstr>Vergleich der Ansätze</vt:lpstr>
      <vt:lpstr>Fazit &amp; Empfehlungen</vt:lpstr>
    </vt:vector>
  </TitlesOfParts>
  <Company>DAA Deutsche Angestellten-Akademie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 Szczupakowska 1932174344</dc:creator>
  <cp:lastModifiedBy>Aleksandra Szczupakowska 1932174344</cp:lastModifiedBy>
  <cp:revision>1</cp:revision>
  <dcterms:created xsi:type="dcterms:W3CDTF">2025-01-31T09:44:03Z</dcterms:created>
  <dcterms:modified xsi:type="dcterms:W3CDTF">2025-01-31T10:04:04Z</dcterms:modified>
</cp:coreProperties>
</file>