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5D47BA-D194-4FD8-9EA0-378172A08C9D}" v="133" dt="2025-01-30T12:20:35.9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ksandra Szczupakowska 1932174344" userId="1e2d9b6a-27a5-4ea5-a941-1303af11725b" providerId="ADAL" clId="{285D47BA-D194-4FD8-9EA0-378172A08C9D}"/>
    <pc:docChg chg="undo custSel addSld modSld">
      <pc:chgData name="Aleksandra Szczupakowska 1932174344" userId="1e2d9b6a-27a5-4ea5-a941-1303af11725b" providerId="ADAL" clId="{285D47BA-D194-4FD8-9EA0-378172A08C9D}" dt="2025-01-30T12:20:35.907" v="316" actId="20577"/>
      <pc:docMkLst>
        <pc:docMk/>
      </pc:docMkLst>
      <pc:sldChg chg="addSp delSp modSp new mod setBg modClrScheme addAnim modAnim delDesignElem chgLayout">
        <pc:chgData name="Aleksandra Szczupakowska 1932174344" userId="1e2d9b6a-27a5-4ea5-a941-1303af11725b" providerId="ADAL" clId="{285D47BA-D194-4FD8-9EA0-378172A08C9D}" dt="2025-01-30T12:20:35.907" v="316" actId="20577"/>
        <pc:sldMkLst>
          <pc:docMk/>
          <pc:sldMk cId="2108938838" sldId="256"/>
        </pc:sldMkLst>
        <pc:spChg chg="mod ord">
          <ac:chgData name="Aleksandra Szczupakowska 1932174344" userId="1e2d9b6a-27a5-4ea5-a941-1303af11725b" providerId="ADAL" clId="{285D47BA-D194-4FD8-9EA0-378172A08C9D}" dt="2025-01-30T10:41:16.174" v="315" actId="26606"/>
          <ac:spMkLst>
            <pc:docMk/>
            <pc:sldMk cId="2108938838" sldId="256"/>
            <ac:spMk id="2" creationId="{363735FA-BB84-86C1-1E09-2E8E2BE66B47}"/>
          </ac:spMkLst>
        </pc:spChg>
        <pc:spChg chg="mod ord">
          <ac:chgData name="Aleksandra Szczupakowska 1932174344" userId="1e2d9b6a-27a5-4ea5-a941-1303af11725b" providerId="ADAL" clId="{285D47BA-D194-4FD8-9EA0-378172A08C9D}" dt="2025-01-30T12:20:35.907" v="316" actId="20577"/>
          <ac:spMkLst>
            <pc:docMk/>
            <pc:sldMk cId="2108938838" sldId="256"/>
            <ac:spMk id="3" creationId="{ABEE5D5F-F8D1-EE49-50E7-6CFEB280E1EA}"/>
          </ac:spMkLst>
        </pc:spChg>
        <pc:spChg chg="add del">
          <ac:chgData name="Aleksandra Szczupakowska 1932174344" userId="1e2d9b6a-27a5-4ea5-a941-1303af11725b" providerId="ADAL" clId="{285D47BA-D194-4FD8-9EA0-378172A08C9D}" dt="2025-01-30T10:40:23.540" v="310" actId="26606"/>
          <ac:spMkLst>
            <pc:docMk/>
            <pc:sldMk cId="2108938838" sldId="256"/>
            <ac:spMk id="5" creationId="{27427488-068E-4B55-AC8D-CD070B8CD46D}"/>
          </ac:spMkLst>
        </pc:spChg>
        <pc:spChg chg="add del">
          <ac:chgData name="Aleksandra Szczupakowska 1932174344" userId="1e2d9b6a-27a5-4ea5-a941-1303af11725b" providerId="ADAL" clId="{285D47BA-D194-4FD8-9EA0-378172A08C9D}" dt="2025-01-30T10:25:58.197" v="95" actId="700"/>
          <ac:spMkLst>
            <pc:docMk/>
            <pc:sldMk cId="2108938838" sldId="256"/>
            <ac:spMk id="8" creationId="{27427488-068E-4B55-AC8D-CD070B8CD46D}"/>
          </ac:spMkLst>
        </pc:spChg>
        <pc:spChg chg="add del">
          <ac:chgData name="Aleksandra Szczupakowska 1932174344" userId="1e2d9b6a-27a5-4ea5-a941-1303af11725b" providerId="ADAL" clId="{285D47BA-D194-4FD8-9EA0-378172A08C9D}" dt="2025-01-30T10:40:23.540" v="310" actId="26606"/>
          <ac:spMkLst>
            <pc:docMk/>
            <pc:sldMk cId="2108938838" sldId="256"/>
            <ac:spMk id="13" creationId="{E6A0E474-BC1B-4020-8F1C-5DB17CF64AD3}"/>
          </ac:spMkLst>
        </pc:spChg>
        <pc:spChg chg="add del">
          <ac:chgData name="Aleksandra Szczupakowska 1932174344" userId="1e2d9b6a-27a5-4ea5-a941-1303af11725b" providerId="ADAL" clId="{285D47BA-D194-4FD8-9EA0-378172A08C9D}" dt="2025-01-30T10:25:58.197" v="95" actId="700"/>
          <ac:spMkLst>
            <pc:docMk/>
            <pc:sldMk cId="2108938838" sldId="256"/>
            <ac:spMk id="14" creationId="{DE35DE37-E5F4-4D1E-8AE0-8A7D46F3B334}"/>
          </ac:spMkLst>
        </pc:spChg>
        <pc:spChg chg="add del">
          <ac:chgData name="Aleksandra Szczupakowska 1932174344" userId="1e2d9b6a-27a5-4ea5-a941-1303af11725b" providerId="ADAL" clId="{285D47BA-D194-4FD8-9EA0-378172A08C9D}" dt="2025-01-30T10:40:23.540" v="310" actId="26606"/>
          <ac:spMkLst>
            <pc:docMk/>
            <pc:sldMk cId="2108938838" sldId="256"/>
            <ac:spMk id="15" creationId="{A20AF199-99C2-4569-9CAF-24514AE5E82A}"/>
          </ac:spMkLst>
        </pc:spChg>
        <pc:spChg chg="add del">
          <ac:chgData name="Aleksandra Szczupakowska 1932174344" userId="1e2d9b6a-27a5-4ea5-a941-1303af11725b" providerId="ADAL" clId="{285D47BA-D194-4FD8-9EA0-378172A08C9D}" dt="2025-01-30T10:25:58.197" v="95" actId="700"/>
          <ac:spMkLst>
            <pc:docMk/>
            <pc:sldMk cId="2108938838" sldId="256"/>
            <ac:spMk id="16" creationId="{A20AF199-99C2-4569-9CAF-24514AE5E82A}"/>
          </ac:spMkLst>
        </pc:spChg>
        <pc:spChg chg="add del">
          <ac:chgData name="Aleksandra Szczupakowska 1932174344" userId="1e2d9b6a-27a5-4ea5-a941-1303af11725b" providerId="ADAL" clId="{285D47BA-D194-4FD8-9EA0-378172A08C9D}" dt="2025-01-30T10:41:16.174" v="315" actId="26606"/>
          <ac:spMkLst>
            <pc:docMk/>
            <pc:sldMk cId="2108938838" sldId="256"/>
            <ac:spMk id="20" creationId="{C3896A03-3945-419A-B66B-4EE266EDD152}"/>
          </ac:spMkLst>
        </pc:spChg>
        <pc:spChg chg="add del">
          <ac:chgData name="Aleksandra Szczupakowska 1932174344" userId="1e2d9b6a-27a5-4ea5-a941-1303af11725b" providerId="ADAL" clId="{285D47BA-D194-4FD8-9EA0-378172A08C9D}" dt="2025-01-30T10:41:16.174" v="315" actId="26606"/>
          <ac:spMkLst>
            <pc:docMk/>
            <pc:sldMk cId="2108938838" sldId="256"/>
            <ac:spMk id="22" creationId="{B34F5AD2-EDBD-4BBD-A55C-EAFFD0C7097A}"/>
          </ac:spMkLst>
        </pc:spChg>
        <pc:spChg chg="add del">
          <ac:chgData name="Aleksandra Szczupakowska 1932174344" userId="1e2d9b6a-27a5-4ea5-a941-1303af11725b" providerId="ADAL" clId="{285D47BA-D194-4FD8-9EA0-378172A08C9D}" dt="2025-01-30T10:41:16.154" v="314" actId="26606"/>
          <ac:spMkLst>
            <pc:docMk/>
            <pc:sldMk cId="2108938838" sldId="256"/>
            <ac:spMk id="27" creationId="{C3896A03-3945-419A-B66B-4EE266EDD152}"/>
          </ac:spMkLst>
        </pc:spChg>
        <pc:spChg chg="add del">
          <ac:chgData name="Aleksandra Szczupakowska 1932174344" userId="1e2d9b6a-27a5-4ea5-a941-1303af11725b" providerId="ADAL" clId="{285D47BA-D194-4FD8-9EA0-378172A08C9D}" dt="2025-01-30T10:41:16.154" v="314" actId="26606"/>
          <ac:spMkLst>
            <pc:docMk/>
            <pc:sldMk cId="2108938838" sldId="256"/>
            <ac:spMk id="29" creationId="{B34F5AD2-EDBD-4BBD-A55C-EAFFD0C7097A}"/>
          </ac:spMkLst>
        </pc:spChg>
        <pc:spChg chg="add del">
          <ac:chgData name="Aleksandra Szczupakowska 1932174344" userId="1e2d9b6a-27a5-4ea5-a941-1303af11725b" providerId="ADAL" clId="{285D47BA-D194-4FD8-9EA0-378172A08C9D}" dt="2025-01-30T10:41:16.154" v="314" actId="26606"/>
          <ac:spMkLst>
            <pc:docMk/>
            <pc:sldMk cId="2108938838" sldId="256"/>
            <ac:spMk id="31" creationId="{6832F003-FCA6-4CFB-A2EA-308F3AA257D1}"/>
          </ac:spMkLst>
        </pc:spChg>
        <pc:spChg chg="add">
          <ac:chgData name="Aleksandra Szczupakowska 1932174344" userId="1e2d9b6a-27a5-4ea5-a941-1303af11725b" providerId="ADAL" clId="{285D47BA-D194-4FD8-9EA0-378172A08C9D}" dt="2025-01-30T10:41:16.174" v="315" actId="26606"/>
          <ac:spMkLst>
            <pc:docMk/>
            <pc:sldMk cId="2108938838" sldId="256"/>
            <ac:spMk id="36" creationId="{787F4F1C-8D3D-4EC1-B72D-A0470A5A08B8}"/>
          </ac:spMkLst>
        </pc:spChg>
        <pc:grpChg chg="add del">
          <ac:chgData name="Aleksandra Szczupakowska 1932174344" userId="1e2d9b6a-27a5-4ea5-a941-1303af11725b" providerId="ADAL" clId="{285D47BA-D194-4FD8-9EA0-378172A08C9D}" dt="2025-01-30T10:40:23.540" v="310" actId="26606"/>
          <ac:grpSpMkLst>
            <pc:docMk/>
            <pc:sldMk cId="2108938838" sldId="256"/>
            <ac:grpSpMk id="6" creationId="{31460D47-75CD-497D-BC88-FA41997D2E49}"/>
          </ac:grpSpMkLst>
        </pc:grpChg>
        <pc:grpChg chg="add del">
          <ac:chgData name="Aleksandra Szczupakowska 1932174344" userId="1e2d9b6a-27a5-4ea5-a941-1303af11725b" providerId="ADAL" clId="{285D47BA-D194-4FD8-9EA0-378172A08C9D}" dt="2025-01-30T10:25:58.197" v="95" actId="700"/>
          <ac:grpSpMkLst>
            <pc:docMk/>
            <pc:sldMk cId="2108938838" sldId="256"/>
            <ac:grpSpMk id="10" creationId="{69007781-1AEE-4FE2-8527-FF7B46F123F7}"/>
          </ac:grpSpMkLst>
        </pc:grpChg>
        <pc:grpChg chg="add">
          <ac:chgData name="Aleksandra Szczupakowska 1932174344" userId="1e2d9b6a-27a5-4ea5-a941-1303af11725b" providerId="ADAL" clId="{285D47BA-D194-4FD8-9EA0-378172A08C9D}" dt="2025-01-30T10:41:16.174" v="315" actId="26606"/>
          <ac:grpSpMkLst>
            <pc:docMk/>
            <pc:sldMk cId="2108938838" sldId="256"/>
            <ac:grpSpMk id="37" creationId="{D1E3DD61-64DB-46AD-B249-E273CD86B051}"/>
          </ac:grpSpMkLst>
        </pc:grpChg>
      </pc:sldChg>
      <pc:sldChg chg="addSp delSp modSp new mod setBg modClrScheme chgLayout">
        <pc:chgData name="Aleksandra Szczupakowska 1932174344" userId="1e2d9b6a-27a5-4ea5-a941-1303af11725b" providerId="ADAL" clId="{285D47BA-D194-4FD8-9EA0-378172A08C9D}" dt="2025-01-30T10:40:42.692" v="312" actId="26606"/>
        <pc:sldMkLst>
          <pc:docMk/>
          <pc:sldMk cId="1065083896" sldId="257"/>
        </pc:sldMkLst>
        <pc:spChg chg="mod ord">
          <ac:chgData name="Aleksandra Szczupakowska 1932174344" userId="1e2d9b6a-27a5-4ea5-a941-1303af11725b" providerId="ADAL" clId="{285D47BA-D194-4FD8-9EA0-378172A08C9D}" dt="2025-01-30T10:40:42.692" v="312" actId="26606"/>
          <ac:spMkLst>
            <pc:docMk/>
            <pc:sldMk cId="1065083896" sldId="257"/>
            <ac:spMk id="2" creationId="{254FEFF7-8D15-4455-B607-9C642C5F4D8E}"/>
          </ac:spMkLst>
        </pc:spChg>
        <pc:spChg chg="mod ord">
          <ac:chgData name="Aleksandra Szczupakowska 1932174344" userId="1e2d9b6a-27a5-4ea5-a941-1303af11725b" providerId="ADAL" clId="{285D47BA-D194-4FD8-9EA0-378172A08C9D}" dt="2025-01-30T10:40:42.692" v="312" actId="26606"/>
          <ac:spMkLst>
            <pc:docMk/>
            <pc:sldMk cId="1065083896" sldId="257"/>
            <ac:spMk id="3" creationId="{2B499F2F-A727-FC26-1D2C-B3B4102DB92C}"/>
          </ac:spMkLst>
        </pc:spChg>
        <pc:spChg chg="del">
          <ac:chgData name="Aleksandra Szczupakowska 1932174344" userId="1e2d9b6a-27a5-4ea5-a941-1303af11725b" providerId="ADAL" clId="{285D47BA-D194-4FD8-9EA0-378172A08C9D}" dt="2025-01-30T10:25:42.973" v="90" actId="700"/>
          <ac:spMkLst>
            <pc:docMk/>
            <pc:sldMk cId="1065083896" sldId="257"/>
            <ac:spMk id="4" creationId="{690CB111-0313-83C8-9763-E986838BDAFE}"/>
          </ac:spMkLst>
        </pc:spChg>
        <pc:spChg chg="add del">
          <ac:chgData name="Aleksandra Szczupakowska 1932174344" userId="1e2d9b6a-27a5-4ea5-a941-1303af11725b" providerId="ADAL" clId="{285D47BA-D194-4FD8-9EA0-378172A08C9D}" dt="2025-01-30T10:40:19.100" v="309" actId="26606"/>
          <ac:spMkLst>
            <pc:docMk/>
            <pc:sldMk cId="1065083896" sldId="257"/>
            <ac:spMk id="8" creationId="{5C8908E2-EE49-44D2-9428-A28D2312A8D5}"/>
          </ac:spMkLst>
        </pc:spChg>
        <pc:spChg chg="add del">
          <ac:chgData name="Aleksandra Szczupakowska 1932174344" userId="1e2d9b6a-27a5-4ea5-a941-1303af11725b" providerId="ADAL" clId="{285D47BA-D194-4FD8-9EA0-378172A08C9D}" dt="2025-01-30T10:40:19.100" v="309" actId="26606"/>
          <ac:spMkLst>
            <pc:docMk/>
            <pc:sldMk cId="1065083896" sldId="257"/>
            <ac:spMk id="14" creationId="{BD92035A-AA2F-4CD8-A556-1CE8BDEC75BD}"/>
          </ac:spMkLst>
        </pc:spChg>
        <pc:spChg chg="add del">
          <ac:chgData name="Aleksandra Szczupakowska 1932174344" userId="1e2d9b6a-27a5-4ea5-a941-1303af11725b" providerId="ADAL" clId="{285D47BA-D194-4FD8-9EA0-378172A08C9D}" dt="2025-01-30T10:40:19.100" v="309" actId="26606"/>
          <ac:spMkLst>
            <pc:docMk/>
            <pc:sldMk cId="1065083896" sldId="257"/>
            <ac:spMk id="16" creationId="{ED888B23-07FA-482A-96DF-47E31AF1A603}"/>
          </ac:spMkLst>
        </pc:spChg>
        <pc:spChg chg="add del">
          <ac:chgData name="Aleksandra Szczupakowska 1932174344" userId="1e2d9b6a-27a5-4ea5-a941-1303af11725b" providerId="ADAL" clId="{285D47BA-D194-4FD8-9EA0-378172A08C9D}" dt="2025-01-30T10:40:42.692" v="312" actId="26606"/>
          <ac:spMkLst>
            <pc:docMk/>
            <pc:sldMk cId="1065083896" sldId="257"/>
            <ac:spMk id="21" creationId="{B34F5AD2-EDBD-4BBD-A55C-EAFFD0C7097A}"/>
          </ac:spMkLst>
        </pc:spChg>
        <pc:spChg chg="add del">
          <ac:chgData name="Aleksandra Szczupakowska 1932174344" userId="1e2d9b6a-27a5-4ea5-a941-1303af11725b" providerId="ADAL" clId="{285D47BA-D194-4FD8-9EA0-378172A08C9D}" dt="2025-01-30T10:40:42.692" v="312" actId="26606"/>
          <ac:spMkLst>
            <pc:docMk/>
            <pc:sldMk cId="1065083896" sldId="257"/>
            <ac:spMk id="23" creationId="{C3896A03-3945-419A-B66B-4EE266EDD152}"/>
          </ac:spMkLst>
        </pc:spChg>
        <pc:spChg chg="add del">
          <ac:chgData name="Aleksandra Szczupakowska 1932174344" userId="1e2d9b6a-27a5-4ea5-a941-1303af11725b" providerId="ADAL" clId="{285D47BA-D194-4FD8-9EA0-378172A08C9D}" dt="2025-01-30T10:40:42.692" v="312" actId="26606"/>
          <ac:spMkLst>
            <pc:docMk/>
            <pc:sldMk cId="1065083896" sldId="257"/>
            <ac:spMk id="25" creationId="{B8EAE243-3A9F-4A46-B0D9-04C723A8A1BD}"/>
          </ac:spMkLst>
        </pc:spChg>
        <pc:spChg chg="add">
          <ac:chgData name="Aleksandra Szczupakowska 1932174344" userId="1e2d9b6a-27a5-4ea5-a941-1303af11725b" providerId="ADAL" clId="{285D47BA-D194-4FD8-9EA0-378172A08C9D}" dt="2025-01-30T10:40:42.692" v="312" actId="26606"/>
          <ac:spMkLst>
            <pc:docMk/>
            <pc:sldMk cId="1065083896" sldId="257"/>
            <ac:spMk id="30" creationId="{70DFC902-7D23-471A-B557-B6B6917D7A0D}"/>
          </ac:spMkLst>
        </pc:spChg>
        <pc:spChg chg="add">
          <ac:chgData name="Aleksandra Szczupakowska 1932174344" userId="1e2d9b6a-27a5-4ea5-a941-1303af11725b" providerId="ADAL" clId="{285D47BA-D194-4FD8-9EA0-378172A08C9D}" dt="2025-01-30T10:40:42.692" v="312" actId="26606"/>
          <ac:spMkLst>
            <pc:docMk/>
            <pc:sldMk cId="1065083896" sldId="257"/>
            <ac:spMk id="32" creationId="{A55D5633-D557-4DCA-982C-FF36EB7A1C00}"/>
          </ac:spMkLst>
        </pc:spChg>
        <pc:spChg chg="add">
          <ac:chgData name="Aleksandra Szczupakowska 1932174344" userId="1e2d9b6a-27a5-4ea5-a941-1303af11725b" providerId="ADAL" clId="{285D47BA-D194-4FD8-9EA0-378172A08C9D}" dt="2025-01-30T10:40:42.692" v="312" actId="26606"/>
          <ac:spMkLst>
            <pc:docMk/>
            <pc:sldMk cId="1065083896" sldId="257"/>
            <ac:spMk id="34" creationId="{450D3AD2-FA80-415F-A9CE-54D884561CD7}"/>
          </ac:spMkLst>
        </pc:spChg>
        <pc:grpChg chg="add del">
          <ac:chgData name="Aleksandra Szczupakowska 1932174344" userId="1e2d9b6a-27a5-4ea5-a941-1303af11725b" providerId="ADAL" clId="{285D47BA-D194-4FD8-9EA0-378172A08C9D}" dt="2025-01-30T10:40:19.100" v="309" actId="26606"/>
          <ac:grpSpMkLst>
            <pc:docMk/>
            <pc:sldMk cId="1065083896" sldId="257"/>
            <ac:grpSpMk id="10" creationId="{5D1A9D8B-3117-4D9D-BDA4-DD81895098B0}"/>
          </ac:grpSpMkLst>
        </pc:grpChg>
      </pc:sldChg>
      <pc:sldChg chg="addSp delSp modSp new mod setBg setClrOvrMap">
        <pc:chgData name="Aleksandra Szczupakowska 1932174344" userId="1e2d9b6a-27a5-4ea5-a941-1303af11725b" providerId="ADAL" clId="{285D47BA-D194-4FD8-9EA0-378172A08C9D}" dt="2025-01-30T10:40:39.084" v="311" actId="26606"/>
        <pc:sldMkLst>
          <pc:docMk/>
          <pc:sldMk cId="2721477607" sldId="258"/>
        </pc:sldMkLst>
        <pc:spChg chg="mod">
          <ac:chgData name="Aleksandra Szczupakowska 1932174344" userId="1e2d9b6a-27a5-4ea5-a941-1303af11725b" providerId="ADAL" clId="{285D47BA-D194-4FD8-9EA0-378172A08C9D}" dt="2025-01-30T10:40:39.084" v="311" actId="26606"/>
          <ac:spMkLst>
            <pc:docMk/>
            <pc:sldMk cId="2721477607" sldId="258"/>
            <ac:spMk id="2" creationId="{6E8684C1-31BF-F1FB-B81B-EBE27CFC7708}"/>
          </ac:spMkLst>
        </pc:spChg>
        <pc:spChg chg="mod">
          <ac:chgData name="Aleksandra Szczupakowska 1932174344" userId="1e2d9b6a-27a5-4ea5-a941-1303af11725b" providerId="ADAL" clId="{285D47BA-D194-4FD8-9EA0-378172A08C9D}" dt="2025-01-30T10:40:39.084" v="311" actId="26606"/>
          <ac:spMkLst>
            <pc:docMk/>
            <pc:sldMk cId="2721477607" sldId="258"/>
            <ac:spMk id="3" creationId="{6FEBD32E-A1F8-5123-D5DB-2EC2C82109E4}"/>
          </ac:spMkLst>
        </pc:spChg>
        <pc:spChg chg="mod">
          <ac:chgData name="Aleksandra Szczupakowska 1932174344" userId="1e2d9b6a-27a5-4ea5-a941-1303af11725b" providerId="ADAL" clId="{285D47BA-D194-4FD8-9EA0-378172A08C9D}" dt="2025-01-30T10:40:39.084" v="311" actId="26606"/>
          <ac:spMkLst>
            <pc:docMk/>
            <pc:sldMk cId="2721477607" sldId="258"/>
            <ac:spMk id="4" creationId="{D6256E5E-223A-03D4-48C1-D21B47B8D41C}"/>
          </ac:spMkLst>
        </pc:spChg>
        <pc:spChg chg="add del">
          <ac:chgData name="Aleksandra Szczupakowska 1932174344" userId="1e2d9b6a-27a5-4ea5-a941-1303af11725b" providerId="ADAL" clId="{285D47BA-D194-4FD8-9EA0-378172A08C9D}" dt="2025-01-30T10:40:39.084" v="311" actId="26606"/>
          <ac:spMkLst>
            <pc:docMk/>
            <pc:sldMk cId="2721477607" sldId="258"/>
            <ac:spMk id="9" creationId="{4C608BEB-860E-4094-8511-78603564A75E}"/>
          </ac:spMkLst>
        </pc:spChg>
        <pc:spChg chg="add">
          <ac:chgData name="Aleksandra Szczupakowska 1932174344" userId="1e2d9b6a-27a5-4ea5-a941-1303af11725b" providerId="ADAL" clId="{285D47BA-D194-4FD8-9EA0-378172A08C9D}" dt="2025-01-30T10:40:39.084" v="311" actId="26606"/>
          <ac:spMkLst>
            <pc:docMk/>
            <pc:sldMk cId="2721477607" sldId="258"/>
            <ac:spMk id="16" creationId="{19C052EA-05E2-403D-965E-52D1BFFA24DF}"/>
          </ac:spMkLst>
        </pc:spChg>
        <pc:spChg chg="add">
          <ac:chgData name="Aleksandra Szczupakowska 1932174344" userId="1e2d9b6a-27a5-4ea5-a941-1303af11725b" providerId="ADAL" clId="{285D47BA-D194-4FD8-9EA0-378172A08C9D}" dt="2025-01-30T10:40:39.084" v="311" actId="26606"/>
          <ac:spMkLst>
            <pc:docMk/>
            <pc:sldMk cId="2721477607" sldId="258"/>
            <ac:spMk id="18" creationId="{4C1936B8-2FFB-4F78-8388-B8C282B8A5BC}"/>
          </ac:spMkLst>
        </pc:spChg>
        <pc:cxnChg chg="add del">
          <ac:chgData name="Aleksandra Szczupakowska 1932174344" userId="1e2d9b6a-27a5-4ea5-a941-1303af11725b" providerId="ADAL" clId="{285D47BA-D194-4FD8-9EA0-378172A08C9D}" dt="2025-01-30T10:40:39.084" v="311" actId="26606"/>
          <ac:cxnSpMkLst>
            <pc:docMk/>
            <pc:sldMk cId="2721477607" sldId="258"/>
            <ac:cxnSpMk id="11" creationId="{1F16A8D4-FE87-4604-88B2-394B5D1EB437}"/>
          </ac:cxnSpMkLst>
        </pc:cxnChg>
      </pc:sldChg>
      <pc:sldChg chg="addSp delSp modSp new mod">
        <pc:chgData name="Aleksandra Szczupakowska 1932174344" userId="1e2d9b6a-27a5-4ea5-a941-1303af11725b" providerId="ADAL" clId="{285D47BA-D194-4FD8-9EA0-378172A08C9D}" dt="2025-01-30T10:39:24.149" v="307" actId="20577"/>
        <pc:sldMkLst>
          <pc:docMk/>
          <pc:sldMk cId="302875009" sldId="259"/>
        </pc:sldMkLst>
        <pc:spChg chg="mod">
          <ac:chgData name="Aleksandra Szczupakowska 1932174344" userId="1e2d9b6a-27a5-4ea5-a941-1303af11725b" providerId="ADAL" clId="{285D47BA-D194-4FD8-9EA0-378172A08C9D}" dt="2025-01-30T10:39:24.149" v="307" actId="20577"/>
          <ac:spMkLst>
            <pc:docMk/>
            <pc:sldMk cId="302875009" sldId="259"/>
            <ac:spMk id="2" creationId="{F6121030-B4EC-D74F-A232-9E48A6E35854}"/>
          </ac:spMkLst>
        </pc:spChg>
        <pc:spChg chg="mod">
          <ac:chgData name="Aleksandra Szczupakowska 1932174344" userId="1e2d9b6a-27a5-4ea5-a941-1303af11725b" providerId="ADAL" clId="{285D47BA-D194-4FD8-9EA0-378172A08C9D}" dt="2025-01-30T10:38:38.694" v="271" actId="20577"/>
          <ac:spMkLst>
            <pc:docMk/>
            <pc:sldMk cId="302875009" sldId="259"/>
            <ac:spMk id="3" creationId="{14A14FE3-03CE-6C84-4AB2-858F95F6922F}"/>
          </ac:spMkLst>
        </pc:spChg>
        <pc:spChg chg="del">
          <ac:chgData name="Aleksandra Szczupakowska 1932174344" userId="1e2d9b6a-27a5-4ea5-a941-1303af11725b" providerId="ADAL" clId="{285D47BA-D194-4FD8-9EA0-378172A08C9D}" dt="2025-01-30T10:39:14.403" v="292" actId="931"/>
          <ac:spMkLst>
            <pc:docMk/>
            <pc:sldMk cId="302875009" sldId="259"/>
            <ac:spMk id="4" creationId="{DB254E03-014B-3C41-AF94-87A36BC1E4A5}"/>
          </ac:spMkLst>
        </pc:spChg>
        <pc:spChg chg="mod">
          <ac:chgData name="Aleksandra Szczupakowska 1932174344" userId="1e2d9b6a-27a5-4ea5-a941-1303af11725b" providerId="ADAL" clId="{285D47BA-D194-4FD8-9EA0-378172A08C9D}" dt="2025-01-30T10:38:45.172" v="291" actId="20577"/>
          <ac:spMkLst>
            <pc:docMk/>
            <pc:sldMk cId="302875009" sldId="259"/>
            <ac:spMk id="5" creationId="{6AF2CB60-BD2A-0273-B40C-D643AF4D60D4}"/>
          </ac:spMkLst>
        </pc:spChg>
        <pc:spChg chg="del">
          <ac:chgData name="Aleksandra Szczupakowska 1932174344" userId="1e2d9b6a-27a5-4ea5-a941-1303af11725b" providerId="ADAL" clId="{285D47BA-D194-4FD8-9EA0-378172A08C9D}" dt="2025-01-30T10:39:17.863" v="295" actId="931"/>
          <ac:spMkLst>
            <pc:docMk/>
            <pc:sldMk cId="302875009" sldId="259"/>
            <ac:spMk id="6" creationId="{BB60421C-BD3E-6B34-04C2-6E5333665643}"/>
          </ac:spMkLst>
        </pc:spChg>
        <pc:picChg chg="add mod">
          <ac:chgData name="Aleksandra Szczupakowska 1932174344" userId="1e2d9b6a-27a5-4ea5-a941-1303af11725b" providerId="ADAL" clId="{285D47BA-D194-4FD8-9EA0-378172A08C9D}" dt="2025-01-30T10:39:15.229" v="294" actId="962"/>
          <ac:picMkLst>
            <pc:docMk/>
            <pc:sldMk cId="302875009" sldId="259"/>
            <ac:picMk id="8" creationId="{A32DA9A0-71B8-03A6-6429-44AD5D9EFBD0}"/>
          </ac:picMkLst>
        </pc:picChg>
        <pc:picChg chg="add mod">
          <ac:chgData name="Aleksandra Szczupakowska 1932174344" userId="1e2d9b6a-27a5-4ea5-a941-1303af11725b" providerId="ADAL" clId="{285D47BA-D194-4FD8-9EA0-378172A08C9D}" dt="2025-01-30T10:39:18.254" v="297" actId="962"/>
          <ac:picMkLst>
            <pc:docMk/>
            <pc:sldMk cId="302875009" sldId="259"/>
            <ac:picMk id="10" creationId="{E5621087-9D32-3940-2DDF-66AF1856806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069979-4802-46D0-AD46-A8C50F01BEEB}" type="datetimeFigureOut">
              <a:rPr lang="de-DE" smtClean="0"/>
              <a:t>30.01.2025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A24CE0-96C8-4DAD-B7EE-500D7D2739AA}" type="slidenum">
              <a:rPr lang="de-DE" smtClean="0"/>
              <a:t>‹Nr.›</a:t>
            </a:fld>
            <a:endParaRPr lang="de-DE"/>
          </a:p>
        </p:txBody>
      </p:sp>
    </p:spTree>
    <p:extLst>
      <p:ext uri="{BB962C8B-B14F-4D97-AF65-F5344CB8AC3E}">
        <p14:creationId xmlns:p14="http://schemas.microsoft.com/office/powerpoint/2010/main" val="2264865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0EA24CE0-96C8-4DAD-B7EE-500D7D2739AA}" type="slidenum">
              <a:rPr lang="de-DE" smtClean="0"/>
              <a:t>1</a:t>
            </a:fld>
            <a:endParaRPr lang="de-DE"/>
          </a:p>
        </p:txBody>
      </p:sp>
    </p:spTree>
    <p:extLst>
      <p:ext uri="{BB962C8B-B14F-4D97-AF65-F5344CB8AC3E}">
        <p14:creationId xmlns:p14="http://schemas.microsoft.com/office/powerpoint/2010/main" val="3333304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C9C138-2617-1B0D-BE81-CC1B51A14712}"/>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532624AB-04D9-D299-53F5-A59A44C09F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96D3FDFF-A38B-60CC-9F85-6B08F52F0726}"/>
              </a:ext>
            </a:extLst>
          </p:cNvPr>
          <p:cNvSpPr>
            <a:spLocks noGrp="1"/>
          </p:cNvSpPr>
          <p:nvPr>
            <p:ph type="dt" sz="half" idx="10"/>
          </p:nvPr>
        </p:nvSpPr>
        <p:spPr/>
        <p:txBody>
          <a:bodyPr/>
          <a:lstStyle/>
          <a:p>
            <a:fld id="{1B588663-BE3A-49DE-B500-525182EDA16C}" type="datetimeFigureOut">
              <a:rPr lang="de-DE" smtClean="0"/>
              <a:t>30.01.2025</a:t>
            </a:fld>
            <a:endParaRPr lang="de-DE"/>
          </a:p>
        </p:txBody>
      </p:sp>
      <p:sp>
        <p:nvSpPr>
          <p:cNvPr id="5" name="Fußzeilenplatzhalter 4">
            <a:extLst>
              <a:ext uri="{FF2B5EF4-FFF2-40B4-BE49-F238E27FC236}">
                <a16:creationId xmlns:a16="http://schemas.microsoft.com/office/drawing/2014/main" id="{810305C6-9760-3707-6232-15EE989C605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8EAAC6E-D276-E809-D827-6CE5A78C920A}"/>
              </a:ext>
            </a:extLst>
          </p:cNvPr>
          <p:cNvSpPr>
            <a:spLocks noGrp="1"/>
          </p:cNvSpPr>
          <p:nvPr>
            <p:ph type="sldNum" sz="quarter" idx="12"/>
          </p:nvPr>
        </p:nvSpPr>
        <p:spPr/>
        <p:txBody>
          <a:bodyPr/>
          <a:lstStyle/>
          <a:p>
            <a:fld id="{BD58D07D-03DA-4129-A9AB-290659076AF3}" type="slidenum">
              <a:rPr lang="de-DE" smtClean="0"/>
              <a:t>‹Nr.›</a:t>
            </a:fld>
            <a:endParaRPr lang="de-DE"/>
          </a:p>
        </p:txBody>
      </p:sp>
    </p:spTree>
    <p:extLst>
      <p:ext uri="{BB962C8B-B14F-4D97-AF65-F5344CB8AC3E}">
        <p14:creationId xmlns:p14="http://schemas.microsoft.com/office/powerpoint/2010/main" val="3708809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EBCECB-A1BE-7BDB-F256-46FCC4F9579E}"/>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30EE66E9-A090-32A7-B309-28DDB0C136BE}"/>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E3DDCDD-9F45-0179-007E-1E0308A78217}"/>
              </a:ext>
            </a:extLst>
          </p:cNvPr>
          <p:cNvSpPr>
            <a:spLocks noGrp="1"/>
          </p:cNvSpPr>
          <p:nvPr>
            <p:ph type="dt" sz="half" idx="10"/>
          </p:nvPr>
        </p:nvSpPr>
        <p:spPr/>
        <p:txBody>
          <a:bodyPr/>
          <a:lstStyle/>
          <a:p>
            <a:fld id="{1B588663-BE3A-49DE-B500-525182EDA16C}" type="datetimeFigureOut">
              <a:rPr lang="de-DE" smtClean="0"/>
              <a:t>30.01.2025</a:t>
            </a:fld>
            <a:endParaRPr lang="de-DE"/>
          </a:p>
        </p:txBody>
      </p:sp>
      <p:sp>
        <p:nvSpPr>
          <p:cNvPr id="5" name="Fußzeilenplatzhalter 4">
            <a:extLst>
              <a:ext uri="{FF2B5EF4-FFF2-40B4-BE49-F238E27FC236}">
                <a16:creationId xmlns:a16="http://schemas.microsoft.com/office/drawing/2014/main" id="{2883A44A-9679-1FF4-459D-44E3545B425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C996CF4-04BE-5113-ECA9-CA96748EDD29}"/>
              </a:ext>
            </a:extLst>
          </p:cNvPr>
          <p:cNvSpPr>
            <a:spLocks noGrp="1"/>
          </p:cNvSpPr>
          <p:nvPr>
            <p:ph type="sldNum" sz="quarter" idx="12"/>
          </p:nvPr>
        </p:nvSpPr>
        <p:spPr/>
        <p:txBody>
          <a:bodyPr/>
          <a:lstStyle/>
          <a:p>
            <a:fld id="{BD58D07D-03DA-4129-A9AB-290659076AF3}" type="slidenum">
              <a:rPr lang="de-DE" smtClean="0"/>
              <a:t>‹Nr.›</a:t>
            </a:fld>
            <a:endParaRPr lang="de-DE"/>
          </a:p>
        </p:txBody>
      </p:sp>
    </p:spTree>
    <p:extLst>
      <p:ext uri="{BB962C8B-B14F-4D97-AF65-F5344CB8AC3E}">
        <p14:creationId xmlns:p14="http://schemas.microsoft.com/office/powerpoint/2010/main" val="3623184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46DF8AFE-B2DC-CAAD-6877-2193033D6541}"/>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BB96F894-6735-AE9A-E236-B72B3387A7DA}"/>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49343B4-B685-00D5-F00D-736EA4436F66}"/>
              </a:ext>
            </a:extLst>
          </p:cNvPr>
          <p:cNvSpPr>
            <a:spLocks noGrp="1"/>
          </p:cNvSpPr>
          <p:nvPr>
            <p:ph type="dt" sz="half" idx="10"/>
          </p:nvPr>
        </p:nvSpPr>
        <p:spPr/>
        <p:txBody>
          <a:bodyPr/>
          <a:lstStyle/>
          <a:p>
            <a:fld id="{1B588663-BE3A-49DE-B500-525182EDA16C}" type="datetimeFigureOut">
              <a:rPr lang="de-DE" smtClean="0"/>
              <a:t>30.01.2025</a:t>
            </a:fld>
            <a:endParaRPr lang="de-DE"/>
          </a:p>
        </p:txBody>
      </p:sp>
      <p:sp>
        <p:nvSpPr>
          <p:cNvPr id="5" name="Fußzeilenplatzhalter 4">
            <a:extLst>
              <a:ext uri="{FF2B5EF4-FFF2-40B4-BE49-F238E27FC236}">
                <a16:creationId xmlns:a16="http://schemas.microsoft.com/office/drawing/2014/main" id="{16C6AAC9-9825-57B4-A5E5-19449D13F69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811EEB1-084D-14EE-91D3-E34047C4987B}"/>
              </a:ext>
            </a:extLst>
          </p:cNvPr>
          <p:cNvSpPr>
            <a:spLocks noGrp="1"/>
          </p:cNvSpPr>
          <p:nvPr>
            <p:ph type="sldNum" sz="quarter" idx="12"/>
          </p:nvPr>
        </p:nvSpPr>
        <p:spPr/>
        <p:txBody>
          <a:bodyPr/>
          <a:lstStyle/>
          <a:p>
            <a:fld id="{BD58D07D-03DA-4129-A9AB-290659076AF3}" type="slidenum">
              <a:rPr lang="de-DE" smtClean="0"/>
              <a:t>‹Nr.›</a:t>
            </a:fld>
            <a:endParaRPr lang="de-DE"/>
          </a:p>
        </p:txBody>
      </p:sp>
    </p:spTree>
    <p:extLst>
      <p:ext uri="{BB962C8B-B14F-4D97-AF65-F5344CB8AC3E}">
        <p14:creationId xmlns:p14="http://schemas.microsoft.com/office/powerpoint/2010/main" val="2702389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B1EBFB-E7B8-3040-6D6E-177BA1B6201E}"/>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BD46E1D5-5426-10FB-0939-7559FCF8CAFF}"/>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36E912B-22BB-912B-6750-EB35DFE245CC}"/>
              </a:ext>
            </a:extLst>
          </p:cNvPr>
          <p:cNvSpPr>
            <a:spLocks noGrp="1"/>
          </p:cNvSpPr>
          <p:nvPr>
            <p:ph type="dt" sz="half" idx="10"/>
          </p:nvPr>
        </p:nvSpPr>
        <p:spPr/>
        <p:txBody>
          <a:bodyPr/>
          <a:lstStyle/>
          <a:p>
            <a:fld id="{1B588663-BE3A-49DE-B500-525182EDA16C}" type="datetimeFigureOut">
              <a:rPr lang="de-DE" smtClean="0"/>
              <a:t>30.01.2025</a:t>
            </a:fld>
            <a:endParaRPr lang="de-DE"/>
          </a:p>
        </p:txBody>
      </p:sp>
      <p:sp>
        <p:nvSpPr>
          <p:cNvPr id="5" name="Fußzeilenplatzhalter 4">
            <a:extLst>
              <a:ext uri="{FF2B5EF4-FFF2-40B4-BE49-F238E27FC236}">
                <a16:creationId xmlns:a16="http://schemas.microsoft.com/office/drawing/2014/main" id="{6CAF5FFA-A17F-A34A-CC7E-F9AE201917A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799A3EA-5012-8656-453C-33DA97B64442}"/>
              </a:ext>
            </a:extLst>
          </p:cNvPr>
          <p:cNvSpPr>
            <a:spLocks noGrp="1"/>
          </p:cNvSpPr>
          <p:nvPr>
            <p:ph type="sldNum" sz="quarter" idx="12"/>
          </p:nvPr>
        </p:nvSpPr>
        <p:spPr/>
        <p:txBody>
          <a:bodyPr/>
          <a:lstStyle/>
          <a:p>
            <a:fld id="{BD58D07D-03DA-4129-A9AB-290659076AF3}" type="slidenum">
              <a:rPr lang="de-DE" smtClean="0"/>
              <a:t>‹Nr.›</a:t>
            </a:fld>
            <a:endParaRPr lang="de-DE"/>
          </a:p>
        </p:txBody>
      </p:sp>
    </p:spTree>
    <p:extLst>
      <p:ext uri="{BB962C8B-B14F-4D97-AF65-F5344CB8AC3E}">
        <p14:creationId xmlns:p14="http://schemas.microsoft.com/office/powerpoint/2010/main" val="394694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788720-D94A-BB93-5A7F-358FD7FAF112}"/>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2B4B42EB-499C-8B33-668C-F0ABFAE9FC2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687C875D-E4FF-4CEA-B2DF-725D69022E20}"/>
              </a:ext>
            </a:extLst>
          </p:cNvPr>
          <p:cNvSpPr>
            <a:spLocks noGrp="1"/>
          </p:cNvSpPr>
          <p:nvPr>
            <p:ph type="dt" sz="half" idx="10"/>
          </p:nvPr>
        </p:nvSpPr>
        <p:spPr/>
        <p:txBody>
          <a:bodyPr/>
          <a:lstStyle/>
          <a:p>
            <a:fld id="{1B588663-BE3A-49DE-B500-525182EDA16C}" type="datetimeFigureOut">
              <a:rPr lang="de-DE" smtClean="0"/>
              <a:t>30.01.2025</a:t>
            </a:fld>
            <a:endParaRPr lang="de-DE"/>
          </a:p>
        </p:txBody>
      </p:sp>
      <p:sp>
        <p:nvSpPr>
          <p:cNvPr id="5" name="Fußzeilenplatzhalter 4">
            <a:extLst>
              <a:ext uri="{FF2B5EF4-FFF2-40B4-BE49-F238E27FC236}">
                <a16:creationId xmlns:a16="http://schemas.microsoft.com/office/drawing/2014/main" id="{EE4B456C-81D0-535A-2C17-C1DE4FA33261}"/>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F65A3B1-57AC-5AF5-E7E8-412C05E1EEFC}"/>
              </a:ext>
            </a:extLst>
          </p:cNvPr>
          <p:cNvSpPr>
            <a:spLocks noGrp="1"/>
          </p:cNvSpPr>
          <p:nvPr>
            <p:ph type="sldNum" sz="quarter" idx="12"/>
          </p:nvPr>
        </p:nvSpPr>
        <p:spPr/>
        <p:txBody>
          <a:bodyPr/>
          <a:lstStyle/>
          <a:p>
            <a:fld id="{BD58D07D-03DA-4129-A9AB-290659076AF3}" type="slidenum">
              <a:rPr lang="de-DE" smtClean="0"/>
              <a:t>‹Nr.›</a:t>
            </a:fld>
            <a:endParaRPr lang="de-DE"/>
          </a:p>
        </p:txBody>
      </p:sp>
    </p:spTree>
    <p:extLst>
      <p:ext uri="{BB962C8B-B14F-4D97-AF65-F5344CB8AC3E}">
        <p14:creationId xmlns:p14="http://schemas.microsoft.com/office/powerpoint/2010/main" val="2638543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696FDE-E6E4-E1BD-56C4-B035D595A7C1}"/>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D45C663A-0ECE-190F-9F66-7D7428C85287}"/>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A5AD42D4-A130-BF96-1B2C-915A6D3231F2}"/>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F1902066-731D-A3BD-E292-D20B3C3E51DC}"/>
              </a:ext>
            </a:extLst>
          </p:cNvPr>
          <p:cNvSpPr>
            <a:spLocks noGrp="1"/>
          </p:cNvSpPr>
          <p:nvPr>
            <p:ph type="dt" sz="half" idx="10"/>
          </p:nvPr>
        </p:nvSpPr>
        <p:spPr/>
        <p:txBody>
          <a:bodyPr/>
          <a:lstStyle/>
          <a:p>
            <a:fld id="{1B588663-BE3A-49DE-B500-525182EDA16C}" type="datetimeFigureOut">
              <a:rPr lang="de-DE" smtClean="0"/>
              <a:t>30.01.2025</a:t>
            </a:fld>
            <a:endParaRPr lang="de-DE"/>
          </a:p>
        </p:txBody>
      </p:sp>
      <p:sp>
        <p:nvSpPr>
          <p:cNvPr id="6" name="Fußzeilenplatzhalter 5">
            <a:extLst>
              <a:ext uri="{FF2B5EF4-FFF2-40B4-BE49-F238E27FC236}">
                <a16:creationId xmlns:a16="http://schemas.microsoft.com/office/drawing/2014/main" id="{155CFA68-4B8B-EA08-D3C1-F7BA4FD5F9AA}"/>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7916C6D0-C805-3C88-11C4-57F784376AFC}"/>
              </a:ext>
            </a:extLst>
          </p:cNvPr>
          <p:cNvSpPr>
            <a:spLocks noGrp="1"/>
          </p:cNvSpPr>
          <p:nvPr>
            <p:ph type="sldNum" sz="quarter" idx="12"/>
          </p:nvPr>
        </p:nvSpPr>
        <p:spPr/>
        <p:txBody>
          <a:bodyPr/>
          <a:lstStyle/>
          <a:p>
            <a:fld id="{BD58D07D-03DA-4129-A9AB-290659076AF3}" type="slidenum">
              <a:rPr lang="de-DE" smtClean="0"/>
              <a:t>‹Nr.›</a:t>
            </a:fld>
            <a:endParaRPr lang="de-DE"/>
          </a:p>
        </p:txBody>
      </p:sp>
    </p:spTree>
    <p:extLst>
      <p:ext uri="{BB962C8B-B14F-4D97-AF65-F5344CB8AC3E}">
        <p14:creationId xmlns:p14="http://schemas.microsoft.com/office/powerpoint/2010/main" val="3642041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80362C-9FE6-CE2E-D911-94CED79DC2C4}"/>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B4287BA3-BA7B-72B1-3296-3DCA603F0C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F2112811-DD33-5803-83C1-D46673BFCA09}"/>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A335D0A2-EED0-7A0E-DBB2-3AAD71D158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9F97673F-6E65-F321-81DC-C5157C204082}"/>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644F2B1C-B843-2372-C272-892469A3178D}"/>
              </a:ext>
            </a:extLst>
          </p:cNvPr>
          <p:cNvSpPr>
            <a:spLocks noGrp="1"/>
          </p:cNvSpPr>
          <p:nvPr>
            <p:ph type="dt" sz="half" idx="10"/>
          </p:nvPr>
        </p:nvSpPr>
        <p:spPr/>
        <p:txBody>
          <a:bodyPr/>
          <a:lstStyle/>
          <a:p>
            <a:fld id="{1B588663-BE3A-49DE-B500-525182EDA16C}" type="datetimeFigureOut">
              <a:rPr lang="de-DE" smtClean="0"/>
              <a:t>30.01.2025</a:t>
            </a:fld>
            <a:endParaRPr lang="de-DE"/>
          </a:p>
        </p:txBody>
      </p:sp>
      <p:sp>
        <p:nvSpPr>
          <p:cNvPr id="8" name="Fußzeilenplatzhalter 7">
            <a:extLst>
              <a:ext uri="{FF2B5EF4-FFF2-40B4-BE49-F238E27FC236}">
                <a16:creationId xmlns:a16="http://schemas.microsoft.com/office/drawing/2014/main" id="{ACBB79AB-732C-7239-3BC4-DBC77464A2A1}"/>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DE3E147F-E4A2-FEF8-67FC-B36F12925C71}"/>
              </a:ext>
            </a:extLst>
          </p:cNvPr>
          <p:cNvSpPr>
            <a:spLocks noGrp="1"/>
          </p:cNvSpPr>
          <p:nvPr>
            <p:ph type="sldNum" sz="quarter" idx="12"/>
          </p:nvPr>
        </p:nvSpPr>
        <p:spPr/>
        <p:txBody>
          <a:bodyPr/>
          <a:lstStyle/>
          <a:p>
            <a:fld id="{BD58D07D-03DA-4129-A9AB-290659076AF3}" type="slidenum">
              <a:rPr lang="de-DE" smtClean="0"/>
              <a:t>‹Nr.›</a:t>
            </a:fld>
            <a:endParaRPr lang="de-DE"/>
          </a:p>
        </p:txBody>
      </p:sp>
    </p:spTree>
    <p:extLst>
      <p:ext uri="{BB962C8B-B14F-4D97-AF65-F5344CB8AC3E}">
        <p14:creationId xmlns:p14="http://schemas.microsoft.com/office/powerpoint/2010/main" val="3341577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D76EFAD-E714-E809-5882-AB029EF87C01}"/>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C5BB5DD6-6DE7-2A06-44CC-A1F8839F7F1F}"/>
              </a:ext>
            </a:extLst>
          </p:cNvPr>
          <p:cNvSpPr>
            <a:spLocks noGrp="1"/>
          </p:cNvSpPr>
          <p:nvPr>
            <p:ph type="dt" sz="half" idx="10"/>
          </p:nvPr>
        </p:nvSpPr>
        <p:spPr/>
        <p:txBody>
          <a:bodyPr/>
          <a:lstStyle/>
          <a:p>
            <a:fld id="{1B588663-BE3A-49DE-B500-525182EDA16C}" type="datetimeFigureOut">
              <a:rPr lang="de-DE" smtClean="0"/>
              <a:t>30.01.2025</a:t>
            </a:fld>
            <a:endParaRPr lang="de-DE"/>
          </a:p>
        </p:txBody>
      </p:sp>
      <p:sp>
        <p:nvSpPr>
          <p:cNvPr id="4" name="Fußzeilenplatzhalter 3">
            <a:extLst>
              <a:ext uri="{FF2B5EF4-FFF2-40B4-BE49-F238E27FC236}">
                <a16:creationId xmlns:a16="http://schemas.microsoft.com/office/drawing/2014/main" id="{75DFEAD2-03CB-2BF6-F649-475D3AB6CBAE}"/>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F9B93136-CA9C-28BC-6373-A35EE2125595}"/>
              </a:ext>
            </a:extLst>
          </p:cNvPr>
          <p:cNvSpPr>
            <a:spLocks noGrp="1"/>
          </p:cNvSpPr>
          <p:nvPr>
            <p:ph type="sldNum" sz="quarter" idx="12"/>
          </p:nvPr>
        </p:nvSpPr>
        <p:spPr/>
        <p:txBody>
          <a:bodyPr/>
          <a:lstStyle/>
          <a:p>
            <a:fld id="{BD58D07D-03DA-4129-A9AB-290659076AF3}" type="slidenum">
              <a:rPr lang="de-DE" smtClean="0"/>
              <a:t>‹Nr.›</a:t>
            </a:fld>
            <a:endParaRPr lang="de-DE"/>
          </a:p>
        </p:txBody>
      </p:sp>
    </p:spTree>
    <p:extLst>
      <p:ext uri="{BB962C8B-B14F-4D97-AF65-F5344CB8AC3E}">
        <p14:creationId xmlns:p14="http://schemas.microsoft.com/office/powerpoint/2010/main" val="1119149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3D6E390-1081-0579-B80B-E0B5BB2A95D3}"/>
              </a:ext>
            </a:extLst>
          </p:cNvPr>
          <p:cNvSpPr>
            <a:spLocks noGrp="1"/>
          </p:cNvSpPr>
          <p:nvPr>
            <p:ph type="dt" sz="half" idx="10"/>
          </p:nvPr>
        </p:nvSpPr>
        <p:spPr/>
        <p:txBody>
          <a:bodyPr/>
          <a:lstStyle/>
          <a:p>
            <a:fld id="{1B588663-BE3A-49DE-B500-525182EDA16C}" type="datetimeFigureOut">
              <a:rPr lang="de-DE" smtClean="0"/>
              <a:t>30.01.2025</a:t>
            </a:fld>
            <a:endParaRPr lang="de-DE"/>
          </a:p>
        </p:txBody>
      </p:sp>
      <p:sp>
        <p:nvSpPr>
          <p:cNvPr id="3" name="Fußzeilenplatzhalter 2">
            <a:extLst>
              <a:ext uri="{FF2B5EF4-FFF2-40B4-BE49-F238E27FC236}">
                <a16:creationId xmlns:a16="http://schemas.microsoft.com/office/drawing/2014/main" id="{B447966C-A78E-8624-BE17-6C12A88C22D2}"/>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06531813-8B14-596F-DC7E-CBA691A960B2}"/>
              </a:ext>
            </a:extLst>
          </p:cNvPr>
          <p:cNvSpPr>
            <a:spLocks noGrp="1"/>
          </p:cNvSpPr>
          <p:nvPr>
            <p:ph type="sldNum" sz="quarter" idx="12"/>
          </p:nvPr>
        </p:nvSpPr>
        <p:spPr/>
        <p:txBody>
          <a:bodyPr/>
          <a:lstStyle/>
          <a:p>
            <a:fld id="{BD58D07D-03DA-4129-A9AB-290659076AF3}" type="slidenum">
              <a:rPr lang="de-DE" smtClean="0"/>
              <a:t>‹Nr.›</a:t>
            </a:fld>
            <a:endParaRPr lang="de-DE"/>
          </a:p>
        </p:txBody>
      </p:sp>
    </p:spTree>
    <p:extLst>
      <p:ext uri="{BB962C8B-B14F-4D97-AF65-F5344CB8AC3E}">
        <p14:creationId xmlns:p14="http://schemas.microsoft.com/office/powerpoint/2010/main" val="4227984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D1BFEA-A46E-C84A-3C8E-3C146968EC6C}"/>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614692DB-C64E-E828-714B-2F9F251F80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9632E880-5604-685E-D924-1F9477E7C9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35F1919-1D10-541E-4F6B-CD535BE73E43}"/>
              </a:ext>
            </a:extLst>
          </p:cNvPr>
          <p:cNvSpPr>
            <a:spLocks noGrp="1"/>
          </p:cNvSpPr>
          <p:nvPr>
            <p:ph type="dt" sz="half" idx="10"/>
          </p:nvPr>
        </p:nvSpPr>
        <p:spPr/>
        <p:txBody>
          <a:bodyPr/>
          <a:lstStyle/>
          <a:p>
            <a:fld id="{1B588663-BE3A-49DE-B500-525182EDA16C}" type="datetimeFigureOut">
              <a:rPr lang="de-DE" smtClean="0"/>
              <a:t>30.01.2025</a:t>
            </a:fld>
            <a:endParaRPr lang="de-DE"/>
          </a:p>
        </p:txBody>
      </p:sp>
      <p:sp>
        <p:nvSpPr>
          <p:cNvPr id="6" name="Fußzeilenplatzhalter 5">
            <a:extLst>
              <a:ext uri="{FF2B5EF4-FFF2-40B4-BE49-F238E27FC236}">
                <a16:creationId xmlns:a16="http://schemas.microsoft.com/office/drawing/2014/main" id="{4D8B42B9-8292-3337-617F-95D8B6F1518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C868F0E6-262F-E5F1-D1DC-A7ED15A8A2C1}"/>
              </a:ext>
            </a:extLst>
          </p:cNvPr>
          <p:cNvSpPr>
            <a:spLocks noGrp="1"/>
          </p:cNvSpPr>
          <p:nvPr>
            <p:ph type="sldNum" sz="quarter" idx="12"/>
          </p:nvPr>
        </p:nvSpPr>
        <p:spPr/>
        <p:txBody>
          <a:bodyPr/>
          <a:lstStyle/>
          <a:p>
            <a:fld id="{BD58D07D-03DA-4129-A9AB-290659076AF3}" type="slidenum">
              <a:rPr lang="de-DE" smtClean="0"/>
              <a:t>‹Nr.›</a:t>
            </a:fld>
            <a:endParaRPr lang="de-DE"/>
          </a:p>
        </p:txBody>
      </p:sp>
    </p:spTree>
    <p:extLst>
      <p:ext uri="{BB962C8B-B14F-4D97-AF65-F5344CB8AC3E}">
        <p14:creationId xmlns:p14="http://schemas.microsoft.com/office/powerpoint/2010/main" val="2424514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E9E252-D2C7-139D-D3B5-A1E7590BB4CC}"/>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4CF9F712-42F4-E35F-FC8E-D8CE6F9985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FBAC57FE-D4D7-E518-4AC8-332CB470A2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5D1B365-A73E-BA98-E597-98AC3E486127}"/>
              </a:ext>
            </a:extLst>
          </p:cNvPr>
          <p:cNvSpPr>
            <a:spLocks noGrp="1"/>
          </p:cNvSpPr>
          <p:nvPr>
            <p:ph type="dt" sz="half" idx="10"/>
          </p:nvPr>
        </p:nvSpPr>
        <p:spPr/>
        <p:txBody>
          <a:bodyPr/>
          <a:lstStyle/>
          <a:p>
            <a:fld id="{1B588663-BE3A-49DE-B500-525182EDA16C}" type="datetimeFigureOut">
              <a:rPr lang="de-DE" smtClean="0"/>
              <a:t>30.01.2025</a:t>
            </a:fld>
            <a:endParaRPr lang="de-DE"/>
          </a:p>
        </p:txBody>
      </p:sp>
      <p:sp>
        <p:nvSpPr>
          <p:cNvPr id="6" name="Fußzeilenplatzhalter 5">
            <a:extLst>
              <a:ext uri="{FF2B5EF4-FFF2-40B4-BE49-F238E27FC236}">
                <a16:creationId xmlns:a16="http://schemas.microsoft.com/office/drawing/2014/main" id="{482C09BE-402F-75BA-78BE-E1B5D74F1E9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28D9D8C3-710F-501A-16AD-DA1F1F5BF395}"/>
              </a:ext>
            </a:extLst>
          </p:cNvPr>
          <p:cNvSpPr>
            <a:spLocks noGrp="1"/>
          </p:cNvSpPr>
          <p:nvPr>
            <p:ph type="sldNum" sz="quarter" idx="12"/>
          </p:nvPr>
        </p:nvSpPr>
        <p:spPr/>
        <p:txBody>
          <a:bodyPr/>
          <a:lstStyle/>
          <a:p>
            <a:fld id="{BD58D07D-03DA-4129-A9AB-290659076AF3}" type="slidenum">
              <a:rPr lang="de-DE" smtClean="0"/>
              <a:t>‹Nr.›</a:t>
            </a:fld>
            <a:endParaRPr lang="de-DE"/>
          </a:p>
        </p:txBody>
      </p:sp>
    </p:spTree>
    <p:extLst>
      <p:ext uri="{BB962C8B-B14F-4D97-AF65-F5344CB8AC3E}">
        <p14:creationId xmlns:p14="http://schemas.microsoft.com/office/powerpoint/2010/main" val="128622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5A2F1F47-5401-8BE1-8C60-D220505125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5BEFEC9B-1C52-1294-252B-B011985415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CD08737-DAF7-A108-E89D-1595B9F000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B588663-BE3A-49DE-B500-525182EDA16C}" type="datetimeFigureOut">
              <a:rPr lang="de-DE" smtClean="0"/>
              <a:t>30.01.2025</a:t>
            </a:fld>
            <a:endParaRPr lang="de-DE"/>
          </a:p>
        </p:txBody>
      </p:sp>
      <p:sp>
        <p:nvSpPr>
          <p:cNvPr id="5" name="Fußzeilenplatzhalter 4">
            <a:extLst>
              <a:ext uri="{FF2B5EF4-FFF2-40B4-BE49-F238E27FC236}">
                <a16:creationId xmlns:a16="http://schemas.microsoft.com/office/drawing/2014/main" id="{0454475D-4FE6-C3B2-7493-F82DDDBC31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Foliennummernplatzhalter 5">
            <a:extLst>
              <a:ext uri="{FF2B5EF4-FFF2-40B4-BE49-F238E27FC236}">
                <a16:creationId xmlns:a16="http://schemas.microsoft.com/office/drawing/2014/main" id="{C016C1B6-B9D2-61C5-6D33-097DAB5EF7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D58D07D-03DA-4129-A9AB-290659076AF3}" type="slidenum">
              <a:rPr lang="de-DE" smtClean="0"/>
              <a:t>‹Nr.›</a:t>
            </a:fld>
            <a:endParaRPr lang="de-DE"/>
          </a:p>
        </p:txBody>
      </p:sp>
    </p:spTree>
    <p:extLst>
      <p:ext uri="{BB962C8B-B14F-4D97-AF65-F5344CB8AC3E}">
        <p14:creationId xmlns:p14="http://schemas.microsoft.com/office/powerpoint/2010/main" val="99306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26">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28">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30" name="Group 29">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34" name="Freeform: Shape 33">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38" name="Group 30">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32" name="Freeform: Shape 31">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3">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el 1">
            <a:extLst>
              <a:ext uri="{FF2B5EF4-FFF2-40B4-BE49-F238E27FC236}">
                <a16:creationId xmlns:a16="http://schemas.microsoft.com/office/drawing/2014/main" id="{363735FA-BB84-86C1-1E09-2E8E2BE66B47}"/>
              </a:ext>
            </a:extLst>
          </p:cNvPr>
          <p:cNvSpPr>
            <a:spLocks noGrp="1"/>
          </p:cNvSpPr>
          <p:nvPr>
            <p:ph type="ctrTitle"/>
          </p:nvPr>
        </p:nvSpPr>
        <p:spPr>
          <a:xfrm>
            <a:off x="838199" y="1120676"/>
            <a:ext cx="7021513" cy="2308324"/>
          </a:xfrm>
        </p:spPr>
        <p:txBody>
          <a:bodyPr>
            <a:normAutofit/>
          </a:bodyPr>
          <a:lstStyle/>
          <a:p>
            <a:pPr algn="l"/>
            <a:br>
              <a:rPr lang="de-DE" sz="2900" b="1" dirty="0">
                <a:solidFill>
                  <a:schemeClr val="bg1"/>
                </a:solidFill>
                <a:effectLst/>
                <a:latin typeface="Montserrat" panose="020F0502020204030204" pitchFamily="2" charset="0"/>
              </a:rPr>
            </a:br>
            <a:br>
              <a:rPr lang="de-DE" sz="2900" b="1" dirty="0">
                <a:solidFill>
                  <a:schemeClr val="bg1"/>
                </a:solidFill>
                <a:effectLst/>
                <a:latin typeface="Montserrat" panose="00000500000000000000" pitchFamily="2" charset="0"/>
              </a:rPr>
            </a:br>
            <a:r>
              <a:rPr lang="de-DE" sz="2900" b="1" dirty="0">
                <a:solidFill>
                  <a:schemeClr val="bg1"/>
                </a:solidFill>
                <a:effectLst/>
                <a:latin typeface="Montserrat" panose="00000500000000000000" pitchFamily="2" charset="0"/>
              </a:rPr>
              <a:t>SOLID – Das Single </a:t>
            </a:r>
            <a:r>
              <a:rPr lang="de-DE" sz="2900" b="1" dirty="0" err="1">
                <a:solidFill>
                  <a:schemeClr val="bg1"/>
                </a:solidFill>
                <a:effectLst/>
                <a:latin typeface="Montserrat" panose="00000500000000000000" pitchFamily="2" charset="0"/>
              </a:rPr>
              <a:t>Respons</a:t>
            </a:r>
            <a:r>
              <a:rPr lang="de-DE" sz="2900" b="1" dirty="0" err="1">
                <a:solidFill>
                  <a:schemeClr val="bg1"/>
                </a:solidFill>
                <a:latin typeface="Montserrat" panose="00000500000000000000" pitchFamily="2" charset="0"/>
              </a:rPr>
              <a:t>ibility</a:t>
            </a:r>
            <a:r>
              <a:rPr lang="de-DE" sz="2900" b="1" dirty="0">
                <a:solidFill>
                  <a:schemeClr val="bg1"/>
                </a:solidFill>
                <a:latin typeface="Montserrat" panose="00000500000000000000" pitchFamily="2" charset="0"/>
              </a:rPr>
              <a:t> </a:t>
            </a:r>
            <a:r>
              <a:rPr lang="de-DE" sz="2900" b="1" dirty="0" err="1">
                <a:solidFill>
                  <a:schemeClr val="bg1"/>
                </a:solidFill>
                <a:latin typeface="Montserrat" panose="00000500000000000000" pitchFamily="2" charset="0"/>
              </a:rPr>
              <a:t>Principle</a:t>
            </a:r>
            <a:br>
              <a:rPr lang="de-DE" sz="2900" dirty="0">
                <a:solidFill>
                  <a:schemeClr val="bg1"/>
                </a:solidFill>
              </a:rPr>
            </a:br>
            <a:endParaRPr lang="de-DE" sz="2900" dirty="0">
              <a:solidFill>
                <a:schemeClr val="bg1"/>
              </a:solidFill>
            </a:endParaRPr>
          </a:p>
        </p:txBody>
      </p:sp>
      <p:sp>
        <p:nvSpPr>
          <p:cNvPr id="3" name="Untertitel 2">
            <a:extLst>
              <a:ext uri="{FF2B5EF4-FFF2-40B4-BE49-F238E27FC236}">
                <a16:creationId xmlns:a16="http://schemas.microsoft.com/office/drawing/2014/main" id="{ABEE5D5F-F8D1-EE49-50E7-6CFEB280E1EA}"/>
              </a:ext>
            </a:extLst>
          </p:cNvPr>
          <p:cNvSpPr>
            <a:spLocks noGrp="1"/>
          </p:cNvSpPr>
          <p:nvPr>
            <p:ph type="subTitle" idx="1"/>
          </p:nvPr>
        </p:nvSpPr>
        <p:spPr>
          <a:xfrm>
            <a:off x="835024" y="3809999"/>
            <a:ext cx="7025753" cy="1012778"/>
          </a:xfrm>
        </p:spPr>
        <p:txBody>
          <a:bodyPr>
            <a:normAutofit/>
          </a:bodyPr>
          <a:lstStyle/>
          <a:p>
            <a:pPr algn="l"/>
            <a:r>
              <a:rPr lang="de-DE" sz="1500">
                <a:solidFill>
                  <a:schemeClr val="bg1"/>
                </a:solidFill>
              </a:rPr>
              <a:t>Aleksandra Szczupakowska</a:t>
            </a:r>
            <a:endParaRPr lang="de-DE" sz="1500" dirty="0">
              <a:solidFill>
                <a:schemeClr val="bg1"/>
              </a:solidFill>
            </a:endParaRPr>
          </a:p>
        </p:txBody>
      </p:sp>
    </p:spTree>
    <p:extLst>
      <p:ext uri="{BB962C8B-B14F-4D97-AF65-F5344CB8AC3E}">
        <p14:creationId xmlns:p14="http://schemas.microsoft.com/office/powerpoint/2010/main" val="2108938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254FEFF7-8D15-4455-B607-9C642C5F4D8E}"/>
              </a:ext>
            </a:extLst>
          </p:cNvPr>
          <p:cNvSpPr>
            <a:spLocks noGrp="1"/>
          </p:cNvSpPr>
          <p:nvPr>
            <p:ph type="title"/>
          </p:nvPr>
        </p:nvSpPr>
        <p:spPr>
          <a:xfrm>
            <a:off x="1156851" y="637762"/>
            <a:ext cx="9888496" cy="900131"/>
          </a:xfrm>
        </p:spPr>
        <p:txBody>
          <a:bodyPr anchor="t">
            <a:normAutofit/>
          </a:bodyPr>
          <a:lstStyle/>
          <a:p>
            <a:r>
              <a:rPr lang="de-DE" sz="2800">
                <a:solidFill>
                  <a:schemeClr val="bg1"/>
                </a:solidFill>
              </a:rPr>
              <a:t>„Es sollte nie mehr als einen Grund geben, eine Klasse zu ändern.“</a:t>
            </a:r>
          </a:p>
        </p:txBody>
      </p:sp>
      <p:sp>
        <p:nvSpPr>
          <p:cNvPr id="32" name="Rectangle 31">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2B499F2F-A727-FC26-1D2C-B3B4102DB92C}"/>
              </a:ext>
            </a:extLst>
          </p:cNvPr>
          <p:cNvSpPr>
            <a:spLocks noGrp="1"/>
          </p:cNvSpPr>
          <p:nvPr>
            <p:ph idx="1"/>
          </p:nvPr>
        </p:nvSpPr>
        <p:spPr>
          <a:xfrm>
            <a:off x="1155548" y="2217343"/>
            <a:ext cx="9880893" cy="3959619"/>
          </a:xfrm>
        </p:spPr>
        <p:txBody>
          <a:bodyPr>
            <a:normAutofit/>
          </a:bodyPr>
          <a:lstStyle/>
          <a:p>
            <a:r>
              <a:rPr lang="de-DE" sz="2400" b="0" i="0">
                <a:effectLst/>
                <a:latin typeface="Merriweather" panose="00000500000000000000" pitchFamily="2" charset="0"/>
              </a:rPr>
              <a:t>Es ist für die Zerlegung von Modulen zuständig und verdeutlicht, warum eine Codeeinheit nur für eine einzig klar definierte Aufgabe verantwortlich sein sollte: Software bleibt langfristig erweiterbar und kann deutlich einfacher gepflegt werden.</a:t>
            </a:r>
            <a:endParaRPr lang="de-DE" sz="2400"/>
          </a:p>
        </p:txBody>
      </p:sp>
    </p:spTree>
    <p:extLst>
      <p:ext uri="{BB962C8B-B14F-4D97-AF65-F5344CB8AC3E}">
        <p14:creationId xmlns:p14="http://schemas.microsoft.com/office/powerpoint/2010/main" val="1065083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9C052EA-05E2-403D-965E-52D1BFFA2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E8684C1-31BF-F1FB-B81B-EBE27CFC7708}"/>
              </a:ext>
            </a:extLst>
          </p:cNvPr>
          <p:cNvSpPr>
            <a:spLocks noGrp="1"/>
          </p:cNvSpPr>
          <p:nvPr>
            <p:ph type="title"/>
          </p:nvPr>
        </p:nvSpPr>
        <p:spPr>
          <a:xfrm>
            <a:off x="838200" y="365126"/>
            <a:ext cx="10515600" cy="1094740"/>
          </a:xfrm>
        </p:spPr>
        <p:txBody>
          <a:bodyPr>
            <a:normAutofit/>
          </a:bodyPr>
          <a:lstStyle/>
          <a:p>
            <a:r>
              <a:rPr lang="de-DE">
                <a:solidFill>
                  <a:schemeClr val="bg1"/>
                </a:solidFill>
              </a:rPr>
              <a:t>Vor- und Nachteile </a:t>
            </a:r>
          </a:p>
        </p:txBody>
      </p:sp>
      <p:sp useBgFill="1">
        <p:nvSpPr>
          <p:cNvPr id="18" name="Rectangle 17">
            <a:extLst>
              <a:ext uri="{FF2B5EF4-FFF2-40B4-BE49-F238E27FC236}">
                <a16:creationId xmlns:a16="http://schemas.microsoft.com/office/drawing/2014/main" id="{4C1936B8-2FFB-4F78-8388-B8C282B8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6FEBD32E-A1F8-5123-D5DB-2EC2C82109E4}"/>
              </a:ext>
            </a:extLst>
          </p:cNvPr>
          <p:cNvSpPr>
            <a:spLocks noGrp="1"/>
          </p:cNvSpPr>
          <p:nvPr>
            <p:ph sz="half" idx="1"/>
          </p:nvPr>
        </p:nvSpPr>
        <p:spPr>
          <a:xfrm>
            <a:off x="838200" y="2100579"/>
            <a:ext cx="5097779" cy="4076383"/>
          </a:xfrm>
        </p:spPr>
        <p:txBody>
          <a:bodyPr anchor="ctr">
            <a:normAutofit/>
          </a:bodyPr>
          <a:lstStyle/>
          <a:p>
            <a:pPr>
              <a:spcAft>
                <a:spcPts val="1875"/>
              </a:spcAft>
              <a:buFont typeface="Arial" panose="020B0604020202020204" pitchFamily="34" charset="0"/>
              <a:buChar char="•"/>
            </a:pPr>
            <a:r>
              <a:rPr lang="de-DE" sz="1700" b="0" i="0">
                <a:effectLst/>
                <a:latin typeface="Poppins" panose="020B0502040204020203" pitchFamily="2" charset="0"/>
              </a:rPr>
              <a:t>Die Klassen, Methoden und Variablen sind insgesamt kürzer und besser verständlich.</a:t>
            </a:r>
          </a:p>
          <a:p>
            <a:pPr>
              <a:spcAft>
                <a:spcPts val="1875"/>
              </a:spcAft>
              <a:buFont typeface="Arial" panose="020B0604020202020204" pitchFamily="34" charset="0"/>
              <a:buChar char="•"/>
            </a:pPr>
            <a:r>
              <a:rPr lang="de-DE" sz="1700" b="0" i="0">
                <a:effectLst/>
                <a:latin typeface="Poppins" panose="020B0502040204020203" pitchFamily="2" charset="0"/>
              </a:rPr>
              <a:t>Entwickler können Anpassungen durchführen, ohne dabei Fehler an anderer Stelle einzubauen.</a:t>
            </a:r>
          </a:p>
          <a:p>
            <a:pPr>
              <a:spcAft>
                <a:spcPts val="1875"/>
              </a:spcAft>
              <a:buFont typeface="Arial" panose="020B0604020202020204" pitchFamily="34" charset="0"/>
              <a:buChar char="•"/>
            </a:pPr>
            <a:r>
              <a:rPr lang="de-DE" sz="1700" b="0" i="0">
                <a:effectLst/>
                <a:latin typeface="Poppins" panose="020B0502040204020203" pitchFamily="2" charset="0"/>
              </a:rPr>
              <a:t>Komponenten sind einfacher testbar. Das Test-Setup ist kleiner, weil unnötige Abhängigkeiten nicht bereitgestellt werden müssen. Probleme bei der Testbarkeit und Verständlichkeit entstehen häufig, wenn zu viel auf einmal passiert. Zu wenig ist meistens kein Problem.</a:t>
            </a:r>
          </a:p>
          <a:p>
            <a:endParaRPr lang="de-DE" sz="1700"/>
          </a:p>
        </p:txBody>
      </p:sp>
      <p:sp>
        <p:nvSpPr>
          <p:cNvPr id="4" name="Inhaltsplatzhalter 3">
            <a:extLst>
              <a:ext uri="{FF2B5EF4-FFF2-40B4-BE49-F238E27FC236}">
                <a16:creationId xmlns:a16="http://schemas.microsoft.com/office/drawing/2014/main" id="{D6256E5E-223A-03D4-48C1-D21B47B8D41C}"/>
              </a:ext>
            </a:extLst>
          </p:cNvPr>
          <p:cNvSpPr>
            <a:spLocks noGrp="1"/>
          </p:cNvSpPr>
          <p:nvPr>
            <p:ph sz="half" idx="2"/>
          </p:nvPr>
        </p:nvSpPr>
        <p:spPr>
          <a:xfrm>
            <a:off x="6256020" y="2100579"/>
            <a:ext cx="5097780" cy="4076383"/>
          </a:xfrm>
        </p:spPr>
        <p:txBody>
          <a:bodyPr anchor="ctr">
            <a:normAutofit/>
          </a:bodyPr>
          <a:lstStyle/>
          <a:p>
            <a:pPr>
              <a:spcAft>
                <a:spcPts val="1875"/>
              </a:spcAft>
              <a:buFont typeface="Arial" panose="020B0604020202020204" pitchFamily="34" charset="0"/>
              <a:buChar char="•"/>
            </a:pPr>
            <a:r>
              <a:rPr lang="de-DE" sz="1300" b="0" i="0">
                <a:effectLst/>
                <a:latin typeface="Poppins" panose="00000500000000000000" pitchFamily="2" charset="0"/>
              </a:rPr>
              <a:t>Durch viele kleine Methoden und Klassen leidet evtl. die Übersicht über das Gesamtsystem und man findet sich schwieriger zurecht. Dem kann man aber entgegenwirken und es ist erstmal nicht schlimm, viele kleine Klassen anzulegen, anstatt eine große. Dateien kosten nichts. Dateien/Klassen können in IDEs mit Shortcuts schnell gefunden/geöffnet werden. Wenn auf eine vernünftige (einheitliche) Benennung geachtet wird, sind Klassen auch so gut auffindbar. Weitere Konventionen (z.B. die Einordnung in Package-Strukturen) helfen auch bei der Organisation.</a:t>
            </a:r>
          </a:p>
          <a:p>
            <a:pPr>
              <a:spcAft>
                <a:spcPts val="1875"/>
              </a:spcAft>
              <a:buFont typeface="Arial" panose="020B0604020202020204" pitchFamily="34" charset="0"/>
              <a:buChar char="•"/>
            </a:pPr>
            <a:r>
              <a:rPr lang="de-DE" sz="1300" b="0" i="0">
                <a:effectLst/>
                <a:latin typeface="Poppins" panose="00000500000000000000" pitchFamily="2" charset="0"/>
              </a:rPr>
              <a:t>Wenn Klassen nur eine einzige Aufgabe haben dürfen, steigt automatisch die nötige </a:t>
            </a:r>
            <a:r>
              <a:rPr lang="de-DE" sz="1300" b="1" i="0">
                <a:effectLst/>
                <a:latin typeface="Poppins" panose="00000500000000000000" pitchFamily="2" charset="0"/>
              </a:rPr>
              <a:t>Kopplung</a:t>
            </a:r>
            <a:r>
              <a:rPr lang="de-DE" sz="1300" b="0" i="0">
                <a:effectLst/>
                <a:latin typeface="Poppins" panose="00000500000000000000" pitchFamily="2" charset="0"/>
              </a:rPr>
              <a:t> zu anderen Klassen, weil deren Funktionalität benötigt wird, um die Gesamtaufgabe zu erfüllen. Hier gilt es, einen guten Mittelweg zu finden, der eine möglichst hohe Kohäsion bei gleichzeitig geringer Kopplung ermöglicht.</a:t>
            </a:r>
          </a:p>
          <a:p>
            <a:endParaRPr lang="de-DE" sz="1300"/>
          </a:p>
        </p:txBody>
      </p:sp>
    </p:spTree>
    <p:extLst>
      <p:ext uri="{BB962C8B-B14F-4D97-AF65-F5344CB8AC3E}">
        <p14:creationId xmlns:p14="http://schemas.microsoft.com/office/powerpoint/2010/main" val="272147760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121030-B4EC-D74F-A232-9E48A6E35854}"/>
              </a:ext>
            </a:extLst>
          </p:cNvPr>
          <p:cNvSpPr>
            <a:spLocks noGrp="1"/>
          </p:cNvSpPr>
          <p:nvPr>
            <p:ph type="title"/>
          </p:nvPr>
        </p:nvSpPr>
        <p:spPr/>
        <p:txBody>
          <a:bodyPr/>
          <a:lstStyle/>
          <a:p>
            <a:r>
              <a:rPr lang="de-DE" dirty="0"/>
              <a:t>Code - Beispiel</a:t>
            </a:r>
          </a:p>
        </p:txBody>
      </p:sp>
      <p:sp>
        <p:nvSpPr>
          <p:cNvPr id="3" name="Textplatzhalter 2">
            <a:extLst>
              <a:ext uri="{FF2B5EF4-FFF2-40B4-BE49-F238E27FC236}">
                <a16:creationId xmlns:a16="http://schemas.microsoft.com/office/drawing/2014/main" id="{14A14FE3-03CE-6C84-4AB2-858F95F6922F}"/>
              </a:ext>
            </a:extLst>
          </p:cNvPr>
          <p:cNvSpPr>
            <a:spLocks noGrp="1"/>
          </p:cNvSpPr>
          <p:nvPr>
            <p:ph type="body" idx="1"/>
          </p:nvPr>
        </p:nvSpPr>
        <p:spPr/>
        <p:txBody>
          <a:bodyPr/>
          <a:lstStyle/>
          <a:p>
            <a:r>
              <a:rPr lang="de-DE" dirty="0"/>
              <a:t>Ohne SRP</a:t>
            </a:r>
          </a:p>
        </p:txBody>
      </p:sp>
      <p:pic>
        <p:nvPicPr>
          <p:cNvPr id="8" name="Inhaltsplatzhalter 7" descr="Ein Bild, das Text, Screenshot, Schrift enthält.&#10;&#10;Automatisch generierte Beschreibung">
            <a:extLst>
              <a:ext uri="{FF2B5EF4-FFF2-40B4-BE49-F238E27FC236}">
                <a16:creationId xmlns:a16="http://schemas.microsoft.com/office/drawing/2014/main" id="{A32DA9A0-71B8-03A6-6429-44AD5D9EFBD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17117" y="2505075"/>
            <a:ext cx="5003128" cy="3684588"/>
          </a:xfrm>
        </p:spPr>
      </p:pic>
      <p:sp>
        <p:nvSpPr>
          <p:cNvPr id="5" name="Textplatzhalter 4">
            <a:extLst>
              <a:ext uri="{FF2B5EF4-FFF2-40B4-BE49-F238E27FC236}">
                <a16:creationId xmlns:a16="http://schemas.microsoft.com/office/drawing/2014/main" id="{6AF2CB60-BD2A-0273-B40C-D643AF4D60D4}"/>
              </a:ext>
            </a:extLst>
          </p:cNvPr>
          <p:cNvSpPr>
            <a:spLocks noGrp="1"/>
          </p:cNvSpPr>
          <p:nvPr>
            <p:ph type="body" sz="quarter" idx="3"/>
          </p:nvPr>
        </p:nvSpPr>
        <p:spPr/>
        <p:txBody>
          <a:bodyPr/>
          <a:lstStyle/>
          <a:p>
            <a:r>
              <a:rPr lang="de-DE" dirty="0"/>
              <a:t>Nach dem </a:t>
            </a:r>
            <a:r>
              <a:rPr lang="de-DE" dirty="0" err="1"/>
              <a:t>Refactoring</a:t>
            </a:r>
            <a:endParaRPr lang="de-DE" dirty="0"/>
          </a:p>
        </p:txBody>
      </p:sp>
      <p:pic>
        <p:nvPicPr>
          <p:cNvPr id="10" name="Inhaltsplatzhalter 9" descr="Ein Bild, das Text, Screenshot enthält.&#10;&#10;Automatisch generierte Beschreibung">
            <a:extLst>
              <a:ext uri="{FF2B5EF4-FFF2-40B4-BE49-F238E27FC236}">
                <a16:creationId xmlns:a16="http://schemas.microsoft.com/office/drawing/2014/main" id="{E5621087-9D32-3940-2DDF-66AF1856806E}"/>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760299" y="2505075"/>
            <a:ext cx="4006989" cy="3684588"/>
          </a:xfrm>
        </p:spPr>
      </p:pic>
    </p:spTree>
    <p:extLst>
      <p:ext uri="{BB962C8B-B14F-4D97-AF65-F5344CB8AC3E}">
        <p14:creationId xmlns:p14="http://schemas.microsoft.com/office/powerpoint/2010/main" val="302875009"/>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288</Words>
  <Application>Microsoft Office PowerPoint</Application>
  <PresentationFormat>Breitbild</PresentationFormat>
  <Paragraphs>14</Paragraphs>
  <Slides>4</Slides>
  <Notes>1</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4</vt:i4>
      </vt:variant>
    </vt:vector>
  </HeadingPairs>
  <TitlesOfParts>
    <vt:vector size="11" baseType="lpstr">
      <vt:lpstr>Aptos</vt:lpstr>
      <vt:lpstr>Aptos Display</vt:lpstr>
      <vt:lpstr>Arial</vt:lpstr>
      <vt:lpstr>Merriweather</vt:lpstr>
      <vt:lpstr>Montserrat</vt:lpstr>
      <vt:lpstr>Poppins</vt:lpstr>
      <vt:lpstr>Office</vt:lpstr>
      <vt:lpstr>  SOLID – Das Single Responsibility Principle </vt:lpstr>
      <vt:lpstr>„Es sollte nie mehr als einen Grund geben, eine Klasse zu ändern.“</vt:lpstr>
      <vt:lpstr>Vor- und Nachteile </vt:lpstr>
      <vt:lpstr>Code - Beispiel</vt:lpstr>
    </vt:vector>
  </TitlesOfParts>
  <Company>DAA Deutsche Angestellten-Akademie GmbH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Aleksandra Szczupakowska 1932174344</dc:creator>
  <cp:lastModifiedBy>Aleksandra Szczupakowska 1932174344</cp:lastModifiedBy>
  <cp:revision>1</cp:revision>
  <dcterms:created xsi:type="dcterms:W3CDTF">2025-01-30T09:45:46Z</dcterms:created>
  <dcterms:modified xsi:type="dcterms:W3CDTF">2025-01-30T12:20:36Z</dcterms:modified>
</cp:coreProperties>
</file>