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210F-BF83-456B-8C28-AE6E8A100396}" v="21" dt="2025-02-07T11:15:32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Szczupakowska 1932174344" userId="1e2d9b6a-27a5-4ea5-a941-1303af11725b" providerId="ADAL" clId="{E1C7210F-BF83-456B-8C28-AE6E8A100396}"/>
    <pc:docChg chg="undo custSel addSld delSld modSld addMainMaster delMainMaster addSection delSection">
      <pc:chgData name="Aleksandra Szczupakowska 1932174344" userId="1e2d9b6a-27a5-4ea5-a941-1303af11725b" providerId="ADAL" clId="{E1C7210F-BF83-456B-8C28-AE6E8A100396}" dt="2025-02-10T11:01:55.495" v="4844" actId="20577"/>
      <pc:docMkLst>
        <pc:docMk/>
      </pc:docMkLst>
      <pc:sldChg chg="addSp delSp modSp new mod setBg modClrScheme setClrOvrMap chgLayout">
        <pc:chgData name="Aleksandra Szczupakowska 1932174344" userId="1e2d9b6a-27a5-4ea5-a941-1303af11725b" providerId="ADAL" clId="{E1C7210F-BF83-456B-8C28-AE6E8A100396}" dt="2025-02-07T09:14:45.803" v="80" actId="20577"/>
        <pc:sldMkLst>
          <pc:docMk/>
          <pc:sldMk cId="1523772515" sldId="256"/>
        </pc:sldMkLst>
        <pc:spChg chg="mod">
          <ac:chgData name="Aleksandra Szczupakowska 1932174344" userId="1e2d9b6a-27a5-4ea5-a941-1303af11725b" providerId="ADAL" clId="{E1C7210F-BF83-456B-8C28-AE6E8A100396}" dt="2025-02-07T09:14:45.803" v="80" actId="20577"/>
          <ac:spMkLst>
            <pc:docMk/>
            <pc:sldMk cId="1523772515" sldId="256"/>
            <ac:spMk id="2" creationId="{C8A298A5-8590-89DE-BD50-CF3679DA6248}"/>
          </ac:spMkLst>
        </pc:spChg>
        <pc:spChg chg="mod">
          <ac:chgData name="Aleksandra Szczupakowska 1932174344" userId="1e2d9b6a-27a5-4ea5-a941-1303af11725b" providerId="ADAL" clId="{E1C7210F-BF83-456B-8C28-AE6E8A100396}" dt="2025-02-07T09:14:31.870" v="73" actId="26606"/>
          <ac:spMkLst>
            <pc:docMk/>
            <pc:sldMk cId="1523772515" sldId="256"/>
            <ac:spMk id="3" creationId="{2F50F502-B674-529D-2F0E-C495FF3D28A6}"/>
          </ac:spMkLst>
        </pc:spChg>
        <pc:spChg chg="add">
          <ac:chgData name="Aleksandra Szczupakowska 1932174344" userId="1e2d9b6a-27a5-4ea5-a941-1303af11725b" providerId="ADAL" clId="{E1C7210F-BF83-456B-8C28-AE6E8A100396}" dt="2025-02-07T09:14:31.870" v="73" actId="26606"/>
          <ac:spMkLst>
            <pc:docMk/>
            <pc:sldMk cId="1523772515" sldId="256"/>
            <ac:spMk id="17" creationId="{0760E4C7-47B8-4356-ABCA-CC9C79E2D2B6}"/>
          </ac:spMkLst>
        </pc:spChg>
        <pc:spChg chg="add">
          <ac:chgData name="Aleksandra Szczupakowska 1932174344" userId="1e2d9b6a-27a5-4ea5-a941-1303af11725b" providerId="ADAL" clId="{E1C7210F-BF83-456B-8C28-AE6E8A100396}" dt="2025-02-07T09:14:31.870" v="73" actId="26606"/>
          <ac:spMkLst>
            <pc:docMk/>
            <pc:sldMk cId="1523772515" sldId="256"/>
            <ac:spMk id="19" creationId="{3898FA35-B55D-44B7-9A7D-57C57A4A6435}"/>
          </ac:spMkLst>
        </pc:spChg>
        <pc:picChg chg="add mod">
          <ac:chgData name="Aleksandra Szczupakowska 1932174344" userId="1e2d9b6a-27a5-4ea5-a941-1303af11725b" providerId="ADAL" clId="{E1C7210F-BF83-456B-8C28-AE6E8A100396}" dt="2025-02-07T09:14:36.948" v="74" actId="27614"/>
          <ac:picMkLst>
            <pc:docMk/>
            <pc:sldMk cId="1523772515" sldId="256"/>
            <ac:picMk id="18" creationId="{ABE976FD-32B7-BF08-0D77-8380B30D3F22}"/>
          </ac:picMkLst>
        </pc:picChg>
        <pc:cxnChg chg="add">
          <ac:chgData name="Aleksandra Szczupakowska 1932174344" userId="1e2d9b6a-27a5-4ea5-a941-1303af11725b" providerId="ADAL" clId="{E1C7210F-BF83-456B-8C28-AE6E8A100396}" dt="2025-02-07T09:14:31.870" v="73" actId="26606"/>
          <ac:cxnSpMkLst>
            <pc:docMk/>
            <pc:sldMk cId="1523772515" sldId="256"/>
            <ac:cxnSpMk id="13" creationId="{414C5C93-B9E9-4392-ADCF-ABF21209DD56}"/>
          </ac:cxnSpMkLst>
        </pc:cxnChg>
      </pc:sldChg>
      <pc:sldChg chg="modSp new mod">
        <pc:chgData name="Aleksandra Szczupakowska 1932174344" userId="1e2d9b6a-27a5-4ea5-a941-1303af11725b" providerId="ADAL" clId="{E1C7210F-BF83-456B-8C28-AE6E8A100396}" dt="2025-02-10T11:01:55.495" v="4844" actId="20577"/>
        <pc:sldMkLst>
          <pc:docMk/>
          <pc:sldMk cId="1991896133" sldId="257"/>
        </pc:sldMkLst>
        <pc:spChg chg="mod">
          <ac:chgData name="Aleksandra Szczupakowska 1932174344" userId="1e2d9b6a-27a5-4ea5-a941-1303af11725b" providerId="ADAL" clId="{E1C7210F-BF83-456B-8C28-AE6E8A100396}" dt="2025-02-07T09:20:11.610" v="732" actId="20577"/>
          <ac:spMkLst>
            <pc:docMk/>
            <pc:sldMk cId="1991896133" sldId="257"/>
            <ac:spMk id="2" creationId="{6E2EAA3E-0BF2-73EB-3322-9E132B9963A3}"/>
          </ac:spMkLst>
        </pc:spChg>
        <pc:spChg chg="mod">
          <ac:chgData name="Aleksandra Szczupakowska 1932174344" userId="1e2d9b6a-27a5-4ea5-a941-1303af11725b" providerId="ADAL" clId="{E1C7210F-BF83-456B-8C28-AE6E8A100396}" dt="2025-02-10T11:01:55.495" v="4844" actId="20577"/>
          <ac:spMkLst>
            <pc:docMk/>
            <pc:sldMk cId="1991896133" sldId="257"/>
            <ac:spMk id="3" creationId="{2999A353-0F73-7405-6554-AE4454B44859}"/>
          </ac:spMkLst>
        </pc:spChg>
      </pc:sldChg>
      <pc:sldChg chg="addSp delSp modSp new mod modClrScheme chgLayout">
        <pc:chgData name="Aleksandra Szczupakowska 1932174344" userId="1e2d9b6a-27a5-4ea5-a941-1303af11725b" providerId="ADAL" clId="{E1C7210F-BF83-456B-8C28-AE6E8A100396}" dt="2025-02-07T09:53:59.826" v="1393" actId="1076"/>
        <pc:sldMkLst>
          <pc:docMk/>
          <pc:sldMk cId="3792564313" sldId="258"/>
        </pc:sldMkLst>
        <pc:spChg chg="mod ord">
          <ac:chgData name="Aleksandra Szczupakowska 1932174344" userId="1e2d9b6a-27a5-4ea5-a941-1303af11725b" providerId="ADAL" clId="{E1C7210F-BF83-456B-8C28-AE6E8A100396}" dt="2025-02-07T09:43:17.876" v="1391" actId="1076"/>
          <ac:spMkLst>
            <pc:docMk/>
            <pc:sldMk cId="3792564313" sldId="258"/>
            <ac:spMk id="2" creationId="{70D21726-CCD3-A9D6-C0A5-D7938ED620BE}"/>
          </ac:spMkLst>
        </pc:spChg>
        <pc:spChg chg="mod ord">
          <ac:chgData name="Aleksandra Szczupakowska 1932174344" userId="1e2d9b6a-27a5-4ea5-a941-1303af11725b" providerId="ADAL" clId="{E1C7210F-BF83-456B-8C28-AE6E8A100396}" dt="2025-02-07T09:53:59.826" v="1393" actId="1076"/>
          <ac:spMkLst>
            <pc:docMk/>
            <pc:sldMk cId="3792564313" sldId="258"/>
            <ac:spMk id="3" creationId="{37BDB2C7-F714-B679-33C0-09F805B7A778}"/>
          </ac:spMkLst>
        </pc:spChg>
        <pc:spChg chg="add mod ord">
          <ac:chgData name="Aleksandra Szczupakowska 1932174344" userId="1e2d9b6a-27a5-4ea5-a941-1303af11725b" providerId="ADAL" clId="{E1C7210F-BF83-456B-8C28-AE6E8A100396}" dt="2025-02-07T09:44:54.028" v="1392" actId="1076"/>
          <ac:spMkLst>
            <pc:docMk/>
            <pc:sldMk cId="3792564313" sldId="258"/>
            <ac:spMk id="4" creationId="{0D15ABE2-C4BC-EED2-0637-80E140C7EEE5}"/>
          </ac:spMkLst>
        </pc:spChg>
        <pc:picChg chg="add mod">
          <ac:chgData name="Aleksandra Szczupakowska 1932174344" userId="1e2d9b6a-27a5-4ea5-a941-1303af11725b" providerId="ADAL" clId="{E1C7210F-BF83-456B-8C28-AE6E8A100396}" dt="2025-02-07T09:42:49.915" v="1387" actId="1076"/>
          <ac:picMkLst>
            <pc:docMk/>
            <pc:sldMk cId="3792564313" sldId="258"/>
            <ac:picMk id="18" creationId="{864F88B5-0C83-58A2-738E-54CAD12C01E7}"/>
          </ac:picMkLst>
        </pc:picChg>
      </pc:sldChg>
      <pc:sldChg chg="new del">
        <pc:chgData name="Aleksandra Szczupakowska 1932174344" userId="1e2d9b6a-27a5-4ea5-a941-1303af11725b" providerId="ADAL" clId="{E1C7210F-BF83-456B-8C28-AE6E8A100396}" dt="2025-02-07T09:55:34.761" v="1395" actId="680"/>
        <pc:sldMkLst>
          <pc:docMk/>
          <pc:sldMk cId="1833126910" sldId="259"/>
        </pc:sldMkLst>
      </pc:sldChg>
      <pc:sldChg chg="addSp delSp modSp new mod modClrScheme chgLayout">
        <pc:chgData name="Aleksandra Szczupakowska 1932174344" userId="1e2d9b6a-27a5-4ea5-a941-1303af11725b" providerId="ADAL" clId="{E1C7210F-BF83-456B-8C28-AE6E8A100396}" dt="2025-02-07T10:05:57.978" v="1952" actId="700"/>
        <pc:sldMkLst>
          <pc:docMk/>
          <pc:sldMk cId="2794792812" sldId="259"/>
        </pc:sldMkLst>
        <pc:spChg chg="mod ord">
          <ac:chgData name="Aleksandra Szczupakowska 1932174344" userId="1e2d9b6a-27a5-4ea5-a941-1303af11725b" providerId="ADAL" clId="{E1C7210F-BF83-456B-8C28-AE6E8A100396}" dt="2025-02-07T10:05:57.978" v="1952" actId="700"/>
          <ac:spMkLst>
            <pc:docMk/>
            <pc:sldMk cId="2794792812" sldId="259"/>
            <ac:spMk id="2" creationId="{279ED590-4166-5934-F76A-ECE9E90843C1}"/>
          </ac:spMkLst>
        </pc:spChg>
        <pc:spChg chg="mod ord">
          <ac:chgData name="Aleksandra Szczupakowska 1932174344" userId="1e2d9b6a-27a5-4ea5-a941-1303af11725b" providerId="ADAL" clId="{E1C7210F-BF83-456B-8C28-AE6E8A100396}" dt="2025-02-07T10:05:57.978" v="1952" actId="700"/>
          <ac:spMkLst>
            <pc:docMk/>
            <pc:sldMk cId="2794792812" sldId="259"/>
            <ac:spMk id="3" creationId="{BF01367A-A074-8BA5-3457-2CCB31078E77}"/>
          </ac:spMkLst>
        </pc:spChg>
        <pc:spChg chg="mod ord">
          <ac:chgData name="Aleksandra Szczupakowska 1932174344" userId="1e2d9b6a-27a5-4ea5-a941-1303af11725b" providerId="ADAL" clId="{E1C7210F-BF83-456B-8C28-AE6E8A100396}" dt="2025-02-07T10:05:57.978" v="1952" actId="700"/>
          <ac:spMkLst>
            <pc:docMk/>
            <pc:sldMk cId="2794792812" sldId="259"/>
            <ac:spMk id="6" creationId="{310EDB97-43DA-D2D3-EA28-79DB0758E1EE}"/>
          </ac:spMkLst>
        </pc:spChg>
        <pc:picChg chg="add mod ord">
          <ac:chgData name="Aleksandra Szczupakowska 1932174344" userId="1e2d9b6a-27a5-4ea5-a941-1303af11725b" providerId="ADAL" clId="{E1C7210F-BF83-456B-8C28-AE6E8A100396}" dt="2025-02-07T10:05:57.978" v="1952" actId="700"/>
          <ac:picMkLst>
            <pc:docMk/>
            <pc:sldMk cId="2794792812" sldId="259"/>
            <ac:picMk id="8" creationId="{08C0264A-330E-068F-9503-48FD48AAA103}"/>
          </ac:picMkLst>
        </pc:picChg>
      </pc:sldChg>
      <pc:sldChg chg="addSp delSp modSp new mod">
        <pc:chgData name="Aleksandra Szczupakowska 1932174344" userId="1e2d9b6a-27a5-4ea5-a941-1303af11725b" providerId="ADAL" clId="{E1C7210F-BF83-456B-8C28-AE6E8A100396}" dt="2025-02-07T11:04:13.570" v="3297" actId="1076"/>
        <pc:sldMkLst>
          <pc:docMk/>
          <pc:sldMk cId="461644767" sldId="260"/>
        </pc:sldMkLst>
        <pc:spChg chg="add mod">
          <ac:chgData name="Aleksandra Szczupakowska 1932174344" userId="1e2d9b6a-27a5-4ea5-a941-1303af11725b" providerId="ADAL" clId="{E1C7210F-BF83-456B-8C28-AE6E8A100396}" dt="2025-02-07T10:22:52.524" v="2702" actId="1076"/>
          <ac:spMkLst>
            <pc:docMk/>
            <pc:sldMk cId="461644767" sldId="260"/>
            <ac:spMk id="2" creationId="{952C6378-91BF-7E23-6605-FF0A727A68D6}"/>
          </ac:spMkLst>
        </pc:spChg>
        <pc:spChg chg="add mod">
          <ac:chgData name="Aleksandra Szczupakowska 1932174344" userId="1e2d9b6a-27a5-4ea5-a941-1303af11725b" providerId="ADAL" clId="{E1C7210F-BF83-456B-8C28-AE6E8A100396}" dt="2025-02-07T10:22:27.955" v="2698" actId="1076"/>
          <ac:spMkLst>
            <pc:docMk/>
            <pc:sldMk cId="461644767" sldId="260"/>
            <ac:spMk id="5" creationId="{6B296CBC-A665-DCB1-7FAA-40C19030F174}"/>
          </ac:spMkLst>
        </pc:spChg>
        <pc:spChg chg="add mod">
          <ac:chgData name="Aleksandra Szczupakowska 1932174344" userId="1e2d9b6a-27a5-4ea5-a941-1303af11725b" providerId="ADAL" clId="{E1C7210F-BF83-456B-8C28-AE6E8A100396}" dt="2025-02-07T11:03:10.699" v="3285" actId="1076"/>
          <ac:spMkLst>
            <pc:docMk/>
            <pc:sldMk cId="461644767" sldId="260"/>
            <ac:spMk id="24" creationId="{467AD2BE-CF06-9E5F-8B97-043A04295C1C}"/>
          </ac:spMkLst>
        </pc:spChg>
        <pc:spChg chg="add mod">
          <ac:chgData name="Aleksandra Szczupakowska 1932174344" userId="1e2d9b6a-27a5-4ea5-a941-1303af11725b" providerId="ADAL" clId="{E1C7210F-BF83-456B-8C28-AE6E8A100396}" dt="2025-02-07T11:03:41.819" v="3291" actId="1076"/>
          <ac:spMkLst>
            <pc:docMk/>
            <pc:sldMk cId="461644767" sldId="260"/>
            <ac:spMk id="25" creationId="{E52E6E12-AEA2-BD5A-16C1-F8ABD553CDD3}"/>
          </ac:spMkLst>
        </pc:spChg>
        <pc:spChg chg="add mod">
          <ac:chgData name="Aleksandra Szczupakowska 1932174344" userId="1e2d9b6a-27a5-4ea5-a941-1303af11725b" providerId="ADAL" clId="{E1C7210F-BF83-456B-8C28-AE6E8A100396}" dt="2025-02-07T11:03:31.771" v="3289" actId="1076"/>
          <ac:spMkLst>
            <pc:docMk/>
            <pc:sldMk cId="461644767" sldId="260"/>
            <ac:spMk id="26" creationId="{60B325FF-567A-013E-1304-3281214B8350}"/>
          </ac:spMkLst>
        </pc:spChg>
        <pc:spChg chg="add mod">
          <ac:chgData name="Aleksandra Szczupakowska 1932174344" userId="1e2d9b6a-27a5-4ea5-a941-1303af11725b" providerId="ADAL" clId="{E1C7210F-BF83-456B-8C28-AE6E8A100396}" dt="2025-02-07T11:03:57.123" v="3294" actId="1076"/>
          <ac:spMkLst>
            <pc:docMk/>
            <pc:sldMk cId="461644767" sldId="260"/>
            <ac:spMk id="27" creationId="{E3A3EB91-5057-8314-6D97-4D3A9BAE4030}"/>
          </ac:spMkLst>
        </pc:spChg>
        <pc:spChg chg="add mod">
          <ac:chgData name="Aleksandra Szczupakowska 1932174344" userId="1e2d9b6a-27a5-4ea5-a941-1303af11725b" providerId="ADAL" clId="{E1C7210F-BF83-456B-8C28-AE6E8A100396}" dt="2025-02-07T11:04:13.570" v="3297" actId="1076"/>
          <ac:spMkLst>
            <pc:docMk/>
            <pc:sldMk cId="461644767" sldId="260"/>
            <ac:spMk id="28" creationId="{85446D80-1CBC-99E9-7FDB-291133A73361}"/>
          </ac:spMkLst>
        </pc:spChg>
        <pc:spChg chg="add mod">
          <ac:chgData name="Aleksandra Szczupakowska 1932174344" userId="1e2d9b6a-27a5-4ea5-a941-1303af11725b" providerId="ADAL" clId="{E1C7210F-BF83-456B-8C28-AE6E8A100396}" dt="2025-02-07T10:27:47.691" v="2723" actId="20577"/>
          <ac:spMkLst>
            <pc:docMk/>
            <pc:sldMk cId="461644767" sldId="260"/>
            <ac:spMk id="34" creationId="{3139E941-FA86-11B3-818D-4A97F1132C66}"/>
          </ac:spMkLst>
        </pc:spChg>
        <pc:picChg chg="add mod">
          <ac:chgData name="Aleksandra Szczupakowska 1932174344" userId="1e2d9b6a-27a5-4ea5-a941-1303af11725b" providerId="ADAL" clId="{E1C7210F-BF83-456B-8C28-AE6E8A100396}" dt="2025-02-07T10:22:24.972" v="2697" actId="1076"/>
          <ac:picMkLst>
            <pc:docMk/>
            <pc:sldMk cId="461644767" sldId="260"/>
            <ac:picMk id="4" creationId="{5F5E8FD0-05FC-D2EB-F49B-5DE2454F069F}"/>
          </ac:picMkLst>
        </pc:picChg>
        <pc:picChg chg="add mod">
          <ac:chgData name="Aleksandra Szczupakowska 1932174344" userId="1e2d9b6a-27a5-4ea5-a941-1303af11725b" providerId="ADAL" clId="{E1C7210F-BF83-456B-8C28-AE6E8A100396}" dt="2025-02-07T11:03:05.843" v="3284" actId="1076"/>
          <ac:picMkLst>
            <pc:docMk/>
            <pc:sldMk cId="461644767" sldId="260"/>
            <ac:picMk id="7" creationId="{75DC633A-C860-D5DC-85CB-3EB8C16F84FD}"/>
          </ac:picMkLst>
        </pc:picChg>
        <pc:picChg chg="add mod">
          <ac:chgData name="Aleksandra Szczupakowska 1932174344" userId="1e2d9b6a-27a5-4ea5-a941-1303af11725b" providerId="ADAL" clId="{E1C7210F-BF83-456B-8C28-AE6E8A100396}" dt="2025-02-07T11:03:36.666" v="3290" actId="1076"/>
          <ac:picMkLst>
            <pc:docMk/>
            <pc:sldMk cId="461644767" sldId="260"/>
            <ac:picMk id="9" creationId="{E6E6644A-ECEF-34D1-DCEE-3AF2C59BE743}"/>
          </ac:picMkLst>
        </pc:picChg>
        <pc:picChg chg="add mod">
          <ac:chgData name="Aleksandra Szczupakowska 1932174344" userId="1e2d9b6a-27a5-4ea5-a941-1303af11725b" providerId="ADAL" clId="{E1C7210F-BF83-456B-8C28-AE6E8A100396}" dt="2025-02-07T11:03:26.907" v="3288" actId="1076"/>
          <ac:picMkLst>
            <pc:docMk/>
            <pc:sldMk cId="461644767" sldId="260"/>
            <ac:picMk id="11" creationId="{875FC3C2-3A12-0C0E-306A-ADFBEA8C6E27}"/>
          </ac:picMkLst>
        </pc:picChg>
        <pc:picChg chg="add mod">
          <ac:chgData name="Aleksandra Szczupakowska 1932174344" userId="1e2d9b6a-27a5-4ea5-a941-1303af11725b" providerId="ADAL" clId="{E1C7210F-BF83-456B-8C28-AE6E8A100396}" dt="2025-02-07T11:04:06.235" v="3295" actId="1076"/>
          <ac:picMkLst>
            <pc:docMk/>
            <pc:sldMk cId="461644767" sldId="260"/>
            <ac:picMk id="21" creationId="{BD950EA4-2CC8-F119-00E4-2E2E92C3046F}"/>
          </ac:picMkLst>
        </pc:picChg>
        <pc:picChg chg="add mod">
          <ac:chgData name="Aleksandra Szczupakowska 1932174344" userId="1e2d9b6a-27a5-4ea5-a941-1303af11725b" providerId="ADAL" clId="{E1C7210F-BF83-456B-8C28-AE6E8A100396}" dt="2025-02-07T11:04:10.602" v="3296" actId="1076"/>
          <ac:picMkLst>
            <pc:docMk/>
            <pc:sldMk cId="461644767" sldId="260"/>
            <ac:picMk id="23" creationId="{8E492E76-E0D4-114B-C2A0-5D8271EFB588}"/>
          </ac:picMkLst>
        </pc:picChg>
      </pc:sldChg>
      <pc:sldChg chg="addSp delSp modSp new mod modClrScheme chgLayout">
        <pc:chgData name="Aleksandra Szczupakowska 1932174344" userId="1e2d9b6a-27a5-4ea5-a941-1303af11725b" providerId="ADAL" clId="{E1C7210F-BF83-456B-8C28-AE6E8A100396}" dt="2025-02-07T10:48:52.733" v="2771"/>
        <pc:sldMkLst>
          <pc:docMk/>
          <pc:sldMk cId="2306361577" sldId="261"/>
        </pc:sldMkLst>
        <pc:spChg chg="mod ord">
          <ac:chgData name="Aleksandra Szczupakowska 1932174344" userId="1e2d9b6a-27a5-4ea5-a941-1303af11725b" providerId="ADAL" clId="{E1C7210F-BF83-456B-8C28-AE6E8A100396}" dt="2025-02-07T10:41:48.299" v="2751" actId="700"/>
          <ac:spMkLst>
            <pc:docMk/>
            <pc:sldMk cId="2306361577" sldId="261"/>
            <ac:spMk id="2" creationId="{8C5B9071-E4D8-158A-FF05-F73F59FED932}"/>
          </ac:spMkLst>
        </pc:spChg>
        <pc:spChg chg="mod ord">
          <ac:chgData name="Aleksandra Szczupakowska 1932174344" userId="1e2d9b6a-27a5-4ea5-a941-1303af11725b" providerId="ADAL" clId="{E1C7210F-BF83-456B-8C28-AE6E8A100396}" dt="2025-02-07T10:48:52.733" v="2771"/>
          <ac:spMkLst>
            <pc:docMk/>
            <pc:sldMk cId="2306361577" sldId="261"/>
            <ac:spMk id="3" creationId="{132C94CC-E984-D28A-C291-EA8550DC4D15}"/>
          </ac:spMkLst>
        </pc:spChg>
        <pc:spChg chg="add mod ord">
          <ac:chgData name="Aleksandra Szczupakowska 1932174344" userId="1e2d9b6a-27a5-4ea5-a941-1303af11725b" providerId="ADAL" clId="{E1C7210F-BF83-456B-8C28-AE6E8A100396}" dt="2025-02-07T10:41:51.224" v="2755" actId="20577"/>
          <ac:spMkLst>
            <pc:docMk/>
            <pc:sldMk cId="2306361577" sldId="261"/>
            <ac:spMk id="5" creationId="{8FA4C0F7-8577-F82A-92D6-1CEC1A3D3F83}"/>
          </ac:spMkLst>
        </pc:spChg>
        <pc:spChg chg="add mod ord">
          <ac:chgData name="Aleksandra Szczupakowska 1932174344" userId="1e2d9b6a-27a5-4ea5-a941-1303af11725b" providerId="ADAL" clId="{E1C7210F-BF83-456B-8C28-AE6E8A100396}" dt="2025-02-07T10:41:54.024" v="2761" actId="20577"/>
          <ac:spMkLst>
            <pc:docMk/>
            <pc:sldMk cId="2306361577" sldId="261"/>
            <ac:spMk id="6" creationId="{03D20D27-8EAF-C94D-3EFD-09AA5E58E7CF}"/>
          </ac:spMkLst>
        </pc:spChg>
        <pc:spChg chg="add mod ord">
          <ac:chgData name="Aleksandra Szczupakowska 1932174344" userId="1e2d9b6a-27a5-4ea5-a941-1303af11725b" providerId="ADAL" clId="{E1C7210F-BF83-456B-8C28-AE6E8A100396}" dt="2025-02-07T10:43:49.273" v="2768" actId="20577"/>
          <ac:spMkLst>
            <pc:docMk/>
            <pc:sldMk cId="2306361577" sldId="261"/>
            <ac:spMk id="7" creationId="{4275A3D9-8E12-88DD-A78A-63B2CA464194}"/>
          </ac:spMkLst>
        </pc:spChg>
      </pc:sldChg>
      <pc:sldChg chg="addSp delSp modSp new mod modClrScheme chgLayout">
        <pc:chgData name="Aleksandra Szczupakowska 1932174344" userId="1e2d9b6a-27a5-4ea5-a941-1303af11725b" providerId="ADAL" clId="{E1C7210F-BF83-456B-8C28-AE6E8A100396}" dt="2025-02-07T11:22:10.168" v="4834" actId="1076"/>
        <pc:sldMkLst>
          <pc:docMk/>
          <pc:sldMk cId="1652052170" sldId="262"/>
        </pc:sldMkLst>
        <pc:spChg chg="mod ord">
          <ac:chgData name="Aleksandra Szczupakowska 1932174344" userId="1e2d9b6a-27a5-4ea5-a941-1303af11725b" providerId="ADAL" clId="{E1C7210F-BF83-456B-8C28-AE6E8A100396}" dt="2025-02-07T11:04:30.055" v="3299" actId="255"/>
          <ac:spMkLst>
            <pc:docMk/>
            <pc:sldMk cId="1652052170" sldId="262"/>
            <ac:spMk id="2" creationId="{74160786-C6F2-802B-0194-4BAF8D0C0CD6}"/>
          </ac:spMkLst>
        </pc:spChg>
        <pc:spChg chg="mod ord">
          <ac:chgData name="Aleksandra Szczupakowska 1932174344" userId="1e2d9b6a-27a5-4ea5-a941-1303af11725b" providerId="ADAL" clId="{E1C7210F-BF83-456B-8C28-AE6E8A100396}" dt="2025-02-07T11:22:07.847" v="4833" actId="1076"/>
          <ac:spMkLst>
            <pc:docMk/>
            <pc:sldMk cId="1652052170" sldId="262"/>
            <ac:spMk id="3" creationId="{F093E3DD-FFDC-2534-30C6-85DA0169C5DD}"/>
          </ac:spMkLst>
        </pc:spChg>
        <pc:spChg chg="add mod ord">
          <ac:chgData name="Aleksandra Szczupakowska 1932174344" userId="1e2d9b6a-27a5-4ea5-a941-1303af11725b" providerId="ADAL" clId="{E1C7210F-BF83-456B-8C28-AE6E8A100396}" dt="2025-02-07T11:22:10.168" v="4834" actId="1076"/>
          <ac:spMkLst>
            <pc:docMk/>
            <pc:sldMk cId="1652052170" sldId="262"/>
            <ac:spMk id="5" creationId="{400EA3AB-50EF-5712-0DEE-E58F6788112B}"/>
          </ac:spMkLst>
        </pc:spChg>
      </pc:sldChg>
      <pc:sldChg chg="new del">
        <pc:chgData name="Aleksandra Szczupakowska 1932174344" userId="1e2d9b6a-27a5-4ea5-a941-1303af11725b" providerId="ADAL" clId="{E1C7210F-BF83-456B-8C28-AE6E8A100396}" dt="2025-02-07T10:37:50.638" v="2749" actId="680"/>
        <pc:sldMkLst>
          <pc:docMk/>
          <pc:sldMk cId="2791925570" sldId="262"/>
        </pc:sldMkLst>
      </pc:sldChg>
      <pc:sldChg chg="addSp delSp modSp new mod">
        <pc:chgData name="Aleksandra Szczupakowska 1932174344" userId="1e2d9b6a-27a5-4ea5-a941-1303af11725b" providerId="ADAL" clId="{E1C7210F-BF83-456B-8C28-AE6E8A100396}" dt="2025-02-07T12:37:46.647" v="4843" actId="14100"/>
        <pc:sldMkLst>
          <pc:docMk/>
          <pc:sldMk cId="640980993" sldId="263"/>
        </pc:sldMkLst>
        <pc:spChg chg="mod">
          <ac:chgData name="Aleksandra Szczupakowska 1932174344" userId="1e2d9b6a-27a5-4ea5-a941-1303af11725b" providerId="ADAL" clId="{E1C7210F-BF83-456B-8C28-AE6E8A100396}" dt="2025-02-07T11:22:46.750" v="4837" actId="255"/>
          <ac:spMkLst>
            <pc:docMk/>
            <pc:sldMk cId="640980993" sldId="263"/>
            <ac:spMk id="3" creationId="{14844C86-4027-2A79-74E2-8E8ECB12FDD0}"/>
          </ac:spMkLst>
        </pc:spChg>
        <pc:spChg chg="mod">
          <ac:chgData name="Aleksandra Szczupakowska 1932174344" userId="1e2d9b6a-27a5-4ea5-a941-1303af11725b" providerId="ADAL" clId="{E1C7210F-BF83-456B-8C28-AE6E8A100396}" dt="2025-02-07T11:23:05.503" v="4841" actId="1076"/>
          <ac:spMkLst>
            <pc:docMk/>
            <pc:sldMk cId="640980993" sldId="263"/>
            <ac:spMk id="4" creationId="{BC217BF3-582F-7303-5B7F-05E64F1D193C}"/>
          </ac:spMkLst>
        </pc:spChg>
        <pc:picChg chg="add mod">
          <ac:chgData name="Aleksandra Szczupakowska 1932174344" userId="1e2d9b6a-27a5-4ea5-a941-1303af11725b" providerId="ADAL" clId="{E1C7210F-BF83-456B-8C28-AE6E8A100396}" dt="2025-02-07T12:37:46.647" v="4843" actId="14100"/>
          <ac:picMkLst>
            <pc:docMk/>
            <pc:sldMk cId="640980993" sldId="263"/>
            <ac:picMk id="6" creationId="{B60C88AF-3916-902D-FF28-30F983AC1166}"/>
          </ac:picMkLst>
        </pc:picChg>
      </pc:sldChg>
      <pc:sldChg chg="modSp new mod">
        <pc:chgData name="Aleksandra Szczupakowska 1932174344" userId="1e2d9b6a-27a5-4ea5-a941-1303af11725b" providerId="ADAL" clId="{E1C7210F-BF83-456B-8C28-AE6E8A100396}" dt="2025-02-07T11:20:54.152" v="4795" actId="1076"/>
        <pc:sldMkLst>
          <pc:docMk/>
          <pc:sldMk cId="3248096245" sldId="264"/>
        </pc:sldMkLst>
        <pc:spChg chg="mod">
          <ac:chgData name="Aleksandra Szczupakowska 1932174344" userId="1e2d9b6a-27a5-4ea5-a941-1303af11725b" providerId="ADAL" clId="{E1C7210F-BF83-456B-8C28-AE6E8A100396}" dt="2025-02-07T11:17:27.008" v="4425" actId="20577"/>
          <ac:spMkLst>
            <pc:docMk/>
            <pc:sldMk cId="3248096245" sldId="264"/>
            <ac:spMk id="2" creationId="{3512DC5C-68BD-E121-3192-936FA551E697}"/>
          </ac:spMkLst>
        </pc:spChg>
        <pc:spChg chg="mod">
          <ac:chgData name="Aleksandra Szczupakowska 1932174344" userId="1e2d9b6a-27a5-4ea5-a941-1303af11725b" providerId="ADAL" clId="{E1C7210F-BF83-456B-8C28-AE6E8A100396}" dt="2025-02-07T11:20:54.152" v="4795" actId="1076"/>
          <ac:spMkLst>
            <pc:docMk/>
            <pc:sldMk cId="3248096245" sldId="264"/>
            <ac:spMk id="3" creationId="{36A8B9B4-C14F-1342-64C5-080F95AE7042}"/>
          </ac:spMkLst>
        </pc:spChg>
      </pc:sldChg>
      <pc:sldMasterChg chg="add del addSldLayout delSldLayout">
        <pc:chgData name="Aleksandra Szczupakowska 1932174344" userId="1e2d9b6a-27a5-4ea5-a941-1303af11725b" providerId="ADAL" clId="{E1C7210F-BF83-456B-8C28-AE6E8A100396}" dt="2025-02-07T09:14:31.870" v="73" actId="26606"/>
        <pc:sldMasterMkLst>
          <pc:docMk/>
          <pc:sldMasterMk cId="1985499408" sldId="2147483648"/>
        </pc:sldMasterMkLst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3096804999" sldId="2147483649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1431979847" sldId="2147483650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4052471221" sldId="2147483651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2810480119" sldId="2147483652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933297903" sldId="2147483653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916272589" sldId="2147483654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86257626" sldId="2147483655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154052172" sldId="2147483656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1501694174" sldId="2147483657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1850566949" sldId="2147483658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2011992168" sldId="2147483659"/>
          </pc:sldLayoutMkLst>
        </pc:sldLayoutChg>
      </pc:sldMasterChg>
      <pc:sldMasterChg chg="add addSldLayout">
        <pc:chgData name="Aleksandra Szczupakowska 1932174344" userId="1e2d9b6a-27a5-4ea5-a941-1303af11725b" providerId="ADAL" clId="{E1C7210F-BF83-456B-8C28-AE6E8A100396}" dt="2025-02-07T09:14:31.870" v="73" actId="26606"/>
        <pc:sldMasterMkLst>
          <pc:docMk/>
          <pc:sldMasterMk cId="1875547439" sldId="2147483712"/>
        </pc:sldMasterMkLst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3287850976" sldId="2147483701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3900679353" sldId="2147483702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2282617190" sldId="2147483703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4085643654" sldId="2147483704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4104353723" sldId="2147483705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2431109254" sldId="2147483706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3464427843" sldId="2147483707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3584294581" sldId="2147483708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1145293276" sldId="2147483709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2221311577" sldId="2147483710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3966203024" sldId="2147483711"/>
          </pc:sldLayoutMkLst>
        </pc:sldLayoutChg>
      </pc:sldMasterChg>
      <pc:sldMasterChg chg="add del addSldLayout delSldLayout">
        <pc:chgData name="Aleksandra Szczupakowska 1932174344" userId="1e2d9b6a-27a5-4ea5-a941-1303af11725b" providerId="ADAL" clId="{E1C7210F-BF83-456B-8C28-AE6E8A100396}" dt="2025-02-07T09:14:31.845" v="72" actId="26606"/>
        <pc:sldMasterMkLst>
          <pc:docMk/>
          <pc:sldMasterMk cId="2377582708" sldId="2147483726"/>
        </pc:sldMasterMkLst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854557587" sldId="2147483714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445851580" sldId="2147483715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309180222" sldId="2147483716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537033117" sldId="2147483717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702949616" sldId="2147483718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1795196546" sldId="2147483719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1512077816" sldId="2147483720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390973333" sldId="2147483721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4125523205" sldId="2147483722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063081800" sldId="2147483723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1340293199" sldId="2147483724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43880082" sldId="2147483725"/>
          </pc:sldLayoutMkLst>
        </pc:sldLayoutChg>
      </pc:sldMasterChg>
      <pc:sldMasterChg chg="add del addSldLayout delSldLayout">
        <pc:chgData name="Aleksandra Szczupakowska 1932174344" userId="1e2d9b6a-27a5-4ea5-a941-1303af11725b" providerId="ADAL" clId="{E1C7210F-BF83-456B-8C28-AE6E8A100396}" dt="2025-02-07T09:14:30.637" v="70" actId="26606"/>
        <pc:sldMasterMkLst>
          <pc:docMk/>
          <pc:sldMasterMk cId="949353811" sldId="2147483739"/>
        </pc:sldMasterMkLst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1175126640" sldId="2147483728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2611088076" sldId="2147483729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1194008487" sldId="2147483730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3455312411" sldId="2147483731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4243523670" sldId="2147483732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2071039245" sldId="2147483733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3876982459" sldId="2147483734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2178711028" sldId="2147483735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1752801034" sldId="2147483736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2574623108" sldId="2147483737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449532635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2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1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5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7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7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/devops/what-is-devops/" TargetMode="External"/><Relationship Id="rId2" Type="http://schemas.openxmlformats.org/officeDocument/2006/relationships/hyperlink" Target="https://www.knowmadmood.com/en/blog/devops-and-software-development-life-cycl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doit.com/devops-test-phase-explained/" TargetMode="External"/><Relationship Id="rId5" Type="http://schemas.openxmlformats.org/officeDocument/2006/relationships/hyperlink" Target="https://www.chetu.com/blogs/technical-perspectives/understanding-software-development-life-cycle.php" TargetMode="External"/><Relationship Id="rId4" Type="http://schemas.openxmlformats.org/officeDocument/2006/relationships/hyperlink" Target="https://zeet.co/blog/devops-automation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Ein Bild, das Netz, Spinnennetz, Spinne enthält.&#10;&#10;Automatisch generierte Beschreibung">
            <a:extLst>
              <a:ext uri="{FF2B5EF4-FFF2-40B4-BE49-F238E27FC236}">
                <a16:creationId xmlns:a16="http://schemas.microsoft.com/office/drawing/2014/main" id="{ABE976FD-32B7-BF08-0D77-8380B30D3F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6795" b="286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A298A5-8590-89DE-BD50-CF3679DA6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/>
          </a:bodyPr>
          <a:lstStyle/>
          <a:p>
            <a:pPr algn="ctr"/>
            <a:r>
              <a:rPr lang="de-DE" dirty="0"/>
              <a:t>DevOps und Software Development Life Cycle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50F502-B674-529D-2F0E-C495FF3D2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de-DE"/>
              <a:t>Aleksandra Szczupakowska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772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EAA3E-0BF2-73EB-3322-9E132B99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Methodik:Devops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9A353-0F73-7405-6554-AE4454B44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Softwareentwicklung hat die Art und Weise wie wir in unserem Leben mit Technologie interagieren, stark verändert.</a:t>
            </a:r>
          </a:p>
          <a:p>
            <a:pPr marL="0" indent="0">
              <a:buNone/>
            </a:pPr>
            <a:r>
              <a:rPr lang="de-DE" dirty="0"/>
              <a:t>In dieser Präsentation, konzentrieren wir und auf </a:t>
            </a:r>
            <a:r>
              <a:rPr lang="de-DE"/>
              <a:t>das Softwareentwicklungslebenszyklus. </a:t>
            </a:r>
            <a:r>
              <a:rPr lang="de-DE" dirty="0"/>
              <a:t>Die Methodik, die ich für mein Projekt ausgewählt habe, ist die DevOps. </a:t>
            </a:r>
          </a:p>
          <a:p>
            <a:pPr marL="0" indent="0">
              <a:buNone/>
            </a:pPr>
            <a:r>
              <a:rPr lang="de-DE" dirty="0"/>
              <a:t>Diese fördert die Kultur von Zusammenarbeit und einer engen Kommunikation zwischen den Entwicklungs- und Betriebsteams, automatisiert die Prozesse und nimmt eine Denkweise der kontinuierlichen Verbesserung ein. </a:t>
            </a:r>
          </a:p>
          <a:p>
            <a:pPr marL="0" indent="0">
              <a:buNone/>
            </a:pPr>
            <a:r>
              <a:rPr lang="de-DE" i="1" dirty="0"/>
              <a:t>Eine perfekte Philosophie für eine Person, die ein Teil eines dynamischen Teams sein möchte.</a:t>
            </a:r>
          </a:p>
        </p:txBody>
      </p:sp>
    </p:spTree>
    <p:extLst>
      <p:ext uri="{BB962C8B-B14F-4D97-AF65-F5344CB8AC3E}">
        <p14:creationId xmlns:p14="http://schemas.microsoft.com/office/powerpoint/2010/main" val="199189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21726-CCD3-A9D6-C0A5-D7938ED6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434" y="331069"/>
            <a:ext cx="9237662" cy="823913"/>
          </a:xfrm>
        </p:spPr>
        <p:txBody>
          <a:bodyPr/>
          <a:lstStyle/>
          <a:p>
            <a:r>
              <a:rPr lang="de-DE" dirty="0"/>
              <a:t>Software Development Life Cycle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15ABE2-C4BC-EED2-0637-80E140C7E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242" y="1912366"/>
            <a:ext cx="6314630" cy="704850"/>
          </a:xfrm>
        </p:spPr>
        <p:txBody>
          <a:bodyPr>
            <a:normAutofit fontScale="85000" lnSpcReduction="20000"/>
          </a:bodyPr>
          <a:lstStyle/>
          <a:p>
            <a:r>
              <a:rPr lang="de-DE" i="1" dirty="0"/>
              <a:t>Bevor wir uns mit Der DEVOPS-methodik beschäftigen, sollten wir erst verstehen was SDLC überhaupt ist?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DB2C7-F714-B679-33C0-09F805B7A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8946" y="3582391"/>
            <a:ext cx="4495800" cy="304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SDLC ist eine Darstellung des gesamten Prozesses, den ein Softwareprojekt von der Planung über die Umsetzung bis hin zur anschließenden Wartung durchläuft.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864F88B5-0C83-58A2-738E-54CAD12C01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5503" y="3170911"/>
            <a:ext cx="4316159" cy="2572474"/>
          </a:xfrm>
        </p:spPr>
      </p:pic>
    </p:spTree>
    <p:extLst>
      <p:ext uri="{BB962C8B-B14F-4D97-AF65-F5344CB8AC3E}">
        <p14:creationId xmlns:p14="http://schemas.microsoft.com/office/powerpoint/2010/main" val="379256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ED590-4166-5934-F76A-ECE9E908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262" y="274478"/>
            <a:ext cx="9238434" cy="823912"/>
          </a:xfrm>
        </p:spPr>
        <p:txBody>
          <a:bodyPr/>
          <a:lstStyle/>
          <a:p>
            <a:r>
              <a:rPr lang="de-DE" dirty="0"/>
              <a:t>DevOps-Methodik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01367A-A074-8BA5-3457-2CCB3107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511" y="1378264"/>
            <a:ext cx="8665409" cy="1044896"/>
          </a:xfrm>
        </p:spPr>
        <p:txBody>
          <a:bodyPr>
            <a:normAutofit/>
          </a:bodyPr>
          <a:lstStyle/>
          <a:p>
            <a:r>
              <a:rPr lang="de-DE" b="1" dirty="0"/>
              <a:t>Wieso ist die Devops-Methodik so wichtig?</a:t>
            </a:r>
          </a:p>
          <a:p>
            <a:r>
              <a:rPr lang="de-DE" i="1" dirty="0"/>
              <a:t>DevOps ist das Öl, das die Zahnräder optimal zum Laufen bringt.</a:t>
            </a:r>
          </a:p>
        </p:txBody>
      </p:sp>
      <p:pic>
        <p:nvPicPr>
          <p:cNvPr id="8" name="Inhaltsplatzhalter 7" descr="Ein Bild, das Entwurf, Kreis, Zeichnung, Logo enthält.&#10;&#10;Automatisch generierte Beschreibung">
            <a:extLst>
              <a:ext uri="{FF2B5EF4-FFF2-40B4-BE49-F238E27FC236}">
                <a16:creationId xmlns:a16="http://schemas.microsoft.com/office/drawing/2014/main" id="{08C0264A-330E-068F-9503-48FD48AAA103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11" y="3337560"/>
            <a:ext cx="4422013" cy="2635564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0EDB97-43DA-D2D3-EA28-79DB0758E1EE}"/>
              </a:ext>
            </a:extLst>
          </p:cNvPr>
          <p:cNvSpPr>
            <a:spLocks noGrp="1"/>
          </p:cNvSpPr>
          <p:nvPr>
            <p:ph sz="half" idx="4"/>
          </p:nvPr>
        </p:nvSpPr>
        <p:spPr>
          <a:xfrm>
            <a:off x="6227064" y="3246120"/>
            <a:ext cx="4495800" cy="304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Die DevOps-Methodik ist ein Softwareentwicklungsansatz, der darauf abzielt, die Zusammenarbeit und Kommunikation zwischen den Entwicklungs- und Betriebsteams zu integrieren. Die Softwarebereitstellung soll schneller, effizienter und zuverlässiger sein.</a:t>
            </a:r>
          </a:p>
        </p:txBody>
      </p:sp>
    </p:spTree>
    <p:extLst>
      <p:ext uri="{BB962C8B-B14F-4D97-AF65-F5344CB8AC3E}">
        <p14:creationId xmlns:p14="http://schemas.microsoft.com/office/powerpoint/2010/main" val="279479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52C6378-91BF-7E23-6605-FF0A727A68D6}"/>
              </a:ext>
            </a:extLst>
          </p:cNvPr>
          <p:cNvSpPr txBox="1"/>
          <p:nvPr/>
        </p:nvSpPr>
        <p:spPr>
          <a:xfrm>
            <a:off x="4978419" y="3151632"/>
            <a:ext cx="150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DevOps</a:t>
            </a:r>
          </a:p>
        </p:txBody>
      </p:sp>
      <p:pic>
        <p:nvPicPr>
          <p:cNvPr id="4" name="Grafik 3" descr="Gruppe von Männern mit einfarbiger Füllung">
            <a:extLst>
              <a:ext uri="{FF2B5EF4-FFF2-40B4-BE49-F238E27FC236}">
                <a16:creationId xmlns:a16="http://schemas.microsoft.com/office/drawing/2014/main" id="{5F5E8FD0-05FC-D2EB-F49B-5DE2454F0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111" y="1253556"/>
            <a:ext cx="515112" cy="51511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B296CBC-A665-DCB1-7FAA-40C19030F174}"/>
              </a:ext>
            </a:extLst>
          </p:cNvPr>
          <p:cNvSpPr txBox="1"/>
          <p:nvPr/>
        </p:nvSpPr>
        <p:spPr>
          <a:xfrm>
            <a:off x="1998223" y="1194419"/>
            <a:ext cx="2487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Zusammenarbeit:</a:t>
            </a:r>
          </a:p>
          <a:p>
            <a:r>
              <a:rPr lang="de-DE" sz="1200" dirty="0"/>
              <a:t>Alle ziehen an einem Strang. Jeder ist in jeder Phase dabei.</a:t>
            </a:r>
          </a:p>
        </p:txBody>
      </p:sp>
      <p:pic>
        <p:nvPicPr>
          <p:cNvPr id="7" name="Grafik 6" descr="Roboterhand mit einfarbiger Füllung">
            <a:extLst>
              <a:ext uri="{FF2B5EF4-FFF2-40B4-BE49-F238E27FC236}">
                <a16:creationId xmlns:a16="http://schemas.microsoft.com/office/drawing/2014/main" id="{75DC633A-C860-D5DC-85CB-3EB8C16F8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3178" y="1223083"/>
            <a:ext cx="619780" cy="619780"/>
          </a:xfrm>
          <a:prstGeom prst="rect">
            <a:avLst/>
          </a:prstGeom>
        </p:spPr>
      </p:pic>
      <p:pic>
        <p:nvPicPr>
          <p:cNvPr id="9" name="Grafik 8" descr="Streudiagramm mit einfarbiger Füllung">
            <a:extLst>
              <a:ext uri="{FF2B5EF4-FFF2-40B4-BE49-F238E27FC236}">
                <a16:creationId xmlns:a16="http://schemas.microsoft.com/office/drawing/2014/main" id="{E6E6644A-ECEF-34D1-DCEE-3AF2C59BE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264" y="2968674"/>
            <a:ext cx="643285" cy="643285"/>
          </a:xfrm>
          <a:prstGeom prst="rect">
            <a:avLst/>
          </a:prstGeom>
        </p:spPr>
      </p:pic>
      <p:pic>
        <p:nvPicPr>
          <p:cNvPr id="11" name="Grafik 10" descr="Streudiagramm mit einfarbiger Füllung">
            <a:extLst>
              <a:ext uri="{FF2B5EF4-FFF2-40B4-BE49-F238E27FC236}">
                <a16:creationId xmlns:a16="http://schemas.microsoft.com/office/drawing/2014/main" id="{875FC3C2-3A12-0C0E-306A-ADFBEA8C6E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8222" y="4539383"/>
            <a:ext cx="554736" cy="554736"/>
          </a:xfrm>
          <a:prstGeom prst="rect">
            <a:avLst/>
          </a:prstGeom>
        </p:spPr>
      </p:pic>
      <p:pic>
        <p:nvPicPr>
          <p:cNvPr id="21" name="Grafik 20" descr="Turner: Bodenprogramm mit einfarbiger Füllung">
            <a:extLst>
              <a:ext uri="{FF2B5EF4-FFF2-40B4-BE49-F238E27FC236}">
                <a16:creationId xmlns:a16="http://schemas.microsoft.com/office/drawing/2014/main" id="{BD950EA4-2CC8-F119-00E4-2E2E92C304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132" y="4609421"/>
            <a:ext cx="607070" cy="607070"/>
          </a:xfrm>
          <a:prstGeom prst="rect">
            <a:avLst/>
          </a:prstGeom>
        </p:spPr>
      </p:pic>
      <p:pic>
        <p:nvPicPr>
          <p:cNvPr id="23" name="Grafik 22" descr="Hund mit einfarbiger Füllung">
            <a:extLst>
              <a:ext uri="{FF2B5EF4-FFF2-40B4-BE49-F238E27FC236}">
                <a16:creationId xmlns:a16="http://schemas.microsoft.com/office/drawing/2014/main" id="{8E492E76-E0D4-114B-C2A0-5D8271EFB5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4319" y="3010868"/>
            <a:ext cx="607070" cy="60707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467AD2BE-CF06-9E5F-8B97-043A04295C1C}"/>
              </a:ext>
            </a:extLst>
          </p:cNvPr>
          <p:cNvSpPr txBox="1"/>
          <p:nvPr/>
        </p:nvSpPr>
        <p:spPr>
          <a:xfrm>
            <a:off x="7730248" y="994810"/>
            <a:ext cx="231343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Automatisierung: </a:t>
            </a:r>
          </a:p>
          <a:p>
            <a:r>
              <a:rPr lang="de-DE" sz="1200" dirty="0"/>
              <a:t>Die Maschinen machen die langweilige Arbeit. Das Team trinkt Kaffee und kann kreativ sein.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52E6E12-AEA2-BD5A-16C1-F8ABD553CDD3}"/>
              </a:ext>
            </a:extLst>
          </p:cNvPr>
          <p:cNvSpPr txBox="1"/>
          <p:nvPr/>
        </p:nvSpPr>
        <p:spPr>
          <a:xfrm>
            <a:off x="8918448" y="2964032"/>
            <a:ext cx="32735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Continuous</a:t>
            </a:r>
            <a:r>
              <a:rPr lang="de-DE" sz="1400" b="1" dirty="0"/>
              <a:t> Integration (CI):</a:t>
            </a:r>
          </a:p>
          <a:p>
            <a:r>
              <a:rPr lang="de-DE" sz="1200" dirty="0"/>
              <a:t>Änderungen im Code werden ständig ins Projekt eingebaut.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0B325FF-567A-013E-1304-3281214B8350}"/>
              </a:ext>
            </a:extLst>
          </p:cNvPr>
          <p:cNvSpPr txBox="1"/>
          <p:nvPr/>
        </p:nvSpPr>
        <p:spPr>
          <a:xfrm>
            <a:off x="7730248" y="4539383"/>
            <a:ext cx="297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Continuous</a:t>
            </a:r>
            <a:r>
              <a:rPr lang="de-DE" sz="1400" b="1" dirty="0"/>
              <a:t> </a:t>
            </a:r>
            <a:r>
              <a:rPr lang="de-DE" sz="1400" b="1" dirty="0" err="1"/>
              <a:t>Delivery</a:t>
            </a:r>
            <a:r>
              <a:rPr lang="de-DE" sz="1400" b="1" dirty="0"/>
              <a:t> (CD):</a:t>
            </a:r>
          </a:p>
          <a:p>
            <a:r>
              <a:rPr lang="de-DE" sz="1200" dirty="0"/>
              <a:t>Funktionierende Software wird ausgeliefert aber nur, wenn alle Tests grün sind.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3A3EB91-5057-8314-6D97-4D3A9BAE4030}"/>
              </a:ext>
            </a:extLst>
          </p:cNvPr>
          <p:cNvSpPr txBox="1"/>
          <p:nvPr/>
        </p:nvSpPr>
        <p:spPr>
          <a:xfrm>
            <a:off x="1949196" y="4539383"/>
            <a:ext cx="32735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Flexibilität und Skalierbarkeit</a:t>
            </a:r>
            <a:r>
              <a:rPr lang="de-DE" sz="1200" dirty="0"/>
              <a:t>:</a:t>
            </a:r>
          </a:p>
          <a:p>
            <a:r>
              <a:rPr lang="de-DE" sz="1200" dirty="0"/>
              <a:t>Neue Features? Mehr Stress? </a:t>
            </a:r>
          </a:p>
          <a:p>
            <a:r>
              <a:rPr lang="de-DE" sz="1200" dirty="0"/>
              <a:t>Das Team passt sich an.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5446D80-1CBC-99E9-7FDB-291133A73361}"/>
              </a:ext>
            </a:extLst>
          </p:cNvPr>
          <p:cNvSpPr txBox="1"/>
          <p:nvPr/>
        </p:nvSpPr>
        <p:spPr>
          <a:xfrm>
            <a:off x="1211389" y="2883516"/>
            <a:ext cx="2619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Überwachung:</a:t>
            </a:r>
          </a:p>
          <a:p>
            <a:r>
              <a:rPr lang="de-DE" sz="1200" dirty="0"/>
              <a:t>Das Team behält alles im Blick, damit die Probleme erst gar nicht groß werden.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139E941-FA86-11B3-818D-4A97F1132C66}"/>
              </a:ext>
            </a:extLst>
          </p:cNvPr>
          <p:cNvSpPr/>
          <p:nvPr/>
        </p:nvSpPr>
        <p:spPr>
          <a:xfrm>
            <a:off x="4617461" y="2752344"/>
            <a:ext cx="2130811" cy="1316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46164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60786-C6F2-802B-0194-4BAF8D0C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094" y="451233"/>
            <a:ext cx="9238434" cy="889592"/>
          </a:xfrm>
        </p:spPr>
        <p:txBody>
          <a:bodyPr/>
          <a:lstStyle/>
          <a:p>
            <a:r>
              <a:rPr lang="de-DE" sz="3200" dirty="0"/>
              <a:t>Devops-Methodik in der Praxis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3E3DD-FFDC-2534-30C6-85DA0169C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4132" y="3393211"/>
            <a:ext cx="4495800" cy="3960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Gehen wir davon aus, wir machen ein Online-Shop auf.</a:t>
            </a:r>
          </a:p>
          <a:p>
            <a:pPr marL="0" indent="0">
              <a:buNone/>
            </a:pPr>
            <a:r>
              <a:rPr lang="de-DE" dirty="0"/>
              <a:t> Wie funktioniert es mit DevOps? Welche Schritte geht man? Was ist wichtig?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0EA3AB-50EF-5712-0DEE-E58F67881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432" y="2254962"/>
            <a:ext cx="8769096" cy="1073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/>
              <a:t>Um die DevOps-Methodik besser zu veranschaulichen, bereitete ich ein Beispiel  vor, das zeigt, wie sie im echten Leben funktioniert.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05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44C86-4027-2A79-74E2-8E8ECB12F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878" y="1745421"/>
            <a:ext cx="5181546" cy="534117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1. Zusammenarbeit: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Entwickler, Tester &amp; Admins arbeiten zusammen an dem Code. Jeder ist für die Qualität verantwortlich.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2. Automatisierung: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Code-Änderungen werden automatisch getestet.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3. </a:t>
            </a:r>
            <a:r>
              <a:rPr lang="de-DE" dirty="0" err="1"/>
              <a:t>Continuous</a:t>
            </a:r>
            <a:r>
              <a:rPr lang="de-DE" dirty="0"/>
              <a:t> Integration (CI):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Jeder Push wird geprüft und die Tests laufen automatisch. Fehler müssen sofort erkannt werden.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217BF3-582F-7303-5B7F-05E64F1D1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1745421"/>
            <a:ext cx="5029200" cy="491445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de-DE" dirty="0"/>
              <a:t>4.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(CD):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Nach bestandenen Tests wird die neue Version direkt veröffentlicht. Falls doch ein Fehler auftaucht, springt es automatisch auf die letzte Version.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5. Skalierbarkeit und Flexibilität: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Sales? Black Friday? Die Server skalieren automatisch. 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6. Überwachung: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Bei Problemen wird automatisch Alarm geschlagen, bevor es die Kunden merken.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</p:txBody>
      </p:sp>
      <p:pic>
        <p:nvPicPr>
          <p:cNvPr id="6" name="Grafik 5" descr="Einkaufskorb mit einfarbiger Füllung">
            <a:extLst>
              <a:ext uri="{FF2B5EF4-FFF2-40B4-BE49-F238E27FC236}">
                <a16:creationId xmlns:a16="http://schemas.microsoft.com/office/drawing/2014/main" id="{B60C88AF-3916-902D-FF28-30F983AC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3961" y="201167"/>
            <a:ext cx="1557527" cy="14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2DC5C-68BD-E121-3192-936FA551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ist Devops wichtig und richtig?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A8B9B4-C14F-1342-64C5-080F95AE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78" y="2505456"/>
            <a:ext cx="9238434" cy="381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Neue Features landen schneller bei den Nutzern.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Es gibt kein „Das ist nicht mein Problem“, sondern es wird eng miteinander gearbeitet.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Weniger Stress durch die Automatisierung, da auch weniger Fehler passieren.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Unabhängig wie viele Nutzer, DevOps passt sich 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 Fehler werden schneller erkannt und behoben.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9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B9071-E4D8-158A-FF05-F73F59FE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A4C0F7-8577-F82A-92D6-1CEC1A3D3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C94CC-E984-D28A-C291-EA8550DC4D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DevOps and Software Development Life Cycle</a:t>
            </a:r>
            <a:endParaRPr lang="en-US" dirty="0"/>
          </a:p>
          <a:p>
            <a:r>
              <a:rPr lang="en-US" dirty="0">
                <a:hlinkClick r:id="rId3"/>
              </a:rPr>
              <a:t>Was </a:t>
            </a:r>
            <a:r>
              <a:rPr lang="en-US" dirty="0" err="1">
                <a:hlinkClick r:id="rId3"/>
              </a:rPr>
              <a:t>ist</a:t>
            </a:r>
            <a:r>
              <a:rPr lang="en-US" dirty="0">
                <a:hlinkClick r:id="rId3"/>
              </a:rPr>
              <a:t> DevOps? - Amazon Web Services (AWS)</a:t>
            </a:r>
            <a:endParaRPr lang="en-US" dirty="0"/>
          </a:p>
          <a:p>
            <a:r>
              <a:rPr lang="en-US" dirty="0">
                <a:hlinkClick r:id="rId4"/>
              </a:rPr>
              <a:t>15 Helpful DevOps Automation Examples To Improve Your Strategy | Zeet.co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3D20D27-8EAF-C94D-3EFD-09AA5E58E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Bilder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275A3D9-8E12-88DD-A78A-63B2CA4641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Software Development Life Cycle: Your 2023 Checklist</a:t>
            </a:r>
          </a:p>
          <a:p>
            <a:r>
              <a:rPr lang="en-US" dirty="0">
                <a:hlinkClick r:id="rId6"/>
              </a:rPr>
              <a:t>DevOps: Test Phase explained | </a:t>
            </a:r>
            <a:r>
              <a:rPr lang="en-US" dirty="0" err="1">
                <a:hlinkClick r:id="rId6"/>
              </a:rPr>
              <a:t>DoiT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36157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Breitbild</PresentationFormat>
  <Paragraphs>73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Trade Gothic Next Cond</vt:lpstr>
      <vt:lpstr>Trade Gothic Next Light</vt:lpstr>
      <vt:lpstr>Wingdings</vt:lpstr>
      <vt:lpstr>PortalVTI</vt:lpstr>
      <vt:lpstr>DevOps und Software Development Life Cycle</vt:lpstr>
      <vt:lpstr>Methodik:Devops</vt:lpstr>
      <vt:lpstr>Software Development Life Cycle</vt:lpstr>
      <vt:lpstr>DevOps-Methodik</vt:lpstr>
      <vt:lpstr>PowerPoint-Präsentation</vt:lpstr>
      <vt:lpstr>Devops-Methodik in der Praxis</vt:lpstr>
      <vt:lpstr>PowerPoint-Präsentation</vt:lpstr>
      <vt:lpstr>Wieso ist Devops wichtig und richtig?</vt:lpstr>
      <vt:lpstr>Quellen</vt:lpstr>
    </vt:vector>
  </TitlesOfParts>
  <Company>DAA Deutsche Angestellten-Akademie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Aleksandra Szczupakowska 1932174344</dc:creator>
  <cp:lastModifiedBy>Aleksandra Szczupakowska 1932174344</cp:lastModifiedBy>
  <cp:revision>1</cp:revision>
  <dcterms:created xsi:type="dcterms:W3CDTF">2025-02-07T09:13:05Z</dcterms:created>
  <dcterms:modified xsi:type="dcterms:W3CDTF">2025-02-10T11:01:58Z</dcterms:modified>
</cp:coreProperties>
</file>