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6" r:id="rId9"/>
    <p:sldId id="260" r:id="rId10"/>
    <p:sldId id="267" r:id="rId11"/>
    <p:sldId id="270" r:id="rId12"/>
    <p:sldId id="268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279A0-0C87-4569-862C-D60E372249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955139-F049-45C6-BFB0-2F60497B2CD3}">
      <dgm:prSet/>
      <dgm:spPr/>
      <dgm:t>
        <a:bodyPr/>
        <a:lstStyle/>
        <a:p>
          <a:r>
            <a:rPr lang="en-US"/>
            <a:t>Aplicar conceptos de análisis de algoritmos</a:t>
          </a:r>
        </a:p>
      </dgm:t>
    </dgm:pt>
    <dgm:pt modelId="{29D2143B-BF8F-43B2-B89E-262A82E74734}" type="parTrans" cxnId="{1C780EBA-9B10-4490-AE5A-B0A6499530A2}">
      <dgm:prSet/>
      <dgm:spPr/>
      <dgm:t>
        <a:bodyPr/>
        <a:lstStyle/>
        <a:p>
          <a:endParaRPr lang="en-US"/>
        </a:p>
      </dgm:t>
    </dgm:pt>
    <dgm:pt modelId="{15AE9D87-86D0-4B88-B42C-DC0C14B03726}" type="sibTrans" cxnId="{1C780EBA-9B10-4490-AE5A-B0A6499530A2}">
      <dgm:prSet/>
      <dgm:spPr/>
      <dgm:t>
        <a:bodyPr/>
        <a:lstStyle/>
        <a:p>
          <a:endParaRPr lang="en-US"/>
        </a:p>
      </dgm:t>
    </dgm:pt>
    <dgm:pt modelId="{EDCD0771-DB18-45EB-8F38-2D627DBC6078}">
      <dgm:prSet/>
      <dgm:spPr/>
      <dgm:t>
        <a:bodyPr/>
        <a:lstStyle/>
        <a:p>
          <a:r>
            <a:rPr lang="en-US"/>
            <a:t>Comparar rendimiento teórico y empírico</a:t>
          </a:r>
        </a:p>
      </dgm:t>
    </dgm:pt>
    <dgm:pt modelId="{6427B83B-DE76-4291-B123-71D6C01D754D}" type="parTrans" cxnId="{F52F423E-06B0-45A2-A8D3-B947B6316612}">
      <dgm:prSet/>
      <dgm:spPr/>
      <dgm:t>
        <a:bodyPr/>
        <a:lstStyle/>
        <a:p>
          <a:endParaRPr lang="en-US"/>
        </a:p>
      </dgm:t>
    </dgm:pt>
    <dgm:pt modelId="{4AA9A735-3C31-4DEF-8FC6-897DD7FD3AED}" type="sibTrans" cxnId="{F52F423E-06B0-45A2-A8D3-B947B6316612}">
      <dgm:prSet/>
      <dgm:spPr/>
      <dgm:t>
        <a:bodyPr/>
        <a:lstStyle/>
        <a:p>
          <a:endParaRPr lang="en-US"/>
        </a:p>
      </dgm:t>
    </dgm:pt>
    <dgm:pt modelId="{05E3FD15-F1C9-464C-A6B0-5AF98FA57413}">
      <dgm:prSet/>
      <dgm:spPr/>
      <dgm:t>
        <a:bodyPr/>
        <a:lstStyle/>
        <a:p>
          <a:r>
            <a:rPr lang="en-US" dirty="0" err="1"/>
            <a:t>Implementar</a:t>
          </a:r>
          <a:r>
            <a:rPr lang="en-US" dirty="0"/>
            <a:t> </a:t>
          </a:r>
          <a:r>
            <a:rPr lang="en-US" dirty="0" err="1"/>
            <a:t>algoritmos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Python</a:t>
          </a:r>
        </a:p>
      </dgm:t>
    </dgm:pt>
    <dgm:pt modelId="{81BE7E8A-65B5-40B2-B1F7-23DF20988DB3}" type="parTrans" cxnId="{6B1BC37B-9129-49D2-B2B0-6EC24B22F0D8}">
      <dgm:prSet/>
      <dgm:spPr/>
      <dgm:t>
        <a:bodyPr/>
        <a:lstStyle/>
        <a:p>
          <a:endParaRPr lang="en-US"/>
        </a:p>
      </dgm:t>
    </dgm:pt>
    <dgm:pt modelId="{01B8BB37-9B52-4BB4-9B06-F907AD072114}" type="sibTrans" cxnId="{6B1BC37B-9129-49D2-B2B0-6EC24B22F0D8}">
      <dgm:prSet/>
      <dgm:spPr/>
      <dgm:t>
        <a:bodyPr/>
        <a:lstStyle/>
        <a:p>
          <a:endParaRPr lang="en-US"/>
        </a:p>
      </dgm:t>
    </dgm:pt>
    <dgm:pt modelId="{EEED564D-2790-4D46-BA93-5426EB1EB45C}">
      <dgm:prSet/>
      <dgm:spPr/>
      <dgm:t>
        <a:bodyPr/>
        <a:lstStyle/>
        <a:p>
          <a:r>
            <a:rPr lang="en-US" dirty="0" err="1"/>
            <a:t>Visualizar</a:t>
          </a:r>
          <a:r>
            <a:rPr lang="en-US" dirty="0"/>
            <a:t> </a:t>
          </a:r>
          <a:r>
            <a:rPr lang="en-US" dirty="0" err="1"/>
            <a:t>impacto</a:t>
          </a:r>
          <a:r>
            <a:rPr lang="en-US" dirty="0"/>
            <a:t> del </a:t>
          </a:r>
          <a:r>
            <a:rPr lang="en-US" dirty="0" err="1"/>
            <a:t>tamaño</a:t>
          </a:r>
          <a:r>
            <a:rPr lang="en-US" dirty="0"/>
            <a:t> de entrada</a:t>
          </a:r>
        </a:p>
      </dgm:t>
    </dgm:pt>
    <dgm:pt modelId="{51B8E7A5-2C92-4E54-A13D-3DEA5794610B}" type="parTrans" cxnId="{7A3F19DD-3F99-41E7-968F-AE3C69FB7834}">
      <dgm:prSet/>
      <dgm:spPr/>
      <dgm:t>
        <a:bodyPr/>
        <a:lstStyle/>
        <a:p>
          <a:endParaRPr lang="en-US"/>
        </a:p>
      </dgm:t>
    </dgm:pt>
    <dgm:pt modelId="{B2B6DF8C-EA7B-4BD0-BA1F-AAE63B823D68}" type="sibTrans" cxnId="{7A3F19DD-3F99-41E7-968F-AE3C69FB7834}">
      <dgm:prSet/>
      <dgm:spPr/>
      <dgm:t>
        <a:bodyPr/>
        <a:lstStyle/>
        <a:p>
          <a:endParaRPr lang="en-US"/>
        </a:p>
      </dgm:t>
    </dgm:pt>
    <dgm:pt modelId="{B0B41336-AC48-48AB-9981-F12009C68C57}" type="pres">
      <dgm:prSet presAssocID="{497279A0-0C87-4569-862C-D60E37224958}" presName="root" presStyleCnt="0">
        <dgm:presLayoutVars>
          <dgm:dir/>
          <dgm:resizeHandles val="exact"/>
        </dgm:presLayoutVars>
      </dgm:prSet>
      <dgm:spPr/>
    </dgm:pt>
    <dgm:pt modelId="{CF13EFD6-6A42-4839-99CD-58F5D29BE612}" type="pres">
      <dgm:prSet presAssocID="{11955139-F049-45C6-BFB0-2F60497B2CD3}" presName="compNode" presStyleCnt="0"/>
      <dgm:spPr/>
    </dgm:pt>
    <dgm:pt modelId="{50999653-2CA7-45CA-8DEC-9DE4848C66A9}" type="pres">
      <dgm:prSet presAssocID="{11955139-F049-45C6-BFB0-2F60497B2C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9D2560-49A4-4678-8124-130119D5FD75}" type="pres">
      <dgm:prSet presAssocID="{11955139-F049-45C6-BFB0-2F60497B2CD3}" presName="spaceRect" presStyleCnt="0"/>
      <dgm:spPr/>
    </dgm:pt>
    <dgm:pt modelId="{5E654126-10F1-4A95-A7DD-EFE39671DEB8}" type="pres">
      <dgm:prSet presAssocID="{11955139-F049-45C6-BFB0-2F60497B2CD3}" presName="textRect" presStyleLbl="revTx" presStyleIdx="0" presStyleCnt="4">
        <dgm:presLayoutVars>
          <dgm:chMax val="1"/>
          <dgm:chPref val="1"/>
        </dgm:presLayoutVars>
      </dgm:prSet>
      <dgm:spPr/>
    </dgm:pt>
    <dgm:pt modelId="{9BB9732C-DFEB-46CD-A704-00BE9F03917D}" type="pres">
      <dgm:prSet presAssocID="{15AE9D87-86D0-4B88-B42C-DC0C14B03726}" presName="sibTrans" presStyleCnt="0"/>
      <dgm:spPr/>
    </dgm:pt>
    <dgm:pt modelId="{1AF50256-F07C-427A-A2A6-C903BA698453}" type="pres">
      <dgm:prSet presAssocID="{EDCD0771-DB18-45EB-8F38-2D627DBC6078}" presName="compNode" presStyleCnt="0"/>
      <dgm:spPr/>
    </dgm:pt>
    <dgm:pt modelId="{831A3750-0F2B-406A-BFDF-DC54A5EADF0A}" type="pres">
      <dgm:prSet presAssocID="{EDCD0771-DB18-45EB-8F38-2D627DBC60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46CC74F-63C7-48EA-9198-5246BBCE075C}" type="pres">
      <dgm:prSet presAssocID="{EDCD0771-DB18-45EB-8F38-2D627DBC6078}" presName="spaceRect" presStyleCnt="0"/>
      <dgm:spPr/>
    </dgm:pt>
    <dgm:pt modelId="{D90B4267-FE7D-49DF-AA04-B6B90852E81F}" type="pres">
      <dgm:prSet presAssocID="{EDCD0771-DB18-45EB-8F38-2D627DBC6078}" presName="textRect" presStyleLbl="revTx" presStyleIdx="1" presStyleCnt="4">
        <dgm:presLayoutVars>
          <dgm:chMax val="1"/>
          <dgm:chPref val="1"/>
        </dgm:presLayoutVars>
      </dgm:prSet>
      <dgm:spPr/>
    </dgm:pt>
    <dgm:pt modelId="{32E233D9-83B1-4562-8D61-D8D09459B558}" type="pres">
      <dgm:prSet presAssocID="{4AA9A735-3C31-4DEF-8FC6-897DD7FD3AED}" presName="sibTrans" presStyleCnt="0"/>
      <dgm:spPr/>
    </dgm:pt>
    <dgm:pt modelId="{AF48A818-13B6-4DC9-8589-F6AE2E713401}" type="pres">
      <dgm:prSet presAssocID="{05E3FD15-F1C9-464C-A6B0-5AF98FA57413}" presName="compNode" presStyleCnt="0"/>
      <dgm:spPr/>
    </dgm:pt>
    <dgm:pt modelId="{F36F9BF2-7CB1-4A42-A1D3-4A592F5CF027}" type="pres">
      <dgm:prSet presAssocID="{05E3FD15-F1C9-464C-A6B0-5AF98FA574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EAA8B93-40CC-4EC9-96D5-373D42E14894}" type="pres">
      <dgm:prSet presAssocID="{05E3FD15-F1C9-464C-A6B0-5AF98FA57413}" presName="spaceRect" presStyleCnt="0"/>
      <dgm:spPr/>
    </dgm:pt>
    <dgm:pt modelId="{E5DB1A8E-E4A7-4C66-A33F-96817C21B47D}" type="pres">
      <dgm:prSet presAssocID="{05E3FD15-F1C9-464C-A6B0-5AF98FA57413}" presName="textRect" presStyleLbl="revTx" presStyleIdx="2" presStyleCnt="4">
        <dgm:presLayoutVars>
          <dgm:chMax val="1"/>
          <dgm:chPref val="1"/>
        </dgm:presLayoutVars>
      </dgm:prSet>
      <dgm:spPr/>
    </dgm:pt>
    <dgm:pt modelId="{FEA95B23-4761-4802-9240-5E666218BD95}" type="pres">
      <dgm:prSet presAssocID="{01B8BB37-9B52-4BB4-9B06-F907AD072114}" presName="sibTrans" presStyleCnt="0"/>
      <dgm:spPr/>
    </dgm:pt>
    <dgm:pt modelId="{25C5F4BA-9B5A-4C98-BC96-B051BE578CE1}" type="pres">
      <dgm:prSet presAssocID="{EEED564D-2790-4D46-BA93-5426EB1EB45C}" presName="compNode" presStyleCnt="0"/>
      <dgm:spPr/>
    </dgm:pt>
    <dgm:pt modelId="{C32D8703-E26C-43E7-8DCD-2BC96D3492E7}" type="pres">
      <dgm:prSet presAssocID="{EEED564D-2790-4D46-BA93-5426EB1EB4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6253AA5-7D9F-4A8B-B9A6-100C5823E4B6}" type="pres">
      <dgm:prSet presAssocID="{EEED564D-2790-4D46-BA93-5426EB1EB45C}" presName="spaceRect" presStyleCnt="0"/>
      <dgm:spPr/>
    </dgm:pt>
    <dgm:pt modelId="{B6E4399D-04A6-46FA-8796-787C372A5692}" type="pres">
      <dgm:prSet presAssocID="{EEED564D-2790-4D46-BA93-5426EB1EB45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306F22-14C3-4B71-A1AF-06A2CCBF9FE0}" type="presOf" srcId="{11955139-F049-45C6-BFB0-2F60497B2CD3}" destId="{5E654126-10F1-4A95-A7DD-EFE39671DEB8}" srcOrd="0" destOrd="0" presId="urn:microsoft.com/office/officeart/2018/2/layout/IconLabelList"/>
    <dgm:cxn modelId="{DEE52128-7EEA-458E-B60D-FE9F999D3AA1}" type="presOf" srcId="{EDCD0771-DB18-45EB-8F38-2D627DBC6078}" destId="{D90B4267-FE7D-49DF-AA04-B6B90852E81F}" srcOrd="0" destOrd="0" presId="urn:microsoft.com/office/officeart/2018/2/layout/IconLabelList"/>
    <dgm:cxn modelId="{F52F423E-06B0-45A2-A8D3-B947B6316612}" srcId="{497279A0-0C87-4569-862C-D60E37224958}" destId="{EDCD0771-DB18-45EB-8F38-2D627DBC6078}" srcOrd="1" destOrd="0" parTransId="{6427B83B-DE76-4291-B123-71D6C01D754D}" sibTransId="{4AA9A735-3C31-4DEF-8FC6-897DD7FD3AED}"/>
    <dgm:cxn modelId="{138B9743-747B-45CB-88E4-5811D87492A8}" type="presOf" srcId="{497279A0-0C87-4569-862C-D60E37224958}" destId="{B0B41336-AC48-48AB-9981-F12009C68C57}" srcOrd="0" destOrd="0" presId="urn:microsoft.com/office/officeart/2018/2/layout/IconLabelList"/>
    <dgm:cxn modelId="{6926B772-025F-4C3C-AA3A-277B0CFAB410}" type="presOf" srcId="{EEED564D-2790-4D46-BA93-5426EB1EB45C}" destId="{B6E4399D-04A6-46FA-8796-787C372A5692}" srcOrd="0" destOrd="0" presId="urn:microsoft.com/office/officeart/2018/2/layout/IconLabelList"/>
    <dgm:cxn modelId="{6B1BC37B-9129-49D2-B2B0-6EC24B22F0D8}" srcId="{497279A0-0C87-4569-862C-D60E37224958}" destId="{05E3FD15-F1C9-464C-A6B0-5AF98FA57413}" srcOrd="2" destOrd="0" parTransId="{81BE7E8A-65B5-40B2-B1F7-23DF20988DB3}" sibTransId="{01B8BB37-9B52-4BB4-9B06-F907AD072114}"/>
    <dgm:cxn modelId="{1C780EBA-9B10-4490-AE5A-B0A6499530A2}" srcId="{497279A0-0C87-4569-862C-D60E37224958}" destId="{11955139-F049-45C6-BFB0-2F60497B2CD3}" srcOrd="0" destOrd="0" parTransId="{29D2143B-BF8F-43B2-B89E-262A82E74734}" sibTransId="{15AE9D87-86D0-4B88-B42C-DC0C14B03726}"/>
    <dgm:cxn modelId="{7A3F19DD-3F99-41E7-968F-AE3C69FB7834}" srcId="{497279A0-0C87-4569-862C-D60E37224958}" destId="{EEED564D-2790-4D46-BA93-5426EB1EB45C}" srcOrd="3" destOrd="0" parTransId="{51B8E7A5-2C92-4E54-A13D-3DEA5794610B}" sibTransId="{B2B6DF8C-EA7B-4BD0-BA1F-AAE63B823D68}"/>
    <dgm:cxn modelId="{E023A6F9-9C25-41D0-A8B3-A745946398D1}" type="presOf" srcId="{05E3FD15-F1C9-464C-A6B0-5AF98FA57413}" destId="{E5DB1A8E-E4A7-4C66-A33F-96817C21B47D}" srcOrd="0" destOrd="0" presId="urn:microsoft.com/office/officeart/2018/2/layout/IconLabelList"/>
    <dgm:cxn modelId="{C56C5A91-2B31-402D-ADED-A319415798AE}" type="presParOf" srcId="{B0B41336-AC48-48AB-9981-F12009C68C57}" destId="{CF13EFD6-6A42-4839-99CD-58F5D29BE612}" srcOrd="0" destOrd="0" presId="urn:microsoft.com/office/officeart/2018/2/layout/IconLabelList"/>
    <dgm:cxn modelId="{596AC4B6-B85E-4846-9FA0-5FBD903446F3}" type="presParOf" srcId="{CF13EFD6-6A42-4839-99CD-58F5D29BE612}" destId="{50999653-2CA7-45CA-8DEC-9DE4848C66A9}" srcOrd="0" destOrd="0" presId="urn:microsoft.com/office/officeart/2018/2/layout/IconLabelList"/>
    <dgm:cxn modelId="{0017C2BA-7081-4F9B-939A-3EACA237FE82}" type="presParOf" srcId="{CF13EFD6-6A42-4839-99CD-58F5D29BE612}" destId="{2A9D2560-49A4-4678-8124-130119D5FD75}" srcOrd="1" destOrd="0" presId="urn:microsoft.com/office/officeart/2018/2/layout/IconLabelList"/>
    <dgm:cxn modelId="{785936BF-70EC-41B5-9CAD-5ED37F0214E5}" type="presParOf" srcId="{CF13EFD6-6A42-4839-99CD-58F5D29BE612}" destId="{5E654126-10F1-4A95-A7DD-EFE39671DEB8}" srcOrd="2" destOrd="0" presId="urn:microsoft.com/office/officeart/2018/2/layout/IconLabelList"/>
    <dgm:cxn modelId="{87B7FEEF-861E-4322-BEE0-AB25BFAC0EF8}" type="presParOf" srcId="{B0B41336-AC48-48AB-9981-F12009C68C57}" destId="{9BB9732C-DFEB-46CD-A704-00BE9F03917D}" srcOrd="1" destOrd="0" presId="urn:microsoft.com/office/officeart/2018/2/layout/IconLabelList"/>
    <dgm:cxn modelId="{5CA60A72-51C2-4F03-A7F0-47F6C399650D}" type="presParOf" srcId="{B0B41336-AC48-48AB-9981-F12009C68C57}" destId="{1AF50256-F07C-427A-A2A6-C903BA698453}" srcOrd="2" destOrd="0" presId="urn:microsoft.com/office/officeart/2018/2/layout/IconLabelList"/>
    <dgm:cxn modelId="{C6F2B3FD-D88A-4882-B015-E868D86FD5A4}" type="presParOf" srcId="{1AF50256-F07C-427A-A2A6-C903BA698453}" destId="{831A3750-0F2B-406A-BFDF-DC54A5EADF0A}" srcOrd="0" destOrd="0" presId="urn:microsoft.com/office/officeart/2018/2/layout/IconLabelList"/>
    <dgm:cxn modelId="{DCC32CE0-4AB5-47E1-A665-1F8B5DB6CD4F}" type="presParOf" srcId="{1AF50256-F07C-427A-A2A6-C903BA698453}" destId="{546CC74F-63C7-48EA-9198-5246BBCE075C}" srcOrd="1" destOrd="0" presId="urn:microsoft.com/office/officeart/2018/2/layout/IconLabelList"/>
    <dgm:cxn modelId="{EC503D90-FBCA-4593-B896-F35020B864DB}" type="presParOf" srcId="{1AF50256-F07C-427A-A2A6-C903BA698453}" destId="{D90B4267-FE7D-49DF-AA04-B6B90852E81F}" srcOrd="2" destOrd="0" presId="urn:microsoft.com/office/officeart/2018/2/layout/IconLabelList"/>
    <dgm:cxn modelId="{836008CE-1911-45D7-81AF-537755FE7901}" type="presParOf" srcId="{B0B41336-AC48-48AB-9981-F12009C68C57}" destId="{32E233D9-83B1-4562-8D61-D8D09459B558}" srcOrd="3" destOrd="0" presId="urn:microsoft.com/office/officeart/2018/2/layout/IconLabelList"/>
    <dgm:cxn modelId="{75F0C5BB-741C-4C4E-BA1D-8813A492AE0B}" type="presParOf" srcId="{B0B41336-AC48-48AB-9981-F12009C68C57}" destId="{AF48A818-13B6-4DC9-8589-F6AE2E713401}" srcOrd="4" destOrd="0" presId="urn:microsoft.com/office/officeart/2018/2/layout/IconLabelList"/>
    <dgm:cxn modelId="{0FE17167-ACFF-4C1E-BF6C-DE8E542AEF9E}" type="presParOf" srcId="{AF48A818-13B6-4DC9-8589-F6AE2E713401}" destId="{F36F9BF2-7CB1-4A42-A1D3-4A592F5CF027}" srcOrd="0" destOrd="0" presId="urn:microsoft.com/office/officeart/2018/2/layout/IconLabelList"/>
    <dgm:cxn modelId="{92632187-5E86-49A3-95AA-7DD2771965E0}" type="presParOf" srcId="{AF48A818-13B6-4DC9-8589-F6AE2E713401}" destId="{CEAA8B93-40CC-4EC9-96D5-373D42E14894}" srcOrd="1" destOrd="0" presId="urn:microsoft.com/office/officeart/2018/2/layout/IconLabelList"/>
    <dgm:cxn modelId="{E8DFFF64-0F51-4390-A12C-4046327EA526}" type="presParOf" srcId="{AF48A818-13B6-4DC9-8589-F6AE2E713401}" destId="{E5DB1A8E-E4A7-4C66-A33F-96817C21B47D}" srcOrd="2" destOrd="0" presId="urn:microsoft.com/office/officeart/2018/2/layout/IconLabelList"/>
    <dgm:cxn modelId="{AFCFB4C1-CF4E-45A4-8B9B-9A430917E3E0}" type="presParOf" srcId="{B0B41336-AC48-48AB-9981-F12009C68C57}" destId="{FEA95B23-4761-4802-9240-5E666218BD95}" srcOrd="5" destOrd="0" presId="urn:microsoft.com/office/officeart/2018/2/layout/IconLabelList"/>
    <dgm:cxn modelId="{125A0001-C7DB-4D0E-86CD-E1EBF384F7FC}" type="presParOf" srcId="{B0B41336-AC48-48AB-9981-F12009C68C57}" destId="{25C5F4BA-9B5A-4C98-BC96-B051BE578CE1}" srcOrd="6" destOrd="0" presId="urn:microsoft.com/office/officeart/2018/2/layout/IconLabelList"/>
    <dgm:cxn modelId="{CC86D451-084E-4602-9753-F60B4BBCEC52}" type="presParOf" srcId="{25C5F4BA-9B5A-4C98-BC96-B051BE578CE1}" destId="{C32D8703-E26C-43E7-8DCD-2BC96D3492E7}" srcOrd="0" destOrd="0" presId="urn:microsoft.com/office/officeart/2018/2/layout/IconLabelList"/>
    <dgm:cxn modelId="{D4F4BFE4-824C-4F8B-ACE2-FD495ECD0D63}" type="presParOf" srcId="{25C5F4BA-9B5A-4C98-BC96-B051BE578CE1}" destId="{86253AA5-7D9F-4A8B-B9A6-100C5823E4B6}" srcOrd="1" destOrd="0" presId="urn:microsoft.com/office/officeart/2018/2/layout/IconLabelList"/>
    <dgm:cxn modelId="{3EF27F23-FB1F-417C-A4BC-DDB8B8BBCDF9}" type="presParOf" srcId="{25C5F4BA-9B5A-4C98-BC96-B051BE578CE1}" destId="{B6E4399D-04A6-46FA-8796-787C372A56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95767-B266-4955-9387-346EEF26700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80798C-D752-4086-84F1-24732A1AE98F}">
      <dgm:prSet/>
      <dgm:spPr/>
      <dgm:t>
        <a:bodyPr/>
        <a:lstStyle/>
        <a:p>
          <a:r>
            <a:rPr lang="en-US"/>
            <a:t>Qué es un algoritmo</a:t>
          </a:r>
        </a:p>
      </dgm:t>
    </dgm:pt>
    <dgm:pt modelId="{625CFF51-ACF5-4FC8-97B8-8873A0AFE5A1}" type="parTrans" cxnId="{45D8E51A-689C-4378-8F46-291152B91824}">
      <dgm:prSet/>
      <dgm:spPr/>
      <dgm:t>
        <a:bodyPr/>
        <a:lstStyle/>
        <a:p>
          <a:endParaRPr lang="en-US"/>
        </a:p>
      </dgm:t>
    </dgm:pt>
    <dgm:pt modelId="{BD52CA05-3AE2-4F37-9052-EBDCBA507740}" type="sibTrans" cxnId="{45D8E51A-689C-4378-8F46-291152B91824}">
      <dgm:prSet/>
      <dgm:spPr/>
      <dgm:t>
        <a:bodyPr/>
        <a:lstStyle/>
        <a:p>
          <a:endParaRPr lang="en-US"/>
        </a:p>
      </dgm:t>
    </dgm:pt>
    <dgm:pt modelId="{7547A3FA-AA29-401E-B8D9-3F673CE179BC}">
      <dgm:prSet/>
      <dgm:spPr/>
      <dgm:t>
        <a:bodyPr/>
        <a:lstStyle/>
        <a:p>
          <a:r>
            <a:rPr lang="en-US"/>
            <a:t>Por qué analizarlos</a:t>
          </a:r>
        </a:p>
      </dgm:t>
    </dgm:pt>
    <dgm:pt modelId="{767B4AE7-E091-4A98-B23A-2FFD53EA2E34}" type="parTrans" cxnId="{DCBD9AE8-1F25-49D1-B056-A2B419562F51}">
      <dgm:prSet/>
      <dgm:spPr/>
      <dgm:t>
        <a:bodyPr/>
        <a:lstStyle/>
        <a:p>
          <a:endParaRPr lang="en-US"/>
        </a:p>
      </dgm:t>
    </dgm:pt>
    <dgm:pt modelId="{EF8CDA2F-839A-498C-9480-DB01B002F3AF}" type="sibTrans" cxnId="{DCBD9AE8-1F25-49D1-B056-A2B419562F51}">
      <dgm:prSet/>
      <dgm:spPr/>
      <dgm:t>
        <a:bodyPr/>
        <a:lstStyle/>
        <a:p>
          <a:endParaRPr lang="en-US"/>
        </a:p>
      </dgm:t>
    </dgm:pt>
    <dgm:pt modelId="{84A9925B-27C1-4E93-A797-1E0FA6F3DF14}">
      <dgm:prSet/>
      <dgm:spPr/>
      <dgm:t>
        <a:bodyPr/>
        <a:lstStyle/>
        <a:p>
          <a:r>
            <a:rPr lang="en-US"/>
            <a:t>Tipos de análisis: teórico vs empírico</a:t>
          </a:r>
        </a:p>
      </dgm:t>
    </dgm:pt>
    <dgm:pt modelId="{1B2EA525-1596-4836-B0C3-C6D0570BF764}" type="parTrans" cxnId="{5A920B80-EEC8-431E-9C9E-B2E4FF810BEC}">
      <dgm:prSet/>
      <dgm:spPr/>
      <dgm:t>
        <a:bodyPr/>
        <a:lstStyle/>
        <a:p>
          <a:endParaRPr lang="en-US"/>
        </a:p>
      </dgm:t>
    </dgm:pt>
    <dgm:pt modelId="{F36ED1CD-9319-419F-870B-B9AA66188C9B}" type="sibTrans" cxnId="{5A920B80-EEC8-431E-9C9E-B2E4FF810BEC}">
      <dgm:prSet/>
      <dgm:spPr/>
      <dgm:t>
        <a:bodyPr/>
        <a:lstStyle/>
        <a:p>
          <a:endParaRPr lang="en-US"/>
        </a:p>
      </dgm:t>
    </dgm:pt>
    <dgm:pt modelId="{31993172-4E9F-4877-92A2-CF62E3951DD7}">
      <dgm:prSet/>
      <dgm:spPr/>
      <dgm:t>
        <a:bodyPr/>
        <a:lstStyle/>
        <a:p>
          <a:r>
            <a:rPr lang="en-US"/>
            <a:t>Notación Big-O: O(1), O(n), O(n²), O(log n), O(n log n)</a:t>
          </a:r>
        </a:p>
      </dgm:t>
    </dgm:pt>
    <dgm:pt modelId="{8AFED1BC-ACFA-43F6-8258-5D649D224ADE}" type="parTrans" cxnId="{56C8B9AA-27EF-43B8-B795-ED3EE6E83DA6}">
      <dgm:prSet/>
      <dgm:spPr/>
      <dgm:t>
        <a:bodyPr/>
        <a:lstStyle/>
        <a:p>
          <a:endParaRPr lang="en-US"/>
        </a:p>
      </dgm:t>
    </dgm:pt>
    <dgm:pt modelId="{1113575B-326D-4E05-AD14-2EB837402E9D}" type="sibTrans" cxnId="{56C8B9AA-27EF-43B8-B795-ED3EE6E83DA6}">
      <dgm:prSet/>
      <dgm:spPr/>
      <dgm:t>
        <a:bodyPr/>
        <a:lstStyle/>
        <a:p>
          <a:endParaRPr lang="en-US"/>
        </a:p>
      </dgm:t>
    </dgm:pt>
    <dgm:pt modelId="{ED2973D7-7F83-400F-8266-7323A63A7E42}" type="pres">
      <dgm:prSet presAssocID="{16895767-B266-4955-9387-346EEF26700E}" presName="linear" presStyleCnt="0">
        <dgm:presLayoutVars>
          <dgm:animLvl val="lvl"/>
          <dgm:resizeHandles val="exact"/>
        </dgm:presLayoutVars>
      </dgm:prSet>
      <dgm:spPr/>
    </dgm:pt>
    <dgm:pt modelId="{9CCFFBD6-7D47-48C3-9700-2299F78B5345}" type="pres">
      <dgm:prSet presAssocID="{EB80798C-D752-4086-84F1-24732A1AE9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53CB26-4B79-4622-B3D0-911D7DEF5624}" type="pres">
      <dgm:prSet presAssocID="{BD52CA05-3AE2-4F37-9052-EBDCBA507740}" presName="spacer" presStyleCnt="0"/>
      <dgm:spPr/>
    </dgm:pt>
    <dgm:pt modelId="{CA84851E-6426-42F7-939E-D6FEAE3B1B6A}" type="pres">
      <dgm:prSet presAssocID="{7547A3FA-AA29-401E-B8D9-3F673CE179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877AC0-54D1-445C-8AB4-98D77F997B96}" type="pres">
      <dgm:prSet presAssocID="{EF8CDA2F-839A-498C-9480-DB01B002F3AF}" presName="spacer" presStyleCnt="0"/>
      <dgm:spPr/>
    </dgm:pt>
    <dgm:pt modelId="{99A6D05D-95A5-4431-996C-C69D128AD70C}" type="pres">
      <dgm:prSet presAssocID="{84A9925B-27C1-4E93-A797-1E0FA6F3DF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9D06A4-A573-4EE6-8112-F364B05D8E65}" type="pres">
      <dgm:prSet presAssocID="{F36ED1CD-9319-419F-870B-B9AA66188C9B}" presName="spacer" presStyleCnt="0"/>
      <dgm:spPr/>
    </dgm:pt>
    <dgm:pt modelId="{C1DDF824-DDFC-4E9F-872F-C7ABD50B21F3}" type="pres">
      <dgm:prSet presAssocID="{31993172-4E9F-4877-92A2-CF62E3951D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062E09-0448-4861-A4BC-D9DC309FC4C9}" type="presOf" srcId="{16895767-B266-4955-9387-346EEF26700E}" destId="{ED2973D7-7F83-400F-8266-7323A63A7E42}" srcOrd="0" destOrd="0" presId="urn:microsoft.com/office/officeart/2005/8/layout/vList2"/>
    <dgm:cxn modelId="{45D8E51A-689C-4378-8F46-291152B91824}" srcId="{16895767-B266-4955-9387-346EEF26700E}" destId="{EB80798C-D752-4086-84F1-24732A1AE98F}" srcOrd="0" destOrd="0" parTransId="{625CFF51-ACF5-4FC8-97B8-8873A0AFE5A1}" sibTransId="{BD52CA05-3AE2-4F37-9052-EBDCBA507740}"/>
    <dgm:cxn modelId="{E39FF73A-10DC-4350-85EB-F123C093541B}" type="presOf" srcId="{7547A3FA-AA29-401E-B8D9-3F673CE179BC}" destId="{CA84851E-6426-42F7-939E-D6FEAE3B1B6A}" srcOrd="0" destOrd="0" presId="urn:microsoft.com/office/officeart/2005/8/layout/vList2"/>
    <dgm:cxn modelId="{3841686C-1C23-4054-9537-3447049E10B3}" type="presOf" srcId="{EB80798C-D752-4086-84F1-24732A1AE98F}" destId="{9CCFFBD6-7D47-48C3-9700-2299F78B5345}" srcOrd="0" destOrd="0" presId="urn:microsoft.com/office/officeart/2005/8/layout/vList2"/>
    <dgm:cxn modelId="{F915877A-7525-4CB9-8076-348324B40CA8}" type="presOf" srcId="{84A9925B-27C1-4E93-A797-1E0FA6F3DF14}" destId="{99A6D05D-95A5-4431-996C-C69D128AD70C}" srcOrd="0" destOrd="0" presId="urn:microsoft.com/office/officeart/2005/8/layout/vList2"/>
    <dgm:cxn modelId="{5A920B80-EEC8-431E-9C9E-B2E4FF810BEC}" srcId="{16895767-B266-4955-9387-346EEF26700E}" destId="{84A9925B-27C1-4E93-A797-1E0FA6F3DF14}" srcOrd="2" destOrd="0" parTransId="{1B2EA525-1596-4836-B0C3-C6D0570BF764}" sibTransId="{F36ED1CD-9319-419F-870B-B9AA66188C9B}"/>
    <dgm:cxn modelId="{56C8B9AA-27EF-43B8-B795-ED3EE6E83DA6}" srcId="{16895767-B266-4955-9387-346EEF26700E}" destId="{31993172-4E9F-4877-92A2-CF62E3951DD7}" srcOrd="3" destOrd="0" parTransId="{8AFED1BC-ACFA-43F6-8258-5D649D224ADE}" sibTransId="{1113575B-326D-4E05-AD14-2EB837402E9D}"/>
    <dgm:cxn modelId="{6F69CDCA-D566-4252-8787-1F1873F89950}" type="presOf" srcId="{31993172-4E9F-4877-92A2-CF62E3951DD7}" destId="{C1DDF824-DDFC-4E9F-872F-C7ABD50B21F3}" srcOrd="0" destOrd="0" presId="urn:microsoft.com/office/officeart/2005/8/layout/vList2"/>
    <dgm:cxn modelId="{DCBD9AE8-1F25-49D1-B056-A2B419562F51}" srcId="{16895767-B266-4955-9387-346EEF26700E}" destId="{7547A3FA-AA29-401E-B8D9-3F673CE179BC}" srcOrd="1" destOrd="0" parTransId="{767B4AE7-E091-4A98-B23A-2FFD53EA2E34}" sibTransId="{EF8CDA2F-839A-498C-9480-DB01B002F3AF}"/>
    <dgm:cxn modelId="{F0FE4AE7-9F97-4575-A11C-B5EB34722314}" type="presParOf" srcId="{ED2973D7-7F83-400F-8266-7323A63A7E42}" destId="{9CCFFBD6-7D47-48C3-9700-2299F78B5345}" srcOrd="0" destOrd="0" presId="urn:microsoft.com/office/officeart/2005/8/layout/vList2"/>
    <dgm:cxn modelId="{A549F74B-15C7-43C9-ABC5-139889AC07D2}" type="presParOf" srcId="{ED2973D7-7F83-400F-8266-7323A63A7E42}" destId="{8B53CB26-4B79-4622-B3D0-911D7DEF5624}" srcOrd="1" destOrd="0" presId="urn:microsoft.com/office/officeart/2005/8/layout/vList2"/>
    <dgm:cxn modelId="{37275A15-15D0-4D8A-AF46-BA58DA1DD2C8}" type="presParOf" srcId="{ED2973D7-7F83-400F-8266-7323A63A7E42}" destId="{CA84851E-6426-42F7-939E-D6FEAE3B1B6A}" srcOrd="2" destOrd="0" presId="urn:microsoft.com/office/officeart/2005/8/layout/vList2"/>
    <dgm:cxn modelId="{F8A1D1C4-18DD-4469-942F-81A00CC0A58F}" type="presParOf" srcId="{ED2973D7-7F83-400F-8266-7323A63A7E42}" destId="{28877AC0-54D1-445C-8AB4-98D77F997B96}" srcOrd="3" destOrd="0" presId="urn:microsoft.com/office/officeart/2005/8/layout/vList2"/>
    <dgm:cxn modelId="{0EB49822-A47B-48AE-AD46-0220025066B2}" type="presParOf" srcId="{ED2973D7-7F83-400F-8266-7323A63A7E42}" destId="{99A6D05D-95A5-4431-996C-C69D128AD70C}" srcOrd="4" destOrd="0" presId="urn:microsoft.com/office/officeart/2005/8/layout/vList2"/>
    <dgm:cxn modelId="{B12FF15C-C78D-410C-B809-8CF577D5C371}" type="presParOf" srcId="{ED2973D7-7F83-400F-8266-7323A63A7E42}" destId="{0B9D06A4-A573-4EE6-8112-F364B05D8E65}" srcOrd="5" destOrd="0" presId="urn:microsoft.com/office/officeart/2005/8/layout/vList2"/>
    <dgm:cxn modelId="{FD2A7374-D850-4E13-9295-66B6FA11D3A6}" type="presParOf" srcId="{ED2973D7-7F83-400F-8266-7323A63A7E42}" destId="{C1DDF824-DDFC-4E9F-872F-C7ABD50B21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F47F16-1E50-4591-8224-D8783071C1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8A21EB-7AD2-43CD-AD73-D41D6393E11E}">
      <dgm:prSet/>
      <dgm:spPr/>
      <dgm:t>
        <a:bodyPr/>
        <a:lstStyle/>
        <a:p>
          <a:pPr>
            <a:defRPr cap="all"/>
          </a:pPr>
          <a:r>
            <a:rPr lang="es-MX"/>
            <a:t>La eficiencia algorítmica importa</a:t>
          </a:r>
          <a:endParaRPr lang="en-US"/>
        </a:p>
      </dgm:t>
    </dgm:pt>
    <dgm:pt modelId="{B07E51F6-45B1-4696-9D6A-F182D9F314B3}" type="parTrans" cxnId="{DC0AC189-22D9-4823-AB96-809C6098202D}">
      <dgm:prSet/>
      <dgm:spPr/>
      <dgm:t>
        <a:bodyPr/>
        <a:lstStyle/>
        <a:p>
          <a:endParaRPr lang="en-US"/>
        </a:p>
      </dgm:t>
    </dgm:pt>
    <dgm:pt modelId="{9478CDB8-2A49-44C4-96D0-C92B855EE8ED}" type="sibTrans" cxnId="{DC0AC189-22D9-4823-AB96-809C6098202D}">
      <dgm:prSet/>
      <dgm:spPr/>
      <dgm:t>
        <a:bodyPr/>
        <a:lstStyle/>
        <a:p>
          <a:endParaRPr lang="en-US"/>
        </a:p>
      </dgm:t>
    </dgm:pt>
    <dgm:pt modelId="{69D6F23A-5AC4-43AF-B837-9DE816B7069D}">
      <dgm:prSet/>
      <dgm:spPr/>
      <dgm:t>
        <a:bodyPr/>
        <a:lstStyle/>
        <a:p>
          <a:pPr>
            <a:defRPr cap="all"/>
          </a:pPr>
          <a:r>
            <a:rPr lang="es-MX"/>
            <a:t>Mismo problema, tiempos muy distintos</a:t>
          </a:r>
          <a:endParaRPr lang="en-US"/>
        </a:p>
      </dgm:t>
    </dgm:pt>
    <dgm:pt modelId="{BB084A5F-547C-43B3-B8BA-0568B4207DAC}" type="parTrans" cxnId="{6C295C6A-769A-400A-948B-DA2AE382CA85}">
      <dgm:prSet/>
      <dgm:spPr/>
      <dgm:t>
        <a:bodyPr/>
        <a:lstStyle/>
        <a:p>
          <a:endParaRPr lang="en-US"/>
        </a:p>
      </dgm:t>
    </dgm:pt>
    <dgm:pt modelId="{1EA91FC8-6BFC-468C-A947-31612BE81845}" type="sibTrans" cxnId="{6C295C6A-769A-400A-948B-DA2AE382CA85}">
      <dgm:prSet/>
      <dgm:spPr/>
      <dgm:t>
        <a:bodyPr/>
        <a:lstStyle/>
        <a:p>
          <a:endParaRPr lang="en-US"/>
        </a:p>
      </dgm:t>
    </dgm:pt>
    <dgm:pt modelId="{D702CCF9-5531-4E95-A135-E4FAED4F1C26}">
      <dgm:prSet/>
      <dgm:spPr/>
      <dgm:t>
        <a:bodyPr/>
        <a:lstStyle/>
        <a:p>
          <a:pPr>
            <a:defRPr cap="all"/>
          </a:pPr>
          <a:r>
            <a:rPr lang="es-MX"/>
            <a:t>Optimizar estructura ahorra recursos</a:t>
          </a:r>
          <a:endParaRPr lang="en-US"/>
        </a:p>
      </dgm:t>
    </dgm:pt>
    <dgm:pt modelId="{F928DB0A-6C98-4E62-9DA3-46BF35762A7F}" type="parTrans" cxnId="{CD553EF1-654E-4B91-BC1D-C4316F060C2D}">
      <dgm:prSet/>
      <dgm:spPr/>
      <dgm:t>
        <a:bodyPr/>
        <a:lstStyle/>
        <a:p>
          <a:endParaRPr lang="en-US"/>
        </a:p>
      </dgm:t>
    </dgm:pt>
    <dgm:pt modelId="{12888BFF-3627-44F9-87BA-D6B6D3BF241B}" type="sibTrans" cxnId="{CD553EF1-654E-4B91-BC1D-C4316F060C2D}">
      <dgm:prSet/>
      <dgm:spPr/>
      <dgm:t>
        <a:bodyPr/>
        <a:lstStyle/>
        <a:p>
          <a:endParaRPr lang="en-US"/>
        </a:p>
      </dgm:t>
    </dgm:pt>
    <dgm:pt modelId="{8E19D5A6-201C-4E38-A12F-169BA40ABB84}">
      <dgm:prSet/>
      <dgm:spPr/>
      <dgm:t>
        <a:bodyPr/>
        <a:lstStyle/>
        <a:p>
          <a:pPr>
            <a:defRPr cap="all"/>
          </a:pPr>
          <a:r>
            <a:rPr lang="es-MX"/>
            <a:t>La teoría se confirma en la práctica</a:t>
          </a:r>
          <a:endParaRPr lang="en-US"/>
        </a:p>
      </dgm:t>
    </dgm:pt>
    <dgm:pt modelId="{B403FDBA-05E5-434D-8D99-989D3AC0031A}" type="parTrans" cxnId="{46ADF1E4-5A9B-4E3A-B8E9-9B0B1CE18E93}">
      <dgm:prSet/>
      <dgm:spPr/>
      <dgm:t>
        <a:bodyPr/>
        <a:lstStyle/>
        <a:p>
          <a:endParaRPr lang="en-US"/>
        </a:p>
      </dgm:t>
    </dgm:pt>
    <dgm:pt modelId="{AE193E35-2EB3-4FBC-A4B2-D3372FDE3FCC}" type="sibTrans" cxnId="{46ADF1E4-5A9B-4E3A-B8E9-9B0B1CE18E93}">
      <dgm:prSet/>
      <dgm:spPr/>
      <dgm:t>
        <a:bodyPr/>
        <a:lstStyle/>
        <a:p>
          <a:endParaRPr lang="en-US"/>
        </a:p>
      </dgm:t>
    </dgm:pt>
    <dgm:pt modelId="{FD38C647-4819-415B-B8A9-143ED320D914}" type="pres">
      <dgm:prSet presAssocID="{2FF47F16-1E50-4591-8224-D8783071C168}" presName="root" presStyleCnt="0">
        <dgm:presLayoutVars>
          <dgm:dir/>
          <dgm:resizeHandles val="exact"/>
        </dgm:presLayoutVars>
      </dgm:prSet>
      <dgm:spPr/>
    </dgm:pt>
    <dgm:pt modelId="{1A7B3F28-FEB0-43BC-9303-4791F5EF803B}" type="pres">
      <dgm:prSet presAssocID="{B28A21EB-7AD2-43CD-AD73-D41D6393E11E}" presName="compNode" presStyleCnt="0"/>
      <dgm:spPr/>
    </dgm:pt>
    <dgm:pt modelId="{E7A37136-092D-4DFA-B28B-A7FDA789D2EF}" type="pres">
      <dgm:prSet presAssocID="{B28A21EB-7AD2-43CD-AD73-D41D6393E11E}" presName="iconBgRect" presStyleLbl="bgShp" presStyleIdx="0" presStyleCnt="4"/>
      <dgm:spPr/>
    </dgm:pt>
    <dgm:pt modelId="{62AC56E3-CE00-44A8-A3EE-77C720B18205}" type="pres">
      <dgm:prSet presAssocID="{B28A21EB-7AD2-43CD-AD73-D41D6393E1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52A1429-9138-4BBD-8B8E-820A2ECE63B6}" type="pres">
      <dgm:prSet presAssocID="{B28A21EB-7AD2-43CD-AD73-D41D6393E11E}" presName="spaceRect" presStyleCnt="0"/>
      <dgm:spPr/>
    </dgm:pt>
    <dgm:pt modelId="{AEB076BD-7EBC-465B-BE5C-AFD3C035A134}" type="pres">
      <dgm:prSet presAssocID="{B28A21EB-7AD2-43CD-AD73-D41D6393E11E}" presName="textRect" presStyleLbl="revTx" presStyleIdx="0" presStyleCnt="4">
        <dgm:presLayoutVars>
          <dgm:chMax val="1"/>
          <dgm:chPref val="1"/>
        </dgm:presLayoutVars>
      </dgm:prSet>
      <dgm:spPr/>
    </dgm:pt>
    <dgm:pt modelId="{CF19E702-B099-4D99-9743-D13C683DAEF3}" type="pres">
      <dgm:prSet presAssocID="{9478CDB8-2A49-44C4-96D0-C92B855EE8ED}" presName="sibTrans" presStyleCnt="0"/>
      <dgm:spPr/>
    </dgm:pt>
    <dgm:pt modelId="{1B473550-2C1E-4F82-8BC3-D18136362A38}" type="pres">
      <dgm:prSet presAssocID="{69D6F23A-5AC4-43AF-B837-9DE816B7069D}" presName="compNode" presStyleCnt="0"/>
      <dgm:spPr/>
    </dgm:pt>
    <dgm:pt modelId="{B5D783DF-F00D-4B74-849B-56D3974C9209}" type="pres">
      <dgm:prSet presAssocID="{69D6F23A-5AC4-43AF-B837-9DE816B7069D}" presName="iconBgRect" presStyleLbl="bgShp" presStyleIdx="1" presStyleCnt="4"/>
      <dgm:spPr/>
    </dgm:pt>
    <dgm:pt modelId="{675F9EA6-881A-4370-88A7-467FA026D9FF}" type="pres">
      <dgm:prSet presAssocID="{69D6F23A-5AC4-43AF-B837-9DE816B706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4AB9884-3B42-48DC-8554-D855AA1C4F8D}" type="pres">
      <dgm:prSet presAssocID="{69D6F23A-5AC4-43AF-B837-9DE816B7069D}" presName="spaceRect" presStyleCnt="0"/>
      <dgm:spPr/>
    </dgm:pt>
    <dgm:pt modelId="{97523B84-9907-4FE4-8A9D-02B28602A912}" type="pres">
      <dgm:prSet presAssocID="{69D6F23A-5AC4-43AF-B837-9DE816B7069D}" presName="textRect" presStyleLbl="revTx" presStyleIdx="1" presStyleCnt="4">
        <dgm:presLayoutVars>
          <dgm:chMax val="1"/>
          <dgm:chPref val="1"/>
        </dgm:presLayoutVars>
      </dgm:prSet>
      <dgm:spPr/>
    </dgm:pt>
    <dgm:pt modelId="{A6E31556-8DCD-48A3-87F1-8B6811780E4F}" type="pres">
      <dgm:prSet presAssocID="{1EA91FC8-6BFC-468C-A947-31612BE81845}" presName="sibTrans" presStyleCnt="0"/>
      <dgm:spPr/>
    </dgm:pt>
    <dgm:pt modelId="{8E6C0AA5-F69C-478D-BAE1-6E9C047FBDA4}" type="pres">
      <dgm:prSet presAssocID="{D702CCF9-5531-4E95-A135-E4FAED4F1C26}" presName="compNode" presStyleCnt="0"/>
      <dgm:spPr/>
    </dgm:pt>
    <dgm:pt modelId="{4F72E0EF-B3BC-40FB-B714-62CE658EF105}" type="pres">
      <dgm:prSet presAssocID="{D702CCF9-5531-4E95-A135-E4FAED4F1C26}" presName="iconBgRect" presStyleLbl="bgShp" presStyleIdx="2" presStyleCnt="4"/>
      <dgm:spPr/>
    </dgm:pt>
    <dgm:pt modelId="{E80932CD-B762-4B03-8738-8CE1F3EF4879}" type="pres">
      <dgm:prSet presAssocID="{D702CCF9-5531-4E95-A135-E4FAED4F1C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2217B27-1F70-4048-AD24-CFD6CD1AFE74}" type="pres">
      <dgm:prSet presAssocID="{D702CCF9-5531-4E95-A135-E4FAED4F1C26}" presName="spaceRect" presStyleCnt="0"/>
      <dgm:spPr/>
    </dgm:pt>
    <dgm:pt modelId="{E27821F8-D168-444C-9422-21616F56822A}" type="pres">
      <dgm:prSet presAssocID="{D702CCF9-5531-4E95-A135-E4FAED4F1C26}" presName="textRect" presStyleLbl="revTx" presStyleIdx="2" presStyleCnt="4">
        <dgm:presLayoutVars>
          <dgm:chMax val="1"/>
          <dgm:chPref val="1"/>
        </dgm:presLayoutVars>
      </dgm:prSet>
      <dgm:spPr/>
    </dgm:pt>
    <dgm:pt modelId="{DD133C7B-AAAF-4583-B300-1AB4637ADD69}" type="pres">
      <dgm:prSet presAssocID="{12888BFF-3627-44F9-87BA-D6B6D3BF241B}" presName="sibTrans" presStyleCnt="0"/>
      <dgm:spPr/>
    </dgm:pt>
    <dgm:pt modelId="{A2988FE6-8C74-454E-95A9-33A64AC1C29C}" type="pres">
      <dgm:prSet presAssocID="{8E19D5A6-201C-4E38-A12F-169BA40ABB84}" presName="compNode" presStyleCnt="0"/>
      <dgm:spPr/>
    </dgm:pt>
    <dgm:pt modelId="{35AA5D66-4F10-4A38-8A00-4A0A28CE6317}" type="pres">
      <dgm:prSet presAssocID="{8E19D5A6-201C-4E38-A12F-169BA40ABB84}" presName="iconBgRect" presStyleLbl="bgShp" presStyleIdx="3" presStyleCnt="4"/>
      <dgm:spPr/>
    </dgm:pt>
    <dgm:pt modelId="{9752CF98-3AB0-405D-B523-4D186585E335}" type="pres">
      <dgm:prSet presAssocID="{8E19D5A6-201C-4E38-A12F-169BA40ABB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2400EA4-8FE6-46A3-A17F-30066CA0E6CD}" type="pres">
      <dgm:prSet presAssocID="{8E19D5A6-201C-4E38-A12F-169BA40ABB84}" presName="spaceRect" presStyleCnt="0"/>
      <dgm:spPr/>
    </dgm:pt>
    <dgm:pt modelId="{67F3D60A-0C49-4505-8834-77F3746B1BD9}" type="pres">
      <dgm:prSet presAssocID="{8E19D5A6-201C-4E38-A12F-169BA40ABB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D5D747-5692-4E0F-835C-979F008754C7}" type="presOf" srcId="{B28A21EB-7AD2-43CD-AD73-D41D6393E11E}" destId="{AEB076BD-7EBC-465B-BE5C-AFD3C035A134}" srcOrd="0" destOrd="0" presId="urn:microsoft.com/office/officeart/2018/5/layout/IconCircleLabelList"/>
    <dgm:cxn modelId="{6C295C6A-769A-400A-948B-DA2AE382CA85}" srcId="{2FF47F16-1E50-4591-8224-D8783071C168}" destId="{69D6F23A-5AC4-43AF-B837-9DE816B7069D}" srcOrd="1" destOrd="0" parTransId="{BB084A5F-547C-43B3-B8BA-0568B4207DAC}" sibTransId="{1EA91FC8-6BFC-468C-A947-31612BE81845}"/>
    <dgm:cxn modelId="{D159854F-F697-4C7D-B012-97C3BB5B3409}" type="presOf" srcId="{69D6F23A-5AC4-43AF-B837-9DE816B7069D}" destId="{97523B84-9907-4FE4-8A9D-02B28602A912}" srcOrd="0" destOrd="0" presId="urn:microsoft.com/office/officeart/2018/5/layout/IconCircleLabelList"/>
    <dgm:cxn modelId="{B0722251-1304-4E9E-AB83-296CD97F548F}" type="presOf" srcId="{D702CCF9-5531-4E95-A135-E4FAED4F1C26}" destId="{E27821F8-D168-444C-9422-21616F56822A}" srcOrd="0" destOrd="0" presId="urn:microsoft.com/office/officeart/2018/5/layout/IconCircleLabelList"/>
    <dgm:cxn modelId="{DC0AC189-22D9-4823-AB96-809C6098202D}" srcId="{2FF47F16-1E50-4591-8224-D8783071C168}" destId="{B28A21EB-7AD2-43CD-AD73-D41D6393E11E}" srcOrd="0" destOrd="0" parTransId="{B07E51F6-45B1-4696-9D6A-F182D9F314B3}" sibTransId="{9478CDB8-2A49-44C4-96D0-C92B855EE8ED}"/>
    <dgm:cxn modelId="{C1CE6CC3-220E-4B73-9F76-865E2712A1FD}" type="presOf" srcId="{2FF47F16-1E50-4591-8224-D8783071C168}" destId="{FD38C647-4819-415B-B8A9-143ED320D914}" srcOrd="0" destOrd="0" presId="urn:microsoft.com/office/officeart/2018/5/layout/IconCircleLabelList"/>
    <dgm:cxn modelId="{692472CC-6A8C-4D41-949F-3F6B30E523E4}" type="presOf" srcId="{8E19D5A6-201C-4E38-A12F-169BA40ABB84}" destId="{67F3D60A-0C49-4505-8834-77F3746B1BD9}" srcOrd="0" destOrd="0" presId="urn:microsoft.com/office/officeart/2018/5/layout/IconCircleLabelList"/>
    <dgm:cxn modelId="{46ADF1E4-5A9B-4E3A-B8E9-9B0B1CE18E93}" srcId="{2FF47F16-1E50-4591-8224-D8783071C168}" destId="{8E19D5A6-201C-4E38-A12F-169BA40ABB84}" srcOrd="3" destOrd="0" parTransId="{B403FDBA-05E5-434D-8D99-989D3AC0031A}" sibTransId="{AE193E35-2EB3-4FBC-A4B2-D3372FDE3FCC}"/>
    <dgm:cxn modelId="{CD553EF1-654E-4B91-BC1D-C4316F060C2D}" srcId="{2FF47F16-1E50-4591-8224-D8783071C168}" destId="{D702CCF9-5531-4E95-A135-E4FAED4F1C26}" srcOrd="2" destOrd="0" parTransId="{F928DB0A-6C98-4E62-9DA3-46BF35762A7F}" sibTransId="{12888BFF-3627-44F9-87BA-D6B6D3BF241B}"/>
    <dgm:cxn modelId="{8AB916B8-CA4E-4171-ACDF-FE5134DDAB16}" type="presParOf" srcId="{FD38C647-4819-415B-B8A9-143ED320D914}" destId="{1A7B3F28-FEB0-43BC-9303-4791F5EF803B}" srcOrd="0" destOrd="0" presId="urn:microsoft.com/office/officeart/2018/5/layout/IconCircleLabelList"/>
    <dgm:cxn modelId="{6D953E5C-F271-43D6-948A-5C81168DE0DE}" type="presParOf" srcId="{1A7B3F28-FEB0-43BC-9303-4791F5EF803B}" destId="{E7A37136-092D-4DFA-B28B-A7FDA789D2EF}" srcOrd="0" destOrd="0" presId="urn:microsoft.com/office/officeart/2018/5/layout/IconCircleLabelList"/>
    <dgm:cxn modelId="{EB0292E9-D4C5-4E68-BF54-DB8C091DE1E3}" type="presParOf" srcId="{1A7B3F28-FEB0-43BC-9303-4791F5EF803B}" destId="{62AC56E3-CE00-44A8-A3EE-77C720B18205}" srcOrd="1" destOrd="0" presId="urn:microsoft.com/office/officeart/2018/5/layout/IconCircleLabelList"/>
    <dgm:cxn modelId="{D691B050-2E3D-4529-906A-F29D8E1C7BFA}" type="presParOf" srcId="{1A7B3F28-FEB0-43BC-9303-4791F5EF803B}" destId="{352A1429-9138-4BBD-8B8E-820A2ECE63B6}" srcOrd="2" destOrd="0" presId="urn:microsoft.com/office/officeart/2018/5/layout/IconCircleLabelList"/>
    <dgm:cxn modelId="{105CA0FA-E0D7-48E2-BFE1-EAEE8FC7B69B}" type="presParOf" srcId="{1A7B3F28-FEB0-43BC-9303-4791F5EF803B}" destId="{AEB076BD-7EBC-465B-BE5C-AFD3C035A134}" srcOrd="3" destOrd="0" presId="urn:microsoft.com/office/officeart/2018/5/layout/IconCircleLabelList"/>
    <dgm:cxn modelId="{95C2E7FE-4540-4F6F-B905-BA2E283BBF14}" type="presParOf" srcId="{FD38C647-4819-415B-B8A9-143ED320D914}" destId="{CF19E702-B099-4D99-9743-D13C683DAEF3}" srcOrd="1" destOrd="0" presId="urn:microsoft.com/office/officeart/2018/5/layout/IconCircleLabelList"/>
    <dgm:cxn modelId="{C6A75E06-511B-4E47-8063-A12FFF1FA5FC}" type="presParOf" srcId="{FD38C647-4819-415B-B8A9-143ED320D914}" destId="{1B473550-2C1E-4F82-8BC3-D18136362A38}" srcOrd="2" destOrd="0" presId="urn:microsoft.com/office/officeart/2018/5/layout/IconCircleLabelList"/>
    <dgm:cxn modelId="{1DDE589C-C7E3-4865-9C06-DBD658EE00FE}" type="presParOf" srcId="{1B473550-2C1E-4F82-8BC3-D18136362A38}" destId="{B5D783DF-F00D-4B74-849B-56D3974C9209}" srcOrd="0" destOrd="0" presId="urn:microsoft.com/office/officeart/2018/5/layout/IconCircleLabelList"/>
    <dgm:cxn modelId="{1C7019D7-9DAD-4962-B641-35C212AC16B4}" type="presParOf" srcId="{1B473550-2C1E-4F82-8BC3-D18136362A38}" destId="{675F9EA6-881A-4370-88A7-467FA026D9FF}" srcOrd="1" destOrd="0" presId="urn:microsoft.com/office/officeart/2018/5/layout/IconCircleLabelList"/>
    <dgm:cxn modelId="{3DC8E54E-296B-4226-9301-C408449740FD}" type="presParOf" srcId="{1B473550-2C1E-4F82-8BC3-D18136362A38}" destId="{E4AB9884-3B42-48DC-8554-D855AA1C4F8D}" srcOrd="2" destOrd="0" presId="urn:microsoft.com/office/officeart/2018/5/layout/IconCircleLabelList"/>
    <dgm:cxn modelId="{04924E8E-329C-4601-AC2A-D256A324A4CE}" type="presParOf" srcId="{1B473550-2C1E-4F82-8BC3-D18136362A38}" destId="{97523B84-9907-4FE4-8A9D-02B28602A912}" srcOrd="3" destOrd="0" presId="urn:microsoft.com/office/officeart/2018/5/layout/IconCircleLabelList"/>
    <dgm:cxn modelId="{AECB1E81-DC8A-41AF-B225-C5E1FAC1E2AB}" type="presParOf" srcId="{FD38C647-4819-415B-B8A9-143ED320D914}" destId="{A6E31556-8DCD-48A3-87F1-8B6811780E4F}" srcOrd="3" destOrd="0" presId="urn:microsoft.com/office/officeart/2018/5/layout/IconCircleLabelList"/>
    <dgm:cxn modelId="{B0B7B14E-813F-48B8-98DD-DA9809774E5D}" type="presParOf" srcId="{FD38C647-4819-415B-B8A9-143ED320D914}" destId="{8E6C0AA5-F69C-478D-BAE1-6E9C047FBDA4}" srcOrd="4" destOrd="0" presId="urn:microsoft.com/office/officeart/2018/5/layout/IconCircleLabelList"/>
    <dgm:cxn modelId="{73F20AD1-A851-435F-B73C-C95A3948CA4E}" type="presParOf" srcId="{8E6C0AA5-F69C-478D-BAE1-6E9C047FBDA4}" destId="{4F72E0EF-B3BC-40FB-B714-62CE658EF105}" srcOrd="0" destOrd="0" presId="urn:microsoft.com/office/officeart/2018/5/layout/IconCircleLabelList"/>
    <dgm:cxn modelId="{5EC5E6B1-F6CA-45C7-B938-5D5C25FB0ECE}" type="presParOf" srcId="{8E6C0AA5-F69C-478D-BAE1-6E9C047FBDA4}" destId="{E80932CD-B762-4B03-8738-8CE1F3EF4879}" srcOrd="1" destOrd="0" presId="urn:microsoft.com/office/officeart/2018/5/layout/IconCircleLabelList"/>
    <dgm:cxn modelId="{CD55B508-D3F6-4E68-AA94-F63960AF82E2}" type="presParOf" srcId="{8E6C0AA5-F69C-478D-BAE1-6E9C047FBDA4}" destId="{82217B27-1F70-4048-AD24-CFD6CD1AFE74}" srcOrd="2" destOrd="0" presId="urn:microsoft.com/office/officeart/2018/5/layout/IconCircleLabelList"/>
    <dgm:cxn modelId="{11127311-26AA-425F-8654-2E77E448363D}" type="presParOf" srcId="{8E6C0AA5-F69C-478D-BAE1-6E9C047FBDA4}" destId="{E27821F8-D168-444C-9422-21616F56822A}" srcOrd="3" destOrd="0" presId="urn:microsoft.com/office/officeart/2018/5/layout/IconCircleLabelList"/>
    <dgm:cxn modelId="{2D2F22A8-C2EB-4A2E-B90B-C5A8BD8294AA}" type="presParOf" srcId="{FD38C647-4819-415B-B8A9-143ED320D914}" destId="{DD133C7B-AAAF-4583-B300-1AB4637ADD69}" srcOrd="5" destOrd="0" presId="urn:microsoft.com/office/officeart/2018/5/layout/IconCircleLabelList"/>
    <dgm:cxn modelId="{95ADDFB6-1B9F-43C5-BA6D-34AE7C431410}" type="presParOf" srcId="{FD38C647-4819-415B-B8A9-143ED320D914}" destId="{A2988FE6-8C74-454E-95A9-33A64AC1C29C}" srcOrd="6" destOrd="0" presId="urn:microsoft.com/office/officeart/2018/5/layout/IconCircleLabelList"/>
    <dgm:cxn modelId="{FE01D723-EA57-4813-9343-550B4CA9E295}" type="presParOf" srcId="{A2988FE6-8C74-454E-95A9-33A64AC1C29C}" destId="{35AA5D66-4F10-4A38-8A00-4A0A28CE6317}" srcOrd="0" destOrd="0" presId="urn:microsoft.com/office/officeart/2018/5/layout/IconCircleLabelList"/>
    <dgm:cxn modelId="{94DC044A-BC5A-463D-8FDE-51B59C033D6F}" type="presParOf" srcId="{A2988FE6-8C74-454E-95A9-33A64AC1C29C}" destId="{9752CF98-3AB0-405D-B523-4D186585E335}" srcOrd="1" destOrd="0" presId="urn:microsoft.com/office/officeart/2018/5/layout/IconCircleLabelList"/>
    <dgm:cxn modelId="{FE08F537-DFF5-473F-BD81-FB8BF0EE0813}" type="presParOf" srcId="{A2988FE6-8C74-454E-95A9-33A64AC1C29C}" destId="{B2400EA4-8FE6-46A3-A17F-30066CA0E6CD}" srcOrd="2" destOrd="0" presId="urn:microsoft.com/office/officeart/2018/5/layout/IconCircleLabelList"/>
    <dgm:cxn modelId="{351CA955-797D-4CCA-8ADA-AF7E80C56157}" type="presParOf" srcId="{A2988FE6-8C74-454E-95A9-33A64AC1C29C}" destId="{67F3D60A-0C49-4505-8834-77F3746B1B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B7423E-2A6B-4D9B-BF3D-B9BB223CAD8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3836AE-150E-47B6-B0E3-4D2A470F43A4}">
      <dgm:prSet/>
      <dgm:spPr/>
      <dgm:t>
        <a:bodyPr/>
        <a:lstStyle/>
        <a:p>
          <a:r>
            <a:rPr lang="en-US"/>
            <a:t>Aprendimos a elegir mejor un algoritmo</a:t>
          </a:r>
        </a:p>
      </dgm:t>
    </dgm:pt>
    <dgm:pt modelId="{B26EDF27-A2AD-4188-83AB-FD11AF74191E}" type="parTrans" cxnId="{943CD452-1E3C-483C-A7ED-689D79E30FAE}">
      <dgm:prSet/>
      <dgm:spPr/>
      <dgm:t>
        <a:bodyPr/>
        <a:lstStyle/>
        <a:p>
          <a:endParaRPr lang="en-US"/>
        </a:p>
      </dgm:t>
    </dgm:pt>
    <dgm:pt modelId="{9DA3AF1D-941C-4878-969B-463EF6D3259B}" type="sibTrans" cxnId="{943CD452-1E3C-483C-A7ED-689D79E30FAE}">
      <dgm:prSet/>
      <dgm:spPr/>
      <dgm:t>
        <a:bodyPr/>
        <a:lstStyle/>
        <a:p>
          <a:endParaRPr lang="en-US"/>
        </a:p>
      </dgm:t>
    </dgm:pt>
    <dgm:pt modelId="{6C17A2DA-632E-4B3E-8060-651C9BC6F371}">
      <dgm:prSet/>
      <dgm:spPr/>
      <dgm:t>
        <a:bodyPr/>
        <a:lstStyle/>
        <a:p>
          <a:r>
            <a:rPr lang="en-US"/>
            <a:t>La memoización y recursión fueron desafiantes</a:t>
          </a:r>
        </a:p>
      </dgm:t>
    </dgm:pt>
    <dgm:pt modelId="{D3CADE5F-AD66-4D62-B31A-8B71240AFAA4}" type="parTrans" cxnId="{C8FB1EB4-803F-4938-99FD-C55E48FDC48D}">
      <dgm:prSet/>
      <dgm:spPr/>
      <dgm:t>
        <a:bodyPr/>
        <a:lstStyle/>
        <a:p>
          <a:endParaRPr lang="en-US"/>
        </a:p>
      </dgm:t>
    </dgm:pt>
    <dgm:pt modelId="{79F91814-AEB2-434C-B7B3-E09B454CE1DC}" type="sibTrans" cxnId="{C8FB1EB4-803F-4938-99FD-C55E48FDC48D}">
      <dgm:prSet/>
      <dgm:spPr/>
      <dgm:t>
        <a:bodyPr/>
        <a:lstStyle/>
        <a:p>
          <a:endParaRPr lang="en-US"/>
        </a:p>
      </dgm:t>
    </dgm:pt>
    <dgm:pt modelId="{97403F98-36B3-4728-9E6B-579AE21D1251}">
      <dgm:prSet/>
      <dgm:spPr/>
      <dgm:t>
        <a:bodyPr/>
        <a:lstStyle/>
        <a:p>
          <a:r>
            <a:rPr lang="en-US"/>
            <a:t>Trabajar en equipo mejoró el aprendizaje</a:t>
          </a:r>
        </a:p>
      </dgm:t>
    </dgm:pt>
    <dgm:pt modelId="{A7B6CA73-497D-4A3E-ABD4-3DF4C33B85BC}" type="parTrans" cxnId="{350144CC-2FA9-4B52-8546-06073C434ED2}">
      <dgm:prSet/>
      <dgm:spPr/>
      <dgm:t>
        <a:bodyPr/>
        <a:lstStyle/>
        <a:p>
          <a:endParaRPr lang="en-US"/>
        </a:p>
      </dgm:t>
    </dgm:pt>
    <dgm:pt modelId="{B7AC74CD-3190-4B80-93F8-DFB7102204B1}" type="sibTrans" cxnId="{350144CC-2FA9-4B52-8546-06073C434ED2}">
      <dgm:prSet/>
      <dgm:spPr/>
      <dgm:t>
        <a:bodyPr/>
        <a:lstStyle/>
        <a:p>
          <a:endParaRPr lang="en-US"/>
        </a:p>
      </dgm:t>
    </dgm:pt>
    <dgm:pt modelId="{629D7D2D-F028-451C-8F86-8F39F226C22C}">
      <dgm:prSet/>
      <dgm:spPr/>
      <dgm:t>
        <a:bodyPr/>
        <a:lstStyle/>
        <a:p>
          <a:r>
            <a:rPr lang="en-US"/>
            <a:t>Este tipo de trabajos fortalece la comprensión real de la programación</a:t>
          </a:r>
        </a:p>
      </dgm:t>
    </dgm:pt>
    <dgm:pt modelId="{35169F05-1A5F-47E4-B085-32C8824219C7}" type="parTrans" cxnId="{7D7B4346-A706-4AC4-9774-A9E79A9AA071}">
      <dgm:prSet/>
      <dgm:spPr/>
      <dgm:t>
        <a:bodyPr/>
        <a:lstStyle/>
        <a:p>
          <a:endParaRPr lang="en-US"/>
        </a:p>
      </dgm:t>
    </dgm:pt>
    <dgm:pt modelId="{B39464C2-F986-4CCC-9E0D-80D7C9308316}" type="sibTrans" cxnId="{7D7B4346-A706-4AC4-9774-A9E79A9AA071}">
      <dgm:prSet/>
      <dgm:spPr/>
      <dgm:t>
        <a:bodyPr/>
        <a:lstStyle/>
        <a:p>
          <a:endParaRPr lang="en-US"/>
        </a:p>
      </dgm:t>
    </dgm:pt>
    <dgm:pt modelId="{77A67334-C808-4DCA-B9E0-A14F885EDE72}" type="pres">
      <dgm:prSet presAssocID="{A6B7423E-2A6B-4D9B-BF3D-B9BB223CAD88}" presName="outerComposite" presStyleCnt="0">
        <dgm:presLayoutVars>
          <dgm:chMax val="5"/>
          <dgm:dir/>
          <dgm:resizeHandles val="exact"/>
        </dgm:presLayoutVars>
      </dgm:prSet>
      <dgm:spPr/>
    </dgm:pt>
    <dgm:pt modelId="{20891173-2F15-42F0-A7B0-854F1DD5123F}" type="pres">
      <dgm:prSet presAssocID="{A6B7423E-2A6B-4D9B-BF3D-B9BB223CAD88}" presName="dummyMaxCanvas" presStyleCnt="0">
        <dgm:presLayoutVars/>
      </dgm:prSet>
      <dgm:spPr/>
    </dgm:pt>
    <dgm:pt modelId="{C4F00FE1-9CFD-4BA2-B17C-D5E83721C01E}" type="pres">
      <dgm:prSet presAssocID="{A6B7423E-2A6B-4D9B-BF3D-B9BB223CAD88}" presName="FourNodes_1" presStyleLbl="node1" presStyleIdx="0" presStyleCnt="4">
        <dgm:presLayoutVars>
          <dgm:bulletEnabled val="1"/>
        </dgm:presLayoutVars>
      </dgm:prSet>
      <dgm:spPr/>
    </dgm:pt>
    <dgm:pt modelId="{5CCA91BB-3CBC-44F6-B883-5E88F896C14C}" type="pres">
      <dgm:prSet presAssocID="{A6B7423E-2A6B-4D9B-BF3D-B9BB223CAD88}" presName="FourNodes_2" presStyleLbl="node1" presStyleIdx="1" presStyleCnt="4">
        <dgm:presLayoutVars>
          <dgm:bulletEnabled val="1"/>
        </dgm:presLayoutVars>
      </dgm:prSet>
      <dgm:spPr/>
    </dgm:pt>
    <dgm:pt modelId="{7FFB8539-9E0E-45B8-BC64-A6FE68310F7B}" type="pres">
      <dgm:prSet presAssocID="{A6B7423E-2A6B-4D9B-BF3D-B9BB223CAD88}" presName="FourNodes_3" presStyleLbl="node1" presStyleIdx="2" presStyleCnt="4">
        <dgm:presLayoutVars>
          <dgm:bulletEnabled val="1"/>
        </dgm:presLayoutVars>
      </dgm:prSet>
      <dgm:spPr/>
    </dgm:pt>
    <dgm:pt modelId="{9F20B827-EE26-40F9-8762-AEFA9837CE97}" type="pres">
      <dgm:prSet presAssocID="{A6B7423E-2A6B-4D9B-BF3D-B9BB223CAD88}" presName="FourNodes_4" presStyleLbl="node1" presStyleIdx="3" presStyleCnt="4">
        <dgm:presLayoutVars>
          <dgm:bulletEnabled val="1"/>
        </dgm:presLayoutVars>
      </dgm:prSet>
      <dgm:spPr/>
    </dgm:pt>
    <dgm:pt modelId="{81FD27C3-5EB5-44A4-9F89-96F771F49D5F}" type="pres">
      <dgm:prSet presAssocID="{A6B7423E-2A6B-4D9B-BF3D-B9BB223CAD88}" presName="FourConn_1-2" presStyleLbl="fgAccFollowNode1" presStyleIdx="0" presStyleCnt="3">
        <dgm:presLayoutVars>
          <dgm:bulletEnabled val="1"/>
        </dgm:presLayoutVars>
      </dgm:prSet>
      <dgm:spPr/>
    </dgm:pt>
    <dgm:pt modelId="{65ADAA3F-AEC3-43FF-BE2B-72B38A6B4722}" type="pres">
      <dgm:prSet presAssocID="{A6B7423E-2A6B-4D9B-BF3D-B9BB223CAD88}" presName="FourConn_2-3" presStyleLbl="fgAccFollowNode1" presStyleIdx="1" presStyleCnt="3">
        <dgm:presLayoutVars>
          <dgm:bulletEnabled val="1"/>
        </dgm:presLayoutVars>
      </dgm:prSet>
      <dgm:spPr/>
    </dgm:pt>
    <dgm:pt modelId="{08CB47F1-EB2F-454B-959C-CD62EB0699BE}" type="pres">
      <dgm:prSet presAssocID="{A6B7423E-2A6B-4D9B-BF3D-B9BB223CAD88}" presName="FourConn_3-4" presStyleLbl="fgAccFollowNode1" presStyleIdx="2" presStyleCnt="3">
        <dgm:presLayoutVars>
          <dgm:bulletEnabled val="1"/>
        </dgm:presLayoutVars>
      </dgm:prSet>
      <dgm:spPr/>
    </dgm:pt>
    <dgm:pt modelId="{3B573052-79D0-49EF-8378-9B751974AD8B}" type="pres">
      <dgm:prSet presAssocID="{A6B7423E-2A6B-4D9B-BF3D-B9BB223CAD88}" presName="FourNodes_1_text" presStyleLbl="node1" presStyleIdx="3" presStyleCnt="4">
        <dgm:presLayoutVars>
          <dgm:bulletEnabled val="1"/>
        </dgm:presLayoutVars>
      </dgm:prSet>
      <dgm:spPr/>
    </dgm:pt>
    <dgm:pt modelId="{5A5DF343-4C16-45BD-B347-AAC26235ACCD}" type="pres">
      <dgm:prSet presAssocID="{A6B7423E-2A6B-4D9B-BF3D-B9BB223CAD88}" presName="FourNodes_2_text" presStyleLbl="node1" presStyleIdx="3" presStyleCnt="4">
        <dgm:presLayoutVars>
          <dgm:bulletEnabled val="1"/>
        </dgm:presLayoutVars>
      </dgm:prSet>
      <dgm:spPr/>
    </dgm:pt>
    <dgm:pt modelId="{CD294CF5-3007-4CE9-9A30-A1ADEC01DBA1}" type="pres">
      <dgm:prSet presAssocID="{A6B7423E-2A6B-4D9B-BF3D-B9BB223CAD88}" presName="FourNodes_3_text" presStyleLbl="node1" presStyleIdx="3" presStyleCnt="4">
        <dgm:presLayoutVars>
          <dgm:bulletEnabled val="1"/>
        </dgm:presLayoutVars>
      </dgm:prSet>
      <dgm:spPr/>
    </dgm:pt>
    <dgm:pt modelId="{6CAD7472-A159-4E60-B6B5-001741335EBF}" type="pres">
      <dgm:prSet presAssocID="{A6B7423E-2A6B-4D9B-BF3D-B9BB223CAD8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CE60062-714F-4D7C-9B24-E5552381ED0D}" type="presOf" srcId="{97403F98-36B3-4728-9E6B-579AE21D1251}" destId="{7FFB8539-9E0E-45B8-BC64-A6FE68310F7B}" srcOrd="0" destOrd="0" presId="urn:microsoft.com/office/officeart/2005/8/layout/vProcess5"/>
    <dgm:cxn modelId="{9919B964-961A-406D-BFBB-FD4ECF50C476}" type="presOf" srcId="{A6B7423E-2A6B-4D9B-BF3D-B9BB223CAD88}" destId="{77A67334-C808-4DCA-B9E0-A14F885EDE72}" srcOrd="0" destOrd="0" presId="urn:microsoft.com/office/officeart/2005/8/layout/vProcess5"/>
    <dgm:cxn modelId="{B53D5A65-4550-450B-94CF-FD4AB423BA50}" type="presOf" srcId="{97403F98-36B3-4728-9E6B-579AE21D1251}" destId="{CD294CF5-3007-4CE9-9A30-A1ADEC01DBA1}" srcOrd="1" destOrd="0" presId="urn:microsoft.com/office/officeart/2005/8/layout/vProcess5"/>
    <dgm:cxn modelId="{7D7B4346-A706-4AC4-9774-A9E79A9AA071}" srcId="{A6B7423E-2A6B-4D9B-BF3D-B9BB223CAD88}" destId="{629D7D2D-F028-451C-8F86-8F39F226C22C}" srcOrd="3" destOrd="0" parTransId="{35169F05-1A5F-47E4-B085-32C8824219C7}" sibTransId="{B39464C2-F986-4CCC-9E0D-80D7C9308316}"/>
    <dgm:cxn modelId="{802EBB6D-EB06-4AF5-BE49-9D7ED8429518}" type="presOf" srcId="{733836AE-150E-47B6-B0E3-4D2A470F43A4}" destId="{C4F00FE1-9CFD-4BA2-B17C-D5E83721C01E}" srcOrd="0" destOrd="0" presId="urn:microsoft.com/office/officeart/2005/8/layout/vProcess5"/>
    <dgm:cxn modelId="{943CD452-1E3C-483C-A7ED-689D79E30FAE}" srcId="{A6B7423E-2A6B-4D9B-BF3D-B9BB223CAD88}" destId="{733836AE-150E-47B6-B0E3-4D2A470F43A4}" srcOrd="0" destOrd="0" parTransId="{B26EDF27-A2AD-4188-83AB-FD11AF74191E}" sibTransId="{9DA3AF1D-941C-4878-969B-463EF6D3259B}"/>
    <dgm:cxn modelId="{51E3A474-FE2A-438F-A6E5-043519B2721B}" type="presOf" srcId="{629D7D2D-F028-451C-8F86-8F39F226C22C}" destId="{6CAD7472-A159-4E60-B6B5-001741335EBF}" srcOrd="1" destOrd="0" presId="urn:microsoft.com/office/officeart/2005/8/layout/vProcess5"/>
    <dgm:cxn modelId="{D3CF5077-F93F-4C1C-AB15-5FDA0FC18797}" type="presOf" srcId="{6C17A2DA-632E-4B3E-8060-651C9BC6F371}" destId="{5CCA91BB-3CBC-44F6-B883-5E88F896C14C}" srcOrd="0" destOrd="0" presId="urn:microsoft.com/office/officeart/2005/8/layout/vProcess5"/>
    <dgm:cxn modelId="{6C618F81-E6A5-415E-A237-6C9B8DF7F0BB}" type="presOf" srcId="{6C17A2DA-632E-4B3E-8060-651C9BC6F371}" destId="{5A5DF343-4C16-45BD-B347-AAC26235ACCD}" srcOrd="1" destOrd="0" presId="urn:microsoft.com/office/officeart/2005/8/layout/vProcess5"/>
    <dgm:cxn modelId="{9188BF86-4927-4DB6-95F8-162A78A499AA}" type="presOf" srcId="{79F91814-AEB2-434C-B7B3-E09B454CE1DC}" destId="{65ADAA3F-AEC3-43FF-BE2B-72B38A6B4722}" srcOrd="0" destOrd="0" presId="urn:microsoft.com/office/officeart/2005/8/layout/vProcess5"/>
    <dgm:cxn modelId="{072CB2A3-393E-45FA-95DF-7543C906C3AE}" type="presOf" srcId="{9DA3AF1D-941C-4878-969B-463EF6D3259B}" destId="{81FD27C3-5EB5-44A4-9F89-96F771F49D5F}" srcOrd="0" destOrd="0" presId="urn:microsoft.com/office/officeart/2005/8/layout/vProcess5"/>
    <dgm:cxn modelId="{C8FB1EB4-803F-4938-99FD-C55E48FDC48D}" srcId="{A6B7423E-2A6B-4D9B-BF3D-B9BB223CAD88}" destId="{6C17A2DA-632E-4B3E-8060-651C9BC6F371}" srcOrd="1" destOrd="0" parTransId="{D3CADE5F-AD66-4D62-B31A-8B71240AFAA4}" sibTransId="{79F91814-AEB2-434C-B7B3-E09B454CE1DC}"/>
    <dgm:cxn modelId="{02AD75B6-8FBF-4B12-8005-A21BC9D7F327}" type="presOf" srcId="{629D7D2D-F028-451C-8F86-8F39F226C22C}" destId="{9F20B827-EE26-40F9-8762-AEFA9837CE97}" srcOrd="0" destOrd="0" presId="urn:microsoft.com/office/officeart/2005/8/layout/vProcess5"/>
    <dgm:cxn modelId="{39516FC3-613A-497A-9AE6-BD0C188E34A3}" type="presOf" srcId="{B7AC74CD-3190-4B80-93F8-DFB7102204B1}" destId="{08CB47F1-EB2F-454B-959C-CD62EB0699BE}" srcOrd="0" destOrd="0" presId="urn:microsoft.com/office/officeart/2005/8/layout/vProcess5"/>
    <dgm:cxn modelId="{350144CC-2FA9-4B52-8546-06073C434ED2}" srcId="{A6B7423E-2A6B-4D9B-BF3D-B9BB223CAD88}" destId="{97403F98-36B3-4728-9E6B-579AE21D1251}" srcOrd="2" destOrd="0" parTransId="{A7B6CA73-497D-4A3E-ABD4-3DF4C33B85BC}" sibTransId="{B7AC74CD-3190-4B80-93F8-DFB7102204B1}"/>
    <dgm:cxn modelId="{BAA189E7-D8F8-4F39-9EE1-BAD7B36593DD}" type="presOf" srcId="{733836AE-150E-47B6-B0E3-4D2A470F43A4}" destId="{3B573052-79D0-49EF-8378-9B751974AD8B}" srcOrd="1" destOrd="0" presId="urn:microsoft.com/office/officeart/2005/8/layout/vProcess5"/>
    <dgm:cxn modelId="{ED7EEB09-DE12-4273-A099-49B25CA09C00}" type="presParOf" srcId="{77A67334-C808-4DCA-B9E0-A14F885EDE72}" destId="{20891173-2F15-42F0-A7B0-854F1DD5123F}" srcOrd="0" destOrd="0" presId="urn:microsoft.com/office/officeart/2005/8/layout/vProcess5"/>
    <dgm:cxn modelId="{90E82A75-264F-4724-8138-787C3DF35D1D}" type="presParOf" srcId="{77A67334-C808-4DCA-B9E0-A14F885EDE72}" destId="{C4F00FE1-9CFD-4BA2-B17C-D5E83721C01E}" srcOrd="1" destOrd="0" presId="urn:microsoft.com/office/officeart/2005/8/layout/vProcess5"/>
    <dgm:cxn modelId="{EA0C2FAA-D222-4E74-BDF1-B09D8F861FEB}" type="presParOf" srcId="{77A67334-C808-4DCA-B9E0-A14F885EDE72}" destId="{5CCA91BB-3CBC-44F6-B883-5E88F896C14C}" srcOrd="2" destOrd="0" presId="urn:microsoft.com/office/officeart/2005/8/layout/vProcess5"/>
    <dgm:cxn modelId="{29FE91F9-3C73-47F8-A52D-A81F11A8CD11}" type="presParOf" srcId="{77A67334-C808-4DCA-B9E0-A14F885EDE72}" destId="{7FFB8539-9E0E-45B8-BC64-A6FE68310F7B}" srcOrd="3" destOrd="0" presId="urn:microsoft.com/office/officeart/2005/8/layout/vProcess5"/>
    <dgm:cxn modelId="{E536AA7B-693A-468E-ADF7-B529E4F288C0}" type="presParOf" srcId="{77A67334-C808-4DCA-B9E0-A14F885EDE72}" destId="{9F20B827-EE26-40F9-8762-AEFA9837CE97}" srcOrd="4" destOrd="0" presId="urn:microsoft.com/office/officeart/2005/8/layout/vProcess5"/>
    <dgm:cxn modelId="{27C03962-C258-4B9B-8E06-2C020AD96FB9}" type="presParOf" srcId="{77A67334-C808-4DCA-B9E0-A14F885EDE72}" destId="{81FD27C3-5EB5-44A4-9F89-96F771F49D5F}" srcOrd="5" destOrd="0" presId="urn:microsoft.com/office/officeart/2005/8/layout/vProcess5"/>
    <dgm:cxn modelId="{186918E3-5993-4024-B77C-27F26E0D105B}" type="presParOf" srcId="{77A67334-C808-4DCA-B9E0-A14F885EDE72}" destId="{65ADAA3F-AEC3-43FF-BE2B-72B38A6B4722}" srcOrd="6" destOrd="0" presId="urn:microsoft.com/office/officeart/2005/8/layout/vProcess5"/>
    <dgm:cxn modelId="{73A0CA5F-C752-4A6E-965E-C591746AF8B8}" type="presParOf" srcId="{77A67334-C808-4DCA-B9E0-A14F885EDE72}" destId="{08CB47F1-EB2F-454B-959C-CD62EB0699BE}" srcOrd="7" destOrd="0" presId="urn:microsoft.com/office/officeart/2005/8/layout/vProcess5"/>
    <dgm:cxn modelId="{D816E73D-AD32-45AC-B40D-CC5C02F57F1F}" type="presParOf" srcId="{77A67334-C808-4DCA-B9E0-A14F885EDE72}" destId="{3B573052-79D0-49EF-8378-9B751974AD8B}" srcOrd="8" destOrd="0" presId="urn:microsoft.com/office/officeart/2005/8/layout/vProcess5"/>
    <dgm:cxn modelId="{4BDDFDBC-5ADF-455F-982C-E87C26FD973D}" type="presParOf" srcId="{77A67334-C808-4DCA-B9E0-A14F885EDE72}" destId="{5A5DF343-4C16-45BD-B347-AAC26235ACCD}" srcOrd="9" destOrd="0" presId="urn:microsoft.com/office/officeart/2005/8/layout/vProcess5"/>
    <dgm:cxn modelId="{58AE66E8-7D33-4C98-B929-79826E19EF49}" type="presParOf" srcId="{77A67334-C808-4DCA-B9E0-A14F885EDE72}" destId="{CD294CF5-3007-4CE9-9A30-A1ADEC01DBA1}" srcOrd="10" destOrd="0" presId="urn:microsoft.com/office/officeart/2005/8/layout/vProcess5"/>
    <dgm:cxn modelId="{ED9C608F-73D5-4A8E-BDFC-1580A6EEE0AF}" type="presParOf" srcId="{77A67334-C808-4DCA-B9E0-A14F885EDE72}" destId="{6CAD7472-A159-4E60-B6B5-001741335EB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99653-2CA7-45CA-8DEC-9DE4848C66A9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54126-10F1-4A95-A7DD-EFE39671DEB8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Aplicar conceptos de análisis de algoritmos</a:t>
          </a:r>
        </a:p>
      </dsp:txBody>
      <dsp:txXfrm>
        <a:off x="2092" y="2349886"/>
        <a:ext cx="1741992" cy="696796"/>
      </dsp:txXfrm>
    </dsp:sp>
    <dsp:sp modelId="{831A3750-0F2B-406A-BFDF-DC54A5EADF0A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4267-FE7D-49DF-AA04-B6B90852E81F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Comparar rendimiento teórico y empírico</a:t>
          </a:r>
        </a:p>
      </dsp:txBody>
      <dsp:txXfrm>
        <a:off x="2048933" y="2349886"/>
        <a:ext cx="1741992" cy="696796"/>
      </dsp:txXfrm>
    </dsp:sp>
    <dsp:sp modelId="{F36F9BF2-7CB1-4A42-A1D3-4A592F5CF027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B1A8E-E4A7-4C66-A33F-96817C21B47D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Implementar</a:t>
          </a:r>
          <a:r>
            <a:rPr lang="en-US" sz="1600" kern="1200" dirty="0"/>
            <a:t> </a:t>
          </a:r>
          <a:r>
            <a:rPr lang="en-US" sz="1600" kern="1200" dirty="0" err="1"/>
            <a:t>algoritmos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Python</a:t>
          </a:r>
        </a:p>
      </dsp:txBody>
      <dsp:txXfrm>
        <a:off x="4095774" y="2349886"/>
        <a:ext cx="1741992" cy="696796"/>
      </dsp:txXfrm>
    </dsp:sp>
    <dsp:sp modelId="{C32D8703-E26C-43E7-8DCD-2BC96D3492E7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4399D-04A6-46FA-8796-787C372A5692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Visualizar</a:t>
          </a:r>
          <a:r>
            <a:rPr lang="en-US" sz="1600" kern="1200" dirty="0"/>
            <a:t> </a:t>
          </a:r>
          <a:r>
            <a:rPr lang="en-US" sz="1600" kern="1200" dirty="0" err="1"/>
            <a:t>impacto</a:t>
          </a:r>
          <a:r>
            <a:rPr lang="en-US" sz="1600" kern="1200" dirty="0"/>
            <a:t> del </a:t>
          </a:r>
          <a:r>
            <a:rPr lang="en-US" sz="1600" kern="1200" dirty="0" err="1"/>
            <a:t>tamaño</a:t>
          </a:r>
          <a:r>
            <a:rPr lang="en-US" sz="1600" kern="1200" dirty="0"/>
            <a:t> de entrada</a:t>
          </a:r>
        </a:p>
      </dsp:txBody>
      <dsp:txXfrm>
        <a:off x="6142615" y="2349886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FFBD6-7D47-48C3-9700-2299F78B5345}">
      <dsp:nvSpPr>
        <dsp:cNvPr id="0" name=""/>
        <dsp:cNvSpPr/>
      </dsp:nvSpPr>
      <dsp:spPr>
        <a:xfrm>
          <a:off x="0" y="46309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Qué es un algoritmo</a:t>
          </a:r>
        </a:p>
      </dsp:txBody>
      <dsp:txXfrm>
        <a:off x="62055" y="108364"/>
        <a:ext cx="4876014" cy="1147095"/>
      </dsp:txXfrm>
    </dsp:sp>
    <dsp:sp modelId="{CA84851E-6426-42F7-939E-D6FEAE3B1B6A}">
      <dsp:nvSpPr>
        <dsp:cNvPr id="0" name=""/>
        <dsp:cNvSpPr/>
      </dsp:nvSpPr>
      <dsp:spPr>
        <a:xfrm>
          <a:off x="0" y="1409674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Por qué analizarlos</a:t>
          </a:r>
        </a:p>
      </dsp:txBody>
      <dsp:txXfrm>
        <a:off x="62055" y="1471729"/>
        <a:ext cx="4876014" cy="1147095"/>
      </dsp:txXfrm>
    </dsp:sp>
    <dsp:sp modelId="{99A6D05D-95A5-4431-996C-C69D128AD70C}">
      <dsp:nvSpPr>
        <dsp:cNvPr id="0" name=""/>
        <dsp:cNvSpPr/>
      </dsp:nvSpPr>
      <dsp:spPr>
        <a:xfrm>
          <a:off x="0" y="2773040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Tipos de análisis: teórico vs empírico</a:t>
          </a:r>
        </a:p>
      </dsp:txBody>
      <dsp:txXfrm>
        <a:off x="62055" y="2835095"/>
        <a:ext cx="4876014" cy="1147095"/>
      </dsp:txXfrm>
    </dsp:sp>
    <dsp:sp modelId="{C1DDF824-DDFC-4E9F-872F-C7ABD50B21F3}">
      <dsp:nvSpPr>
        <dsp:cNvPr id="0" name=""/>
        <dsp:cNvSpPr/>
      </dsp:nvSpPr>
      <dsp:spPr>
        <a:xfrm>
          <a:off x="0" y="4136405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Notación Big-O: O(1), O(n), O(n²), O(log n), O(n log n)</a:t>
          </a:r>
        </a:p>
      </dsp:txBody>
      <dsp:txXfrm>
        <a:off x="62055" y="4198460"/>
        <a:ext cx="4876014" cy="1147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37136-092D-4DFA-B28B-A7FDA789D2EF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C56E3-CE00-44A8-A3EE-77C720B18205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076BD-7EBC-465B-BE5C-AFD3C035A134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600" kern="1200"/>
            <a:t>La eficiencia algorítmica importa</a:t>
          </a:r>
          <a:endParaRPr lang="en-US" sz="1600" kern="1200"/>
        </a:p>
      </dsp:txBody>
      <dsp:txXfrm>
        <a:off x="2092" y="2524067"/>
        <a:ext cx="1741992" cy="696796"/>
      </dsp:txXfrm>
    </dsp:sp>
    <dsp:sp modelId="{B5D783DF-F00D-4B74-849B-56D3974C9209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F9EA6-881A-4370-88A7-467FA026D9FF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23B84-9907-4FE4-8A9D-02B28602A912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600" kern="1200"/>
            <a:t>Mismo problema, tiempos muy distintos</a:t>
          </a:r>
          <a:endParaRPr lang="en-US" sz="1600" kern="1200"/>
        </a:p>
      </dsp:txBody>
      <dsp:txXfrm>
        <a:off x="2048933" y="2524067"/>
        <a:ext cx="1741992" cy="696796"/>
      </dsp:txXfrm>
    </dsp:sp>
    <dsp:sp modelId="{4F72E0EF-B3BC-40FB-B714-62CE658EF105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932CD-B762-4B03-8738-8CE1F3EF4879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821F8-D168-444C-9422-21616F56822A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600" kern="1200"/>
            <a:t>Optimizar estructura ahorra recursos</a:t>
          </a:r>
          <a:endParaRPr lang="en-US" sz="1600" kern="1200"/>
        </a:p>
      </dsp:txBody>
      <dsp:txXfrm>
        <a:off x="4095774" y="2524067"/>
        <a:ext cx="1741992" cy="696796"/>
      </dsp:txXfrm>
    </dsp:sp>
    <dsp:sp modelId="{35AA5D66-4F10-4A38-8A00-4A0A28CE6317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2CF98-3AB0-405D-B523-4D186585E335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3D60A-0C49-4505-8834-77F3746B1BD9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600" kern="1200"/>
            <a:t>La teoría se confirma en la práctica</a:t>
          </a:r>
          <a:endParaRPr lang="en-US" sz="1600" kern="1200"/>
        </a:p>
      </dsp:txBody>
      <dsp:txXfrm>
        <a:off x="6142615" y="2524067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00FE1-9CFD-4BA2-B17C-D5E83721C01E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Aprendimos a elegir mejor un algoritmo</a:t>
          </a:r>
        </a:p>
      </dsp:txBody>
      <dsp:txXfrm>
        <a:off x="23773" y="23773"/>
        <a:ext cx="5612256" cy="764123"/>
      </dsp:txXfrm>
    </dsp:sp>
    <dsp:sp modelId="{5CCA91BB-3CBC-44F6-B883-5E88F896C14C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 memoización y recursión fueron desafiantes</a:t>
          </a:r>
        </a:p>
      </dsp:txBody>
      <dsp:txXfrm>
        <a:off x="572896" y="983018"/>
        <a:ext cx="5432442" cy="764123"/>
      </dsp:txXfrm>
    </dsp:sp>
    <dsp:sp modelId="{7FFB8539-9E0E-45B8-BC64-A6FE68310F7B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Trabajar en equipo mejoró el aprendizaje</a:t>
          </a:r>
        </a:p>
      </dsp:txBody>
      <dsp:txXfrm>
        <a:off x="1113823" y="1942263"/>
        <a:ext cx="5440638" cy="764123"/>
      </dsp:txXfrm>
    </dsp:sp>
    <dsp:sp modelId="{9F20B827-EE26-40F9-8762-AEFA9837CE97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Este tipo de trabajos fortalece la comprensión real de la programación</a:t>
          </a:r>
        </a:p>
      </dsp:txBody>
      <dsp:txXfrm>
        <a:off x="1662947" y="2901508"/>
        <a:ext cx="5432442" cy="764123"/>
      </dsp:txXfrm>
    </dsp:sp>
    <dsp:sp modelId="{81FD27C3-5EB5-44A4-9F89-96F771F49D5F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65ADAA3F-AEC3-43FF-BE2B-72B38A6B4722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08CB47F1-EB2F-454B-959C-CD62EB0699BE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78F9D56F-F902-F88A-C7FB-EAE6343A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2" r="42467" b="8299"/>
          <a:stretch>
            <a:fillRect/>
          </a:stretch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19" y="843534"/>
            <a:ext cx="3349783" cy="1442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 err="1">
                <a:solidFill>
                  <a:schemeClr val="bg1"/>
                </a:solidFill>
              </a:rPr>
              <a:t>Trabajo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Integrador</a:t>
            </a:r>
            <a:r>
              <a:rPr lang="en-US" sz="3200" dirty="0">
                <a:solidFill>
                  <a:schemeClr val="bg1"/>
                </a:solidFill>
              </a:rPr>
              <a:t> - </a:t>
            </a:r>
            <a:r>
              <a:rPr lang="en-US" sz="3200" dirty="0" err="1">
                <a:solidFill>
                  <a:schemeClr val="bg1"/>
                </a:solidFill>
              </a:rPr>
              <a:t>Análisis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Algoritmos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19" y="2718053"/>
            <a:ext cx="3924971" cy="36385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Alumnos</a:t>
            </a:r>
            <a:r>
              <a:rPr lang="en-US" sz="1800" dirty="0">
                <a:solidFill>
                  <a:schemeClr val="bg1"/>
                </a:solidFill>
              </a:rPr>
              <a:t>: Matías Farfán 	 	Lucas Desiderio Silva</a:t>
            </a:r>
          </a:p>
          <a:p>
            <a:pPr indent="-228600" algn="l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Materia: </a:t>
            </a:r>
            <a:r>
              <a:rPr lang="en-US" sz="1800" dirty="0" err="1">
                <a:solidFill>
                  <a:schemeClr val="bg1"/>
                </a:solidFill>
              </a:rPr>
              <a:t>Programación</a:t>
            </a:r>
            <a:r>
              <a:rPr lang="en-US" sz="1800" dirty="0">
                <a:solidFill>
                  <a:schemeClr val="bg1"/>
                </a:solidFill>
              </a:rPr>
              <a:t> I</a:t>
            </a:r>
          </a:p>
          <a:p>
            <a:pPr indent="-228600" algn="l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Profesor</a:t>
            </a:r>
            <a:r>
              <a:rPr lang="en-US" sz="1800" dirty="0">
                <a:solidFill>
                  <a:schemeClr val="bg1"/>
                </a:solidFill>
              </a:rPr>
              <a:t>: Sebastian </a:t>
            </a:r>
            <a:r>
              <a:rPr lang="en-US" sz="1800" dirty="0" err="1">
                <a:solidFill>
                  <a:schemeClr val="bg1"/>
                </a:solidFill>
              </a:rPr>
              <a:t>Bruselario</a:t>
            </a:r>
            <a:endParaRPr lang="en-US" sz="1800" dirty="0">
              <a:solidFill>
                <a:schemeClr val="bg1"/>
              </a:solidFill>
            </a:endParaRPr>
          </a:p>
          <a:p>
            <a:pPr indent="-228600" algn="l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Fecha</a:t>
            </a:r>
            <a:r>
              <a:rPr lang="en-US" sz="1800" dirty="0">
                <a:solidFill>
                  <a:schemeClr val="bg1"/>
                </a:solidFill>
              </a:rPr>
              <a:t>: 9 de </a:t>
            </a:r>
            <a:r>
              <a:rPr lang="en-US" sz="1800" dirty="0" err="1">
                <a:solidFill>
                  <a:schemeClr val="bg1"/>
                </a:solidFill>
              </a:rPr>
              <a:t>junio</a:t>
            </a:r>
            <a:r>
              <a:rPr lang="en-US" sz="1800" dirty="0">
                <a:solidFill>
                  <a:schemeClr val="bg1"/>
                </a:solidFill>
              </a:rPr>
              <a:t>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cript de ordenador en una pantalla">
            <a:extLst>
              <a:ext uri="{FF2B5EF4-FFF2-40B4-BE49-F238E27FC236}">
                <a16:creationId xmlns:a16="http://schemas.microsoft.com/office/drawing/2014/main" id="{FC5834B9-4DCC-449D-ED57-28B5E12E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1" r="50465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629" y="554679"/>
            <a:ext cx="5086351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3500" dirty="0"/>
              <a:t>Caso 3 - Fibonacci Recursivo vs </a:t>
            </a:r>
            <a:r>
              <a:rPr lang="es-AR" sz="3500" dirty="0" err="1"/>
              <a:t>Memoizado</a:t>
            </a:r>
            <a:endParaRPr lang="es-A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s-AR" sz="1700"/>
              <a:t>Recursivo: muchas llamadas (O(2^n))</a:t>
            </a:r>
          </a:p>
          <a:p>
            <a:r>
              <a:rPr lang="es-AR" sz="1700"/>
              <a:t>Memoizado: guarda resultados (O(n))</a:t>
            </a:r>
          </a:p>
          <a:p>
            <a:r>
              <a:rPr lang="es-AR" sz="1700"/>
              <a:t>Resultados: Memoizado mucho más rápido incluso con n altos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fc4788e-5045-4832-91d5-bd9f091d6dcb.png"/>
          <p:cNvPicPr>
            <a:picLocks noChangeAspect="1"/>
          </p:cNvPicPr>
          <p:nvPr/>
        </p:nvPicPr>
        <p:blipFill>
          <a:blip r:embed="rId2"/>
          <a:srcRect l="3716" t="10732" r="24690" b="265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4245"/>
            <a:ext cx="8229600" cy="2909509"/>
          </a:xfrm>
        </p:spPr>
        <p:txBody>
          <a:bodyPr>
            <a:noAutofit/>
          </a:bodyPr>
          <a:lstStyle/>
          <a:p>
            <a:r>
              <a:rPr lang="es-AR" sz="7100" dirty="0">
                <a:solidFill>
                  <a:schemeClr val="bg1"/>
                </a:solidFill>
              </a:rPr>
              <a:t>Código Fibonacci Recursivo vs </a:t>
            </a:r>
            <a:r>
              <a:rPr lang="es-AR" sz="7100" dirty="0" err="1">
                <a:solidFill>
                  <a:schemeClr val="bg1"/>
                </a:solidFill>
              </a:rPr>
              <a:t>Memoizado</a:t>
            </a:r>
            <a:endParaRPr sz="7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Resultados y análisis</a:t>
            </a:r>
          </a:p>
        </p:txBody>
      </p:sp>
      <p:pic>
        <p:nvPicPr>
          <p:cNvPr id="3" name="Picture 2" descr="31c9c2b5-30af-4f3a-be77-d642fad22abe.png"/>
          <p:cNvPicPr>
            <a:picLocks noChangeAspect="1"/>
          </p:cNvPicPr>
          <p:nvPr/>
        </p:nvPicPr>
        <p:blipFill>
          <a:blip r:embed="rId2"/>
          <a:srcRect l="4436" t="48924" r="62702" b="3290"/>
          <a:stretch>
            <a:fillRect/>
          </a:stretch>
        </p:blipFill>
        <p:spPr>
          <a:xfrm>
            <a:off x="3450780" y="1206507"/>
            <a:ext cx="2540683" cy="1967329"/>
          </a:xfrm>
          <a:prstGeom prst="rect">
            <a:avLst/>
          </a:prstGeom>
        </p:spPr>
      </p:pic>
      <p:pic>
        <p:nvPicPr>
          <p:cNvPr id="4" name="Picture 2" descr="adc55dc7-9c82-4d00-a938-57a0e0e4d88e.png">
            <a:extLst>
              <a:ext uri="{FF2B5EF4-FFF2-40B4-BE49-F238E27FC236}">
                <a16:creationId xmlns:a16="http://schemas.microsoft.com/office/drawing/2014/main" id="{9569107B-4925-DA78-648A-08E28F69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31" t="10119" r="63205" b="48963"/>
          <a:stretch>
            <a:fillRect/>
          </a:stretch>
        </p:blipFill>
        <p:spPr>
          <a:xfrm>
            <a:off x="6220447" y="1712962"/>
            <a:ext cx="2564650" cy="1460873"/>
          </a:xfrm>
          <a:prstGeom prst="rect">
            <a:avLst/>
          </a:prstGeom>
        </p:spPr>
      </p:pic>
      <p:pic>
        <p:nvPicPr>
          <p:cNvPr id="5" name="Picture 2" descr="adc55dc7-9c82-4d00-a938-57a0e0e4d88e.png">
            <a:extLst>
              <a:ext uri="{FF2B5EF4-FFF2-40B4-BE49-F238E27FC236}">
                <a16:creationId xmlns:a16="http://schemas.microsoft.com/office/drawing/2014/main" id="{41D9CEB7-C343-E7E8-0B65-6706B62A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508" t="12099" r="7863" b="11052"/>
          <a:stretch>
            <a:fillRect/>
          </a:stretch>
        </p:blipFill>
        <p:spPr>
          <a:xfrm>
            <a:off x="3915736" y="3429000"/>
            <a:ext cx="4404404" cy="2887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96BC16-E281-462D-6EC8-540762AC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668" b="2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836E449-054C-63D9-5259-A3D13513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406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Reflexión Final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E3D36B4-A587-BA38-54A4-9968C262B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73631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3500">
                <a:solidFill>
                  <a:srgbClr val="FFFFFF"/>
                </a:solidFill>
              </a:rPr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s-AR" sz="1700" dirty="0"/>
              <a:t>Análisis Teórico de Algoritmos (s.f.). Material académico en PDF.</a:t>
            </a:r>
            <a:br>
              <a:rPr lang="es-AR" sz="1700" dirty="0"/>
            </a:br>
            <a:r>
              <a:rPr lang="es-AR" sz="1700" dirty="0"/>
              <a:t>[Análisis-Teórico-de-Algoritmos.pdf]</a:t>
            </a:r>
          </a:p>
          <a:p>
            <a:pPr>
              <a:lnSpc>
                <a:spcPct val="200000"/>
              </a:lnSpc>
            </a:pPr>
            <a:r>
              <a:rPr lang="es-MX" sz="1700" dirty="0"/>
              <a:t>Downey, A. (2015). Piensa en Python</a:t>
            </a:r>
          </a:p>
          <a:p>
            <a:pPr>
              <a:lnSpc>
                <a:spcPct val="200000"/>
              </a:lnSpc>
            </a:pPr>
            <a:r>
              <a:rPr lang="es-AR" sz="1700" dirty="0"/>
              <a:t>Notación Big-O (s.f.). Material académico en PDF.</a:t>
            </a:r>
            <a:br>
              <a:rPr lang="es-AR" sz="1700" dirty="0"/>
            </a:br>
            <a:r>
              <a:rPr lang="es-AR" sz="1700" dirty="0"/>
              <a:t>[Notacion-Big-O.pdf]</a:t>
            </a:r>
          </a:p>
          <a:p>
            <a:pPr>
              <a:lnSpc>
                <a:spcPct val="200000"/>
              </a:lnSpc>
            </a:pPr>
            <a:r>
              <a:rPr lang="es-MX" sz="1700" dirty="0" err="1"/>
              <a:t>Sweigart</a:t>
            </a:r>
            <a:r>
              <a:rPr lang="es-MX" sz="1700" dirty="0"/>
              <a:t>, A. (2015). Automatiza tareas aburridas con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34BD7-002E-9BB8-FDE7-4B8222CC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9A772B-E9C7-0E9B-EFF8-A19BFFB7B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0462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AR" sz="3500" dirty="0">
                <a:solidFill>
                  <a:srgbClr val="FFFFFF"/>
                </a:solidFill>
              </a:rPr>
              <a:t>Marco Teórico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EC543-98C0-02F2-60B3-BD9E6DF61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08815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C854169A-5CE9-FA8C-DFD6-8053F735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67" r="50139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s-AR" sz="3500" dirty="0"/>
              <a:t>Caso 1 - Búsqueda Lineal vs Binaria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s-AR" sz="1700" dirty="0"/>
              <a:t>Lineal: recorre uno a uno (O(n))</a:t>
            </a:r>
          </a:p>
          <a:p>
            <a:r>
              <a:rPr lang="es-AR" sz="1700" dirty="0"/>
              <a:t>Binaria: divide y busca (O(log n))</a:t>
            </a:r>
          </a:p>
          <a:p>
            <a:r>
              <a:rPr lang="es-AR" sz="1700" dirty="0"/>
              <a:t>Requiere lista ordenada</a:t>
            </a:r>
          </a:p>
          <a:p>
            <a:r>
              <a:rPr lang="es-AR" sz="1700" dirty="0"/>
              <a:t>Resultados: Binaria más eficiente con entradas grandes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6bd393d8-d69a-4542-b01e-7ba95d881744.png"/>
          <p:cNvPicPr>
            <a:picLocks noChangeAspect="1"/>
          </p:cNvPicPr>
          <p:nvPr/>
        </p:nvPicPr>
        <p:blipFill>
          <a:blip r:embed="rId2">
            <a:alphaModFix amt="60000"/>
          </a:blip>
          <a:srcRect l="4922" t="10444" r="40675" b="4000"/>
          <a:stretch>
            <a:fillRect/>
          </a:stretch>
        </p:blipFill>
        <p:spPr>
          <a:xfrm>
            <a:off x="176981" y="33326"/>
            <a:ext cx="8111613" cy="6824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00427"/>
            <a:ext cx="740664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100" dirty="0">
                <a:solidFill>
                  <a:srgbClr val="FFFFFF"/>
                </a:solidFill>
              </a:rPr>
              <a:t>Código Lineal vs </a:t>
            </a:r>
            <a:r>
              <a:rPr lang="en-US" sz="7100" dirty="0" err="1">
                <a:solidFill>
                  <a:srgbClr val="FFFFFF"/>
                </a:solidFill>
              </a:rPr>
              <a:t>Binaria</a:t>
            </a:r>
            <a:endParaRPr lang="en-US" sz="7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Resultados y análisis</a:t>
            </a:r>
          </a:p>
        </p:txBody>
      </p:sp>
      <p:pic>
        <p:nvPicPr>
          <p:cNvPr id="3" name="Picture 2" descr="478783a4-fc95-4d9d-aa92-03cb25896f42.png"/>
          <p:cNvPicPr>
            <a:picLocks noChangeAspect="1"/>
          </p:cNvPicPr>
          <p:nvPr/>
        </p:nvPicPr>
        <p:blipFill>
          <a:blip r:embed="rId2"/>
          <a:srcRect l="4032" t="42636" r="71976" b="3408"/>
          <a:stretch>
            <a:fillRect/>
          </a:stretch>
        </p:blipFill>
        <p:spPr>
          <a:xfrm>
            <a:off x="3229053" y="162751"/>
            <a:ext cx="3161844" cy="2550951"/>
          </a:xfrm>
          <a:prstGeom prst="rect">
            <a:avLst/>
          </a:prstGeom>
        </p:spPr>
      </p:pic>
      <p:pic>
        <p:nvPicPr>
          <p:cNvPr id="4" name="Picture 2" descr="08e35ede-18e1-4e1a-8a89-c712a011d935.png"/>
          <p:cNvPicPr>
            <a:picLocks noChangeAspect="1"/>
          </p:cNvPicPr>
          <p:nvPr/>
        </p:nvPicPr>
        <p:blipFill>
          <a:blip r:embed="rId3"/>
          <a:srcRect l="4032" t="6767" r="58266" b="45246"/>
          <a:stretch>
            <a:fillRect/>
          </a:stretch>
        </p:blipFill>
        <p:spPr>
          <a:xfrm>
            <a:off x="6390897" y="906061"/>
            <a:ext cx="2564650" cy="1064330"/>
          </a:xfrm>
          <a:prstGeom prst="rect">
            <a:avLst/>
          </a:prstGeom>
        </p:spPr>
      </p:pic>
      <p:pic>
        <p:nvPicPr>
          <p:cNvPr id="5" name="Picture 2" descr="08e35ede-18e1-4e1a-8a89-c712a011d935.png">
            <a:extLst>
              <a:ext uri="{FF2B5EF4-FFF2-40B4-BE49-F238E27FC236}">
                <a16:creationId xmlns:a16="http://schemas.microsoft.com/office/drawing/2014/main" id="{9D8F4A7C-0DC0-03D1-8474-CBF8E56527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086" t="10498" r="8333" b="8582"/>
          <a:stretch>
            <a:fillRect/>
          </a:stretch>
        </p:blipFill>
        <p:spPr>
          <a:xfrm>
            <a:off x="3313048" y="2876451"/>
            <a:ext cx="5334317" cy="35685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723DCF-C625-D5AC-A623-59C9BD1CD0A0}"/>
              </a:ext>
            </a:extLst>
          </p:cNvPr>
          <p:cNvSpPr txBox="1">
            <a:spLocks/>
          </p:cNvSpPr>
          <p:nvPr/>
        </p:nvSpPr>
        <p:spPr>
          <a:xfrm>
            <a:off x="4253135" y="471948"/>
            <a:ext cx="3666089" cy="1195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AR" sz="3500" dirty="0"/>
              <a:t>Caso 2 - </a:t>
            </a:r>
            <a:r>
              <a:rPr lang="es-AR" sz="3500" dirty="0" err="1"/>
              <a:t>Bubble</a:t>
            </a:r>
            <a:r>
              <a:rPr lang="es-AR" sz="3500" dirty="0"/>
              <a:t> </a:t>
            </a:r>
            <a:r>
              <a:rPr lang="es-AR" sz="3500" dirty="0" err="1"/>
              <a:t>Sort</a:t>
            </a:r>
            <a:r>
              <a:rPr lang="es-AR" sz="3500" dirty="0"/>
              <a:t> vs Quick </a:t>
            </a:r>
            <a:r>
              <a:rPr lang="es-AR" sz="3500" dirty="0" err="1"/>
              <a:t>Sort</a:t>
            </a:r>
            <a:endParaRPr lang="es-AR" sz="3500" dirty="0"/>
          </a:p>
        </p:txBody>
      </p:sp>
      <p:pic>
        <p:nvPicPr>
          <p:cNvPr id="20" name="Picture 4" descr="Script de ordenador en una pantalla">
            <a:extLst>
              <a:ext uri="{FF2B5EF4-FFF2-40B4-BE49-F238E27FC236}">
                <a16:creationId xmlns:a16="http://schemas.microsoft.com/office/drawing/2014/main" id="{519DE384-DD98-A987-C142-E14AB802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67" r="50139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FCE10DB-45FB-93C3-BB2C-64C0A8F3345E}"/>
              </a:ext>
            </a:extLst>
          </p:cNvPr>
          <p:cNvSpPr txBox="1"/>
          <p:nvPr/>
        </p:nvSpPr>
        <p:spPr>
          <a:xfrm>
            <a:off x="4086484" y="2755578"/>
            <a:ext cx="46899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Bubble: </a:t>
            </a:r>
            <a:r>
              <a:rPr lang="en-US" sz="2000" dirty="0" err="1"/>
              <a:t>compara</a:t>
            </a:r>
            <a:r>
              <a:rPr lang="en-US" sz="2000" dirty="0"/>
              <a:t> pares, lento (O(n²))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Quick: divide y </a:t>
            </a:r>
            <a:r>
              <a:rPr lang="en-US" sz="2000" dirty="0" err="1"/>
              <a:t>conquista</a:t>
            </a:r>
            <a:r>
              <a:rPr lang="en-US" sz="2000" dirty="0"/>
              <a:t>, </a:t>
            </a:r>
            <a:r>
              <a:rPr lang="en-US" sz="2000" dirty="0" err="1"/>
              <a:t>rápido</a:t>
            </a:r>
            <a:r>
              <a:rPr lang="en-US" sz="2000" dirty="0"/>
              <a:t> (O(n log n))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Resultados</a:t>
            </a:r>
            <a:r>
              <a:rPr lang="en-US" sz="2000" dirty="0"/>
              <a:t>: Quick Sort </a:t>
            </a:r>
            <a:r>
              <a:rPr lang="en-US" sz="2000" dirty="0" err="1"/>
              <a:t>muy</a:t>
            </a:r>
            <a:r>
              <a:rPr lang="en-US" sz="2000" dirty="0"/>
              <a:t> superior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054020b-ef0e-4d35-8836-db327fa0cf95.png"/>
          <p:cNvPicPr>
            <a:picLocks noChangeAspect="1"/>
          </p:cNvPicPr>
          <p:nvPr/>
        </p:nvPicPr>
        <p:blipFill>
          <a:blip r:embed="rId2"/>
          <a:srcRect l="3039" t="10118" r="17029" b="3058"/>
          <a:stretch>
            <a:fillRect/>
          </a:stretch>
        </p:blipFill>
        <p:spPr>
          <a:xfrm>
            <a:off x="0" y="0"/>
            <a:ext cx="931641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0080"/>
            <a:ext cx="8229600" cy="1143000"/>
          </a:xfrm>
        </p:spPr>
        <p:txBody>
          <a:bodyPr>
            <a:noAutofit/>
          </a:bodyPr>
          <a:lstStyle/>
          <a:p>
            <a:r>
              <a:rPr lang="es-AR" sz="7100" dirty="0">
                <a:solidFill>
                  <a:schemeClr val="bg1"/>
                </a:solidFill>
              </a:rPr>
              <a:t>Código </a:t>
            </a:r>
            <a:r>
              <a:rPr lang="es-AR" sz="7100" dirty="0" err="1">
                <a:solidFill>
                  <a:schemeClr val="bg1"/>
                </a:solidFill>
              </a:rPr>
              <a:t>Bubble</a:t>
            </a:r>
            <a:r>
              <a:rPr lang="es-AR" sz="7100" dirty="0">
                <a:solidFill>
                  <a:schemeClr val="bg1"/>
                </a:solidFill>
              </a:rPr>
              <a:t> </a:t>
            </a:r>
            <a:r>
              <a:rPr lang="es-AR" sz="7100" dirty="0" err="1">
                <a:solidFill>
                  <a:schemeClr val="bg1"/>
                </a:solidFill>
              </a:rPr>
              <a:t>Sort</a:t>
            </a:r>
            <a:r>
              <a:rPr lang="es-AR" sz="7100" dirty="0">
                <a:solidFill>
                  <a:schemeClr val="bg1"/>
                </a:solidFill>
              </a:rPr>
              <a:t> vs Quick </a:t>
            </a:r>
            <a:r>
              <a:rPr lang="es-AR" sz="7100" dirty="0" err="1">
                <a:solidFill>
                  <a:schemeClr val="bg1"/>
                </a:solidFill>
              </a:rPr>
              <a:t>Sort</a:t>
            </a:r>
            <a:endParaRPr sz="7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96d2276e-fcba-4328-814a-19bc33dab535.png">
            <a:extLst>
              <a:ext uri="{FF2B5EF4-FFF2-40B4-BE49-F238E27FC236}">
                <a16:creationId xmlns:a16="http://schemas.microsoft.com/office/drawing/2014/main" id="{22EE426C-DCDC-1591-06C1-1F05B72735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4" t="44331" r="67540" b="5587"/>
          <a:stretch>
            <a:fillRect/>
          </a:stretch>
        </p:blipFill>
        <p:spPr>
          <a:xfrm>
            <a:off x="3068590" y="412955"/>
            <a:ext cx="2922874" cy="2760879"/>
          </a:xfrm>
          <a:prstGeom prst="rect">
            <a:avLst/>
          </a:prstGeom>
        </p:spPr>
      </p:pic>
      <p:pic>
        <p:nvPicPr>
          <p:cNvPr id="3" name="Picture 2" descr="30886ef6-30d3-43e3-bccb-ddfa05ed841c.png"/>
          <p:cNvPicPr>
            <a:picLocks noChangeAspect="1"/>
          </p:cNvPicPr>
          <p:nvPr/>
        </p:nvPicPr>
        <p:blipFill>
          <a:blip r:embed="rId3"/>
          <a:srcRect l="3428" t="9682" r="58670" b="49170"/>
          <a:stretch>
            <a:fillRect/>
          </a:stretch>
        </p:blipFill>
        <p:spPr>
          <a:xfrm>
            <a:off x="6117938" y="581748"/>
            <a:ext cx="2776069" cy="2592087"/>
          </a:xfrm>
          <a:prstGeom prst="rect">
            <a:avLst/>
          </a:prstGeom>
        </p:spPr>
      </p:pic>
      <p:pic>
        <p:nvPicPr>
          <p:cNvPr id="4" name="Picture 2" descr="30886ef6-30d3-43e3-bccb-ddfa05ed841c.png">
            <a:extLst>
              <a:ext uri="{FF2B5EF4-FFF2-40B4-BE49-F238E27FC236}">
                <a16:creationId xmlns:a16="http://schemas.microsoft.com/office/drawing/2014/main" id="{827AC9AD-2ED7-8B7E-F9D2-BEFEA18D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580" t="14845" r="6453" b="5002"/>
          <a:stretch>
            <a:fillRect/>
          </a:stretch>
        </p:blipFill>
        <p:spPr>
          <a:xfrm>
            <a:off x="3444603" y="3344430"/>
            <a:ext cx="5093721" cy="3708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1090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 err="1">
                <a:solidFill>
                  <a:srgbClr val="FFFFFF"/>
                </a:solidFill>
              </a:rPr>
              <a:t>Resultados</a:t>
            </a:r>
            <a:r>
              <a:rPr lang="en-US" sz="3500" dirty="0">
                <a:solidFill>
                  <a:srgbClr val="FFFFFF"/>
                </a:solidFill>
              </a:rPr>
              <a:t> y </a:t>
            </a:r>
            <a:r>
              <a:rPr lang="en-US" sz="3500" dirty="0" err="1">
                <a:solidFill>
                  <a:srgbClr val="FFFFFF"/>
                </a:solidFill>
              </a:rPr>
              <a:t>análisis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349</Words>
  <Application>Microsoft Office PowerPoint</Application>
  <PresentationFormat>Presentación en pantalla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Trabajo Integrador - Análisis de Algoritmos</vt:lpstr>
      <vt:lpstr>Objetivos</vt:lpstr>
      <vt:lpstr>Marco Teórico</vt:lpstr>
      <vt:lpstr>Caso 1 - Búsqueda Lineal vs Binaria</vt:lpstr>
      <vt:lpstr>Código Lineal vs Binaria</vt:lpstr>
      <vt:lpstr>Resultados y análisis</vt:lpstr>
      <vt:lpstr>Presentación de PowerPoint</vt:lpstr>
      <vt:lpstr>Código Bubble Sort vs Quick Sort</vt:lpstr>
      <vt:lpstr>Resultados y análisis</vt:lpstr>
      <vt:lpstr>Caso 3 - Fibonacci Recursivo vs Memoizado</vt:lpstr>
      <vt:lpstr>Código Fibonacci Recursivo vs Memoizado</vt:lpstr>
      <vt:lpstr>Resultados y análisis</vt:lpstr>
      <vt:lpstr>Conclusiones</vt:lpstr>
      <vt:lpstr>Reflexión Final</vt:lpstr>
      <vt:lpstr>Bibliografía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Lucas Desiderio Silva</cp:lastModifiedBy>
  <cp:revision>5</cp:revision>
  <dcterms:created xsi:type="dcterms:W3CDTF">2013-01-27T09:14:16Z</dcterms:created>
  <dcterms:modified xsi:type="dcterms:W3CDTF">2025-06-07T16:08:06Z</dcterms:modified>
  <cp:category/>
</cp:coreProperties>
</file>