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269163" cy="2395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646" y="392048"/>
            <a:ext cx="5451872" cy="834002"/>
          </a:xfrm>
        </p:spPr>
        <p:txBody>
          <a:bodyPr anchor="b"/>
          <a:lstStyle>
            <a:lvl1pPr algn="ctr">
              <a:defRPr sz="2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646" y="1258212"/>
            <a:ext cx="5451872" cy="578367"/>
          </a:xfrm>
        </p:spPr>
        <p:txBody>
          <a:bodyPr/>
          <a:lstStyle>
            <a:lvl1pPr marL="0" indent="0" algn="ctr">
              <a:buNone/>
              <a:defRPr sz="838"/>
            </a:lvl1pPr>
            <a:lvl2pPr marL="159700" indent="0" algn="ctr">
              <a:buNone/>
              <a:defRPr sz="699"/>
            </a:lvl2pPr>
            <a:lvl3pPr marL="319400" indent="0" algn="ctr">
              <a:buNone/>
              <a:defRPr sz="629"/>
            </a:lvl3pPr>
            <a:lvl4pPr marL="479100" indent="0" algn="ctr">
              <a:buNone/>
              <a:defRPr sz="559"/>
            </a:lvl4pPr>
            <a:lvl5pPr marL="638800" indent="0" algn="ctr">
              <a:buNone/>
              <a:defRPr sz="559"/>
            </a:lvl5pPr>
            <a:lvl6pPr marL="798500" indent="0" algn="ctr">
              <a:buNone/>
              <a:defRPr sz="559"/>
            </a:lvl6pPr>
            <a:lvl7pPr marL="958200" indent="0" algn="ctr">
              <a:buNone/>
              <a:defRPr sz="559"/>
            </a:lvl7pPr>
            <a:lvl8pPr marL="1117900" indent="0" algn="ctr">
              <a:buNone/>
              <a:defRPr sz="559"/>
            </a:lvl8pPr>
            <a:lvl9pPr marL="1277600" indent="0" algn="ctr">
              <a:buNone/>
              <a:defRPr sz="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4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1995" y="127540"/>
            <a:ext cx="1567413" cy="2030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55" y="127540"/>
            <a:ext cx="4611375" cy="2030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3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1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69" y="597221"/>
            <a:ext cx="6269653" cy="996477"/>
          </a:xfrm>
        </p:spPr>
        <p:txBody>
          <a:bodyPr anchor="b"/>
          <a:lstStyle>
            <a:lvl1pPr>
              <a:defRPr sz="2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969" y="1603125"/>
            <a:ext cx="6269653" cy="524024"/>
          </a:xfrm>
        </p:spPr>
        <p:txBody>
          <a:bodyPr/>
          <a:lstStyle>
            <a:lvl1pPr marL="0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1pPr>
            <a:lvl2pPr marL="159700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2pPr>
            <a:lvl3pPr marL="319400" indent="0">
              <a:buNone/>
              <a:defRPr sz="629">
                <a:solidFill>
                  <a:schemeClr val="tx1">
                    <a:tint val="75000"/>
                  </a:schemeClr>
                </a:solidFill>
              </a:defRPr>
            </a:lvl3pPr>
            <a:lvl4pPr marL="479100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4pPr>
            <a:lvl5pPr marL="638800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5pPr>
            <a:lvl6pPr marL="798500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6pPr>
            <a:lvl7pPr marL="958200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7pPr>
            <a:lvl8pPr marL="1117900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8pPr>
            <a:lvl9pPr marL="1277600" indent="0">
              <a:buNone/>
              <a:defRPr sz="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55" y="637701"/>
            <a:ext cx="3089394" cy="1519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0014" y="637701"/>
            <a:ext cx="3089394" cy="1519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02" y="127540"/>
            <a:ext cx="6269653" cy="463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702" y="587240"/>
            <a:ext cx="3075196" cy="287797"/>
          </a:xfrm>
        </p:spPr>
        <p:txBody>
          <a:bodyPr anchor="b"/>
          <a:lstStyle>
            <a:lvl1pPr marL="0" indent="0">
              <a:buNone/>
              <a:defRPr sz="838" b="1"/>
            </a:lvl1pPr>
            <a:lvl2pPr marL="159700" indent="0">
              <a:buNone/>
              <a:defRPr sz="699" b="1"/>
            </a:lvl2pPr>
            <a:lvl3pPr marL="319400" indent="0">
              <a:buNone/>
              <a:defRPr sz="629" b="1"/>
            </a:lvl3pPr>
            <a:lvl4pPr marL="479100" indent="0">
              <a:buNone/>
              <a:defRPr sz="559" b="1"/>
            </a:lvl4pPr>
            <a:lvl5pPr marL="638800" indent="0">
              <a:buNone/>
              <a:defRPr sz="559" b="1"/>
            </a:lvl5pPr>
            <a:lvl6pPr marL="798500" indent="0">
              <a:buNone/>
              <a:defRPr sz="559" b="1"/>
            </a:lvl6pPr>
            <a:lvl7pPr marL="958200" indent="0">
              <a:buNone/>
              <a:defRPr sz="559" b="1"/>
            </a:lvl7pPr>
            <a:lvl8pPr marL="1117900" indent="0">
              <a:buNone/>
              <a:defRPr sz="559" b="1"/>
            </a:lvl8pPr>
            <a:lvl9pPr marL="1277600" indent="0">
              <a:buNone/>
              <a:defRPr sz="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702" y="875037"/>
            <a:ext cx="3075196" cy="1287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0014" y="587240"/>
            <a:ext cx="3090341" cy="287797"/>
          </a:xfrm>
        </p:spPr>
        <p:txBody>
          <a:bodyPr anchor="b"/>
          <a:lstStyle>
            <a:lvl1pPr marL="0" indent="0">
              <a:buNone/>
              <a:defRPr sz="838" b="1"/>
            </a:lvl1pPr>
            <a:lvl2pPr marL="159700" indent="0">
              <a:buNone/>
              <a:defRPr sz="699" b="1"/>
            </a:lvl2pPr>
            <a:lvl3pPr marL="319400" indent="0">
              <a:buNone/>
              <a:defRPr sz="629" b="1"/>
            </a:lvl3pPr>
            <a:lvl4pPr marL="479100" indent="0">
              <a:buNone/>
              <a:defRPr sz="559" b="1"/>
            </a:lvl4pPr>
            <a:lvl5pPr marL="638800" indent="0">
              <a:buNone/>
              <a:defRPr sz="559" b="1"/>
            </a:lvl5pPr>
            <a:lvl6pPr marL="798500" indent="0">
              <a:buNone/>
              <a:defRPr sz="559" b="1"/>
            </a:lvl6pPr>
            <a:lvl7pPr marL="958200" indent="0">
              <a:buNone/>
              <a:defRPr sz="559" b="1"/>
            </a:lvl7pPr>
            <a:lvl8pPr marL="1117900" indent="0">
              <a:buNone/>
              <a:defRPr sz="559" b="1"/>
            </a:lvl8pPr>
            <a:lvl9pPr marL="1277600" indent="0">
              <a:buNone/>
              <a:defRPr sz="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80014" y="875037"/>
            <a:ext cx="3090341" cy="1287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6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02" y="159702"/>
            <a:ext cx="2344494" cy="558959"/>
          </a:xfrm>
        </p:spPr>
        <p:txBody>
          <a:bodyPr anchor="b"/>
          <a:lstStyle>
            <a:lvl1pPr>
              <a:defRPr sz="1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1" y="344913"/>
            <a:ext cx="3680014" cy="1702385"/>
          </a:xfrm>
        </p:spPr>
        <p:txBody>
          <a:bodyPr/>
          <a:lstStyle>
            <a:lvl1pPr>
              <a:defRPr sz="1118"/>
            </a:lvl1pPr>
            <a:lvl2pPr>
              <a:defRPr sz="978"/>
            </a:lvl2pPr>
            <a:lvl3pPr>
              <a:defRPr sz="838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702" y="718661"/>
            <a:ext cx="2344494" cy="1331409"/>
          </a:xfrm>
        </p:spPr>
        <p:txBody>
          <a:bodyPr/>
          <a:lstStyle>
            <a:lvl1pPr marL="0" indent="0">
              <a:buNone/>
              <a:defRPr sz="559"/>
            </a:lvl1pPr>
            <a:lvl2pPr marL="159700" indent="0">
              <a:buNone/>
              <a:defRPr sz="489"/>
            </a:lvl2pPr>
            <a:lvl3pPr marL="319400" indent="0">
              <a:buNone/>
              <a:defRPr sz="419"/>
            </a:lvl3pPr>
            <a:lvl4pPr marL="479100" indent="0">
              <a:buNone/>
              <a:defRPr sz="349"/>
            </a:lvl4pPr>
            <a:lvl5pPr marL="638800" indent="0">
              <a:buNone/>
              <a:defRPr sz="349"/>
            </a:lvl5pPr>
            <a:lvl6pPr marL="798500" indent="0">
              <a:buNone/>
              <a:defRPr sz="349"/>
            </a:lvl6pPr>
            <a:lvl7pPr marL="958200" indent="0">
              <a:buNone/>
              <a:defRPr sz="349"/>
            </a:lvl7pPr>
            <a:lvl8pPr marL="1117900" indent="0">
              <a:buNone/>
              <a:defRPr sz="349"/>
            </a:lvl8pPr>
            <a:lvl9pPr marL="1277600" indent="0">
              <a:buNone/>
              <a:defRPr sz="3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02" y="159702"/>
            <a:ext cx="2344494" cy="558959"/>
          </a:xfrm>
        </p:spPr>
        <p:txBody>
          <a:bodyPr anchor="b"/>
          <a:lstStyle>
            <a:lvl1pPr>
              <a:defRPr sz="1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90341" y="344913"/>
            <a:ext cx="3680014" cy="1702385"/>
          </a:xfrm>
        </p:spPr>
        <p:txBody>
          <a:bodyPr anchor="t"/>
          <a:lstStyle>
            <a:lvl1pPr marL="0" indent="0">
              <a:buNone/>
              <a:defRPr sz="1118"/>
            </a:lvl1pPr>
            <a:lvl2pPr marL="159700" indent="0">
              <a:buNone/>
              <a:defRPr sz="978"/>
            </a:lvl2pPr>
            <a:lvl3pPr marL="319400" indent="0">
              <a:buNone/>
              <a:defRPr sz="838"/>
            </a:lvl3pPr>
            <a:lvl4pPr marL="479100" indent="0">
              <a:buNone/>
              <a:defRPr sz="699"/>
            </a:lvl4pPr>
            <a:lvl5pPr marL="638800" indent="0">
              <a:buNone/>
              <a:defRPr sz="699"/>
            </a:lvl5pPr>
            <a:lvl6pPr marL="798500" indent="0">
              <a:buNone/>
              <a:defRPr sz="699"/>
            </a:lvl6pPr>
            <a:lvl7pPr marL="958200" indent="0">
              <a:buNone/>
              <a:defRPr sz="699"/>
            </a:lvl7pPr>
            <a:lvl8pPr marL="1117900" indent="0">
              <a:buNone/>
              <a:defRPr sz="699"/>
            </a:lvl8pPr>
            <a:lvl9pPr marL="1277600" indent="0">
              <a:buNone/>
              <a:defRPr sz="6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702" y="718661"/>
            <a:ext cx="2344494" cy="1331409"/>
          </a:xfrm>
        </p:spPr>
        <p:txBody>
          <a:bodyPr/>
          <a:lstStyle>
            <a:lvl1pPr marL="0" indent="0">
              <a:buNone/>
              <a:defRPr sz="559"/>
            </a:lvl1pPr>
            <a:lvl2pPr marL="159700" indent="0">
              <a:buNone/>
              <a:defRPr sz="489"/>
            </a:lvl2pPr>
            <a:lvl3pPr marL="319400" indent="0">
              <a:buNone/>
              <a:defRPr sz="419"/>
            </a:lvl3pPr>
            <a:lvl4pPr marL="479100" indent="0">
              <a:buNone/>
              <a:defRPr sz="349"/>
            </a:lvl4pPr>
            <a:lvl5pPr marL="638800" indent="0">
              <a:buNone/>
              <a:defRPr sz="349"/>
            </a:lvl5pPr>
            <a:lvl6pPr marL="798500" indent="0">
              <a:buNone/>
              <a:defRPr sz="349"/>
            </a:lvl6pPr>
            <a:lvl7pPr marL="958200" indent="0">
              <a:buNone/>
              <a:defRPr sz="349"/>
            </a:lvl7pPr>
            <a:lvl8pPr marL="1117900" indent="0">
              <a:buNone/>
              <a:defRPr sz="349"/>
            </a:lvl8pPr>
            <a:lvl9pPr marL="1277600" indent="0">
              <a:buNone/>
              <a:defRPr sz="3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755" y="127540"/>
            <a:ext cx="6269653" cy="463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755" y="637701"/>
            <a:ext cx="6269653" cy="151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755" y="2220309"/>
            <a:ext cx="1635562" cy="127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6F69-7DF8-40DF-95D6-44B1EA57A06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7910" y="2220309"/>
            <a:ext cx="2453343" cy="127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33846" y="2220309"/>
            <a:ext cx="1635562" cy="127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7E6-0E88-4A82-80F1-F63FCFB4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9400" rtl="0" eaLnBrk="1" latinLnBrk="0" hangingPunct="1">
        <a:lnSpc>
          <a:spcPct val="90000"/>
        </a:lnSpc>
        <a:spcBef>
          <a:spcPct val="0"/>
        </a:spcBef>
        <a:buNone/>
        <a:defRPr sz="15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850" indent="-79850" algn="l" defTabSz="319400" rtl="0" eaLnBrk="1" latinLnBrk="0" hangingPunct="1">
        <a:lnSpc>
          <a:spcPct val="90000"/>
        </a:lnSpc>
        <a:spcBef>
          <a:spcPts val="349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39550" indent="-79850" algn="l" defTabSz="31940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2pPr>
      <a:lvl3pPr marL="399250" indent="-79850" algn="l" defTabSz="31940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99" kern="1200">
          <a:solidFill>
            <a:schemeClr val="tx1"/>
          </a:solidFill>
          <a:latin typeface="+mn-lt"/>
          <a:ea typeface="+mn-ea"/>
          <a:cs typeface="+mn-cs"/>
        </a:defRPr>
      </a:lvl3pPr>
      <a:lvl4pPr marL="558950" indent="-79850" algn="l" defTabSz="31940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9" kern="1200">
          <a:solidFill>
            <a:schemeClr val="tx1"/>
          </a:solidFill>
          <a:latin typeface="+mn-lt"/>
          <a:ea typeface="+mn-ea"/>
          <a:cs typeface="+mn-cs"/>
        </a:defRPr>
      </a:lvl4pPr>
      <a:lvl5pPr marL="718650" indent="-79850" algn="l" defTabSz="31940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9" kern="1200">
          <a:solidFill>
            <a:schemeClr val="tx1"/>
          </a:solidFill>
          <a:latin typeface="+mn-lt"/>
          <a:ea typeface="+mn-ea"/>
          <a:cs typeface="+mn-cs"/>
        </a:defRPr>
      </a:lvl5pPr>
      <a:lvl6pPr marL="878350" indent="-79850" algn="l" defTabSz="31940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9" kern="1200">
          <a:solidFill>
            <a:schemeClr val="tx1"/>
          </a:solidFill>
          <a:latin typeface="+mn-lt"/>
          <a:ea typeface="+mn-ea"/>
          <a:cs typeface="+mn-cs"/>
        </a:defRPr>
      </a:lvl6pPr>
      <a:lvl7pPr marL="1038050" indent="-79850" algn="l" defTabSz="31940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9" kern="1200">
          <a:solidFill>
            <a:schemeClr val="tx1"/>
          </a:solidFill>
          <a:latin typeface="+mn-lt"/>
          <a:ea typeface="+mn-ea"/>
          <a:cs typeface="+mn-cs"/>
        </a:defRPr>
      </a:lvl7pPr>
      <a:lvl8pPr marL="1197750" indent="-79850" algn="l" defTabSz="31940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9" kern="1200">
          <a:solidFill>
            <a:schemeClr val="tx1"/>
          </a:solidFill>
          <a:latin typeface="+mn-lt"/>
          <a:ea typeface="+mn-ea"/>
          <a:cs typeface="+mn-cs"/>
        </a:defRPr>
      </a:lvl8pPr>
      <a:lvl9pPr marL="1357450" indent="-79850" algn="l" defTabSz="31940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9400" rtl="0" eaLnBrk="1" latinLnBrk="0" hangingPunct="1">
        <a:defRPr sz="629" kern="1200">
          <a:solidFill>
            <a:schemeClr val="tx1"/>
          </a:solidFill>
          <a:latin typeface="+mn-lt"/>
          <a:ea typeface="+mn-ea"/>
          <a:cs typeface="+mn-cs"/>
        </a:defRPr>
      </a:lvl1pPr>
      <a:lvl2pPr marL="159700" algn="l" defTabSz="319400" rtl="0" eaLnBrk="1" latinLnBrk="0" hangingPunct="1">
        <a:defRPr sz="629" kern="1200">
          <a:solidFill>
            <a:schemeClr val="tx1"/>
          </a:solidFill>
          <a:latin typeface="+mn-lt"/>
          <a:ea typeface="+mn-ea"/>
          <a:cs typeface="+mn-cs"/>
        </a:defRPr>
      </a:lvl2pPr>
      <a:lvl3pPr marL="319400" algn="l" defTabSz="319400" rtl="0" eaLnBrk="1" latinLnBrk="0" hangingPunct="1">
        <a:defRPr sz="629" kern="1200">
          <a:solidFill>
            <a:schemeClr val="tx1"/>
          </a:solidFill>
          <a:latin typeface="+mn-lt"/>
          <a:ea typeface="+mn-ea"/>
          <a:cs typeface="+mn-cs"/>
        </a:defRPr>
      </a:lvl3pPr>
      <a:lvl4pPr marL="479100" algn="l" defTabSz="319400" rtl="0" eaLnBrk="1" latinLnBrk="0" hangingPunct="1">
        <a:defRPr sz="629" kern="1200">
          <a:solidFill>
            <a:schemeClr val="tx1"/>
          </a:solidFill>
          <a:latin typeface="+mn-lt"/>
          <a:ea typeface="+mn-ea"/>
          <a:cs typeface="+mn-cs"/>
        </a:defRPr>
      </a:lvl4pPr>
      <a:lvl5pPr marL="638800" algn="l" defTabSz="319400" rtl="0" eaLnBrk="1" latinLnBrk="0" hangingPunct="1">
        <a:defRPr sz="629" kern="1200">
          <a:solidFill>
            <a:schemeClr val="tx1"/>
          </a:solidFill>
          <a:latin typeface="+mn-lt"/>
          <a:ea typeface="+mn-ea"/>
          <a:cs typeface="+mn-cs"/>
        </a:defRPr>
      </a:lvl5pPr>
      <a:lvl6pPr marL="798500" algn="l" defTabSz="319400" rtl="0" eaLnBrk="1" latinLnBrk="0" hangingPunct="1">
        <a:defRPr sz="629" kern="1200">
          <a:solidFill>
            <a:schemeClr val="tx1"/>
          </a:solidFill>
          <a:latin typeface="+mn-lt"/>
          <a:ea typeface="+mn-ea"/>
          <a:cs typeface="+mn-cs"/>
        </a:defRPr>
      </a:lvl6pPr>
      <a:lvl7pPr marL="958200" algn="l" defTabSz="319400" rtl="0" eaLnBrk="1" latinLnBrk="0" hangingPunct="1">
        <a:defRPr sz="629" kern="1200">
          <a:solidFill>
            <a:schemeClr val="tx1"/>
          </a:solidFill>
          <a:latin typeface="+mn-lt"/>
          <a:ea typeface="+mn-ea"/>
          <a:cs typeface="+mn-cs"/>
        </a:defRPr>
      </a:lvl7pPr>
      <a:lvl8pPr marL="1117900" algn="l" defTabSz="319400" rtl="0" eaLnBrk="1" latinLnBrk="0" hangingPunct="1">
        <a:defRPr sz="629" kern="1200">
          <a:solidFill>
            <a:schemeClr val="tx1"/>
          </a:solidFill>
          <a:latin typeface="+mn-lt"/>
          <a:ea typeface="+mn-ea"/>
          <a:cs typeface="+mn-cs"/>
        </a:defRPr>
      </a:lvl8pPr>
      <a:lvl9pPr marL="1277600" algn="l" defTabSz="319400" rtl="0" eaLnBrk="1" latinLnBrk="0" hangingPunct="1">
        <a:defRPr sz="6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5CE82F-D32F-C405-22A5-C26818FB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1124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jvalegre</dc:creator>
  <cp:lastModifiedBy>jvalegre</cp:lastModifiedBy>
  <cp:revision>1</cp:revision>
  <dcterms:created xsi:type="dcterms:W3CDTF">2023-08-16T00:50:18Z</dcterms:created>
  <dcterms:modified xsi:type="dcterms:W3CDTF">2023-08-16T00:51:01Z</dcterms:modified>
</cp:coreProperties>
</file>