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4B6764C4-B513-40F2-B857-A86CB2F4AE9F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5162D0A-34A3-4CBB-B584-1DC795E10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on the Bus to JS Quality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4953000" cy="3428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9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background on JavaScript</a:t>
            </a:r>
          </a:p>
          <a:p>
            <a:pPr lvl="1"/>
            <a:r>
              <a:rPr lang="en-US" dirty="0" smtClean="0"/>
              <a:t>Why does it receive some much hate?</a:t>
            </a:r>
          </a:p>
          <a:p>
            <a:pPr lvl="1"/>
            <a:r>
              <a:rPr lang="en-US" dirty="0" smtClean="0"/>
              <a:t>What it actually is?</a:t>
            </a:r>
          </a:p>
          <a:p>
            <a:pPr lvl="1"/>
            <a:r>
              <a:rPr lang="en-US" dirty="0" smtClean="0"/>
              <a:t>How can we use it’s origins to rethink about how we write it</a:t>
            </a:r>
          </a:p>
          <a:p>
            <a:r>
              <a:rPr lang="en-US" dirty="0" smtClean="0"/>
              <a:t>What drove FBI team to adopt our current “bus” pattern</a:t>
            </a:r>
          </a:p>
          <a:p>
            <a:r>
              <a:rPr lang="en-US" dirty="0" smtClean="0"/>
              <a:t>How can we create general concepts to be used everywhere in the company to increase quality.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Creator –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/>
              <a:t>"JS had to 'look like Java' only less so, be Java’s dumb kid brother or boy-hostage sidekick. Plus, I had to be done in ten days or something worse than JS would have </a:t>
            </a:r>
            <a:r>
              <a:rPr lang="en-US" dirty="0" smtClean="0"/>
              <a:t>happened“</a:t>
            </a:r>
          </a:p>
          <a:p>
            <a:r>
              <a:rPr lang="en-US" dirty="0" smtClean="0"/>
              <a:t>Originally named “</a:t>
            </a:r>
            <a:r>
              <a:rPr lang="en-US" dirty="0" err="1" smtClean="0"/>
              <a:t>LiveScript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Has little to no connection to Java other than a joint branding venture between Sun and Netscape to destroy IE/VBScript</a:t>
            </a:r>
          </a:p>
          <a:p>
            <a:r>
              <a:rPr lang="en-US" dirty="0" smtClean="0"/>
              <a:t>Has a very bad public persona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about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parents are many and varied.</a:t>
            </a:r>
          </a:p>
          <a:p>
            <a:pPr lvl="1"/>
            <a:r>
              <a:rPr lang="en-US" dirty="0" smtClean="0"/>
              <a:t>Regex from PERL</a:t>
            </a:r>
          </a:p>
          <a:p>
            <a:pPr lvl="1"/>
            <a:r>
              <a:rPr lang="en-US" dirty="0" smtClean="0"/>
              <a:t>Elements from LISP</a:t>
            </a:r>
          </a:p>
          <a:p>
            <a:pPr lvl="1"/>
            <a:r>
              <a:rPr lang="en-US" dirty="0" smtClean="0"/>
              <a:t>C style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Understanding it’s origins can help developers look at the language in a new perspective.</a:t>
            </a:r>
          </a:p>
          <a:p>
            <a:r>
              <a:rPr lang="en-US" dirty="0" smtClean="0"/>
              <a:t>JavaScript is functional NOT Object Oriented</a:t>
            </a:r>
          </a:p>
          <a:p>
            <a:pPr lvl="1"/>
            <a:r>
              <a:rPr lang="en-US" dirty="0" smtClean="0"/>
              <a:t>Functional Programming powers real time transactions such as banking systems and Wall Street</a:t>
            </a:r>
          </a:p>
          <a:p>
            <a:pPr lvl="1"/>
            <a:r>
              <a:rPr lang="en-US" dirty="0" smtClean="0"/>
              <a:t>Applying functional principles increases quality out of the box</a:t>
            </a:r>
          </a:p>
          <a:p>
            <a:pPr lvl="2"/>
            <a:r>
              <a:rPr lang="en-US" dirty="0" smtClean="0"/>
              <a:t>Immutability </a:t>
            </a:r>
            <a:r>
              <a:rPr lang="en-US" dirty="0"/>
              <a:t>–</a:t>
            </a:r>
            <a:r>
              <a:rPr lang="en-US" dirty="0" smtClean="0"/>
              <a:t>  Not modifying elements, but replacing them with a new copy</a:t>
            </a:r>
          </a:p>
          <a:p>
            <a:pPr lvl="2"/>
            <a:r>
              <a:rPr lang="en-US" dirty="0" smtClean="0"/>
              <a:t>Stateless – State creates side effects so by removing it, bugs associated to it go away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its not enough…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a huge gap when it comes to testability</a:t>
            </a:r>
          </a:p>
          <a:p>
            <a:pPr lvl="1"/>
            <a:r>
              <a:rPr lang="en-US" dirty="0" smtClean="0"/>
              <a:t>Functional development eliminates some categories of bugs but not all</a:t>
            </a:r>
          </a:p>
          <a:p>
            <a:pPr lvl="1"/>
            <a:r>
              <a:rPr lang="en-US" dirty="0" smtClean="0"/>
              <a:t>Functional development cannot get around the DOM</a:t>
            </a:r>
          </a:p>
          <a:p>
            <a:pPr lvl="1"/>
            <a:endParaRPr lang="en-US" dirty="0"/>
          </a:p>
          <a:p>
            <a:r>
              <a:rPr lang="en-US" dirty="0" smtClean="0"/>
              <a:t>The DOM is the single hardest part to test when it comes to web applications</a:t>
            </a:r>
          </a:p>
          <a:p>
            <a:pPr lvl="1"/>
            <a:r>
              <a:rPr lang="en-US" dirty="0" smtClean="0"/>
              <a:t>So why bother with it.</a:t>
            </a:r>
          </a:p>
          <a:p>
            <a:pPr lvl="1"/>
            <a:r>
              <a:rPr lang="en-US" dirty="0" smtClean="0"/>
              <a:t>Is there a better way of eliminating DOM such that we can test most of the UI tier</a:t>
            </a:r>
          </a:p>
          <a:p>
            <a:endParaRPr lang="en-US" dirty="0"/>
          </a:p>
          <a:p>
            <a:r>
              <a:rPr lang="en-US" dirty="0" smtClean="0"/>
              <a:t>Of Course there is!</a:t>
            </a:r>
          </a:p>
        </p:txBody>
      </p:sp>
    </p:spTree>
    <p:extLst>
      <p:ext uri="{BB962C8B-B14F-4D97-AF65-F5344CB8AC3E}">
        <p14:creationId xmlns:p14="http://schemas.microsoft.com/office/powerpoint/2010/main" val="11594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Exactly what it says, a “bus” architecture is a pub/sub pattern with a single publisher</a:t>
            </a:r>
          </a:p>
          <a:p>
            <a:pPr lvl="1"/>
            <a:r>
              <a:rPr lang="en-US" dirty="0" smtClean="0"/>
              <a:t>Think about a Phone System</a:t>
            </a:r>
          </a:p>
          <a:p>
            <a:pPr lvl="2"/>
            <a:r>
              <a:rPr lang="en-US" dirty="0"/>
              <a:t>Single point of communication that people can use </a:t>
            </a:r>
            <a:r>
              <a:rPr lang="en-US"/>
              <a:t>to </a:t>
            </a:r>
            <a:r>
              <a:rPr lang="en-US" smtClean="0"/>
              <a:t>communicate</a:t>
            </a:r>
            <a:endParaRPr lang="en-US" dirty="0"/>
          </a:p>
          <a:p>
            <a:pPr lvl="2"/>
            <a:r>
              <a:rPr lang="en-US" dirty="0"/>
              <a:t>The phone system is the publisher</a:t>
            </a:r>
          </a:p>
          <a:p>
            <a:pPr lvl="2"/>
            <a:r>
              <a:rPr lang="en-US" dirty="0"/>
              <a:t>People are the Subscribers</a:t>
            </a:r>
          </a:p>
          <a:p>
            <a:r>
              <a:rPr lang="en-US" dirty="0" smtClean="0"/>
              <a:t>How does this help us test code?</a:t>
            </a:r>
          </a:p>
          <a:p>
            <a:pPr lvl="1"/>
            <a:r>
              <a:rPr lang="en-US" dirty="0" smtClean="0"/>
              <a:t>We place DOM/</a:t>
            </a:r>
            <a:r>
              <a:rPr lang="en-US" dirty="0" err="1" smtClean="0"/>
              <a:t>jQuery</a:t>
            </a:r>
            <a:r>
              <a:rPr lang="en-US" dirty="0" smtClean="0"/>
              <a:t> interactions on one side of the bus</a:t>
            </a:r>
          </a:p>
          <a:p>
            <a:pPr lvl="1"/>
            <a:r>
              <a:rPr lang="en-US" dirty="0" smtClean="0"/>
              <a:t>We place logic on the other</a:t>
            </a:r>
          </a:p>
          <a:p>
            <a:pPr lvl="1"/>
            <a:r>
              <a:rPr lang="en-US" dirty="0" smtClean="0"/>
              <a:t>Neither can communicate with the other directly, only sending data over bus events</a:t>
            </a:r>
          </a:p>
          <a:p>
            <a:pPr lvl="2"/>
            <a:r>
              <a:rPr lang="en-US" dirty="0"/>
              <a:t>	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 URI</a:t>
            </a:r>
          </a:p>
          <a:p>
            <a:pPr lvl="1"/>
            <a:r>
              <a:rPr lang="en-US" dirty="0" smtClean="0"/>
              <a:t>Similar or could even match parts of a URL</a:t>
            </a:r>
          </a:p>
          <a:p>
            <a:pPr lvl="1"/>
            <a:r>
              <a:rPr lang="en-US" dirty="0" smtClean="0"/>
              <a:t>In the demo they are delimited by a :: but don’t need to be</a:t>
            </a:r>
          </a:p>
          <a:p>
            <a:pPr lvl="1"/>
            <a:r>
              <a:rPr lang="en-US" dirty="0" smtClean="0"/>
              <a:t>We use a standard API to increase predictability</a:t>
            </a:r>
          </a:p>
          <a:p>
            <a:pPr lvl="1"/>
            <a:r>
              <a:rPr lang="en-US" dirty="0" smtClean="0"/>
              <a:t>Heavily influenced by what the node.js community is currently doing.</a:t>
            </a:r>
          </a:p>
          <a:p>
            <a:pPr lvl="2"/>
            <a:r>
              <a:rPr lang="en-US" dirty="0" smtClean="0"/>
              <a:t>Our demo uses a node.js component called EventEmitter2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check this puppy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1398</TotalTime>
  <Words>473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Macro</vt:lpstr>
      <vt:lpstr>Getting on the Bus to JS Quality</vt:lpstr>
      <vt:lpstr>Overview</vt:lpstr>
      <vt:lpstr>A little about Javascript</vt:lpstr>
      <vt:lpstr>A little more about JS</vt:lpstr>
      <vt:lpstr>Why do we care?</vt:lpstr>
      <vt:lpstr>But its not enough…</vt:lpstr>
      <vt:lpstr>THE BUS!</vt:lpstr>
      <vt:lpstr>Events</vt:lpstr>
      <vt:lpstr>DEMO</vt:lpstr>
      <vt:lpstr>Questions?</vt:lpstr>
    </vt:vector>
  </TitlesOfParts>
  <Company>Ancestry.com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on the Bus to JS Quality</dc:title>
  <dc:creator>James White</dc:creator>
  <cp:lastModifiedBy>James White</cp:lastModifiedBy>
  <cp:revision>7</cp:revision>
  <dcterms:created xsi:type="dcterms:W3CDTF">2012-08-20T20:13:55Z</dcterms:created>
  <dcterms:modified xsi:type="dcterms:W3CDTF">2012-08-21T19:32:11Z</dcterms:modified>
</cp:coreProperties>
</file>