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62" r:id="rId7"/>
    <p:sldId id="263" r:id="rId8"/>
    <p:sldId id="264" r:id="rId9"/>
    <p:sldId id="265" r:id="rId10"/>
    <p:sldId id="259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  <p:sldId id="267" r:id="rId24"/>
    <p:sldId id="280" r:id="rId25"/>
    <p:sldId id="281" r:id="rId26"/>
    <p:sldId id="282" r:id="rId27"/>
    <p:sldId id="278" r:id="rId28"/>
    <p:sldId id="279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8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cap="sm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3600" cap="small"/>
            </a:lvl1pPr>
            <a:lvl2pPr>
              <a:lnSpc>
                <a:spcPct val="150000"/>
              </a:lnSpc>
              <a:defRPr sz="2800" cap="small"/>
            </a:lvl2pPr>
            <a:lvl3pPr>
              <a:lnSpc>
                <a:spcPct val="150000"/>
              </a:lnSpc>
              <a:defRPr sz="2400" cap="small"/>
            </a:lvl3pPr>
            <a:lvl4pPr>
              <a:lnSpc>
                <a:spcPct val="150000"/>
              </a:lnSpc>
              <a:defRPr sz="2400" cap="small"/>
            </a:lvl4pPr>
            <a:lvl5pPr>
              <a:lnSpc>
                <a:spcPct val="150000"/>
              </a:lnSpc>
              <a:defRPr sz="2400" cap="small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 algn="ctr">
              <a:defRPr sz="6000" cap="sm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cap="small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sz="4800" cap="small" dirty="0" err="1"/>
              <a:t>ChocAn</a:t>
            </a:r>
            <a:r>
              <a:rPr lang="en-US" sz="4800" cap="small" dirty="0"/>
              <a:t> Data Center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04900" y="4332675"/>
            <a:ext cx="5734050" cy="1370542"/>
          </a:xfrm>
        </p:spPr>
        <p:txBody>
          <a:bodyPr>
            <a:normAutofit/>
          </a:bodyPr>
          <a:lstStyle/>
          <a:p>
            <a:r>
              <a:rPr lang="en-US" sz="2000" dirty="0" err="1"/>
              <a:t>Furqaan</a:t>
            </a:r>
            <a:r>
              <a:rPr lang="en-US" sz="2000" dirty="0"/>
              <a:t> </a:t>
            </a:r>
            <a:r>
              <a:rPr lang="en-US" sz="2000" dirty="0" err="1"/>
              <a:t>Attarwala</a:t>
            </a:r>
            <a:endParaRPr lang="en-US" sz="2000" dirty="0"/>
          </a:p>
          <a:p>
            <a:r>
              <a:rPr lang="en-US" sz="2000" dirty="0"/>
              <a:t>Vishal Chandra</a:t>
            </a:r>
          </a:p>
          <a:p>
            <a:r>
              <a:rPr lang="en-US" sz="2000" dirty="0"/>
              <a:t>Tanesh Manjrekar</a:t>
            </a:r>
          </a:p>
          <a:p>
            <a:r>
              <a:rPr lang="en-US" sz="2000" dirty="0"/>
              <a:t>Sufiyan </a:t>
            </a:r>
            <a:r>
              <a:rPr lang="en-US" sz="2000" dirty="0" err="1"/>
              <a:t>Samnani</a:t>
            </a:r>
            <a:endParaRPr lang="en-US" sz="20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r="45"/>
          <a:stretch>
            <a:fillRect/>
          </a:stretch>
        </p:blipFill>
        <p:spPr>
          <a:xfrm>
            <a:off x="5107555" y="1310656"/>
            <a:ext cx="7084446" cy="5721740"/>
          </a:xfrm>
          <a:noFill/>
        </p:spPr>
      </p:pic>
      <p:sp>
        <p:nvSpPr>
          <p:cNvPr id="13" name="&quot;Not Allowed&quot; Symbol 12"/>
          <p:cNvSpPr/>
          <p:nvPr/>
        </p:nvSpPr>
        <p:spPr>
          <a:xfrm>
            <a:off x="6636472" y="848408"/>
            <a:ext cx="5524108" cy="5184743"/>
          </a:xfrm>
          <a:prstGeom prst="noSmoking">
            <a:avLst/>
          </a:prstGeom>
          <a:solidFill>
            <a:srgbClr val="C00000">
              <a:alpha val="8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39" y="1600199"/>
            <a:ext cx="5952523" cy="5062855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9042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 Data Flow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23" y="1600199"/>
            <a:ext cx="6998154" cy="5026843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8132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Manager Data Flow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172" y="1600200"/>
            <a:ext cx="5637657" cy="5106726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818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22" y="1600199"/>
            <a:ext cx="3693957" cy="5162331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6135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CRC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581346"/>
            <a:ext cx="4749145" cy="4932575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CA" dirty="0"/>
              <a:t>Initializer</a:t>
            </a:r>
          </a:p>
          <a:p>
            <a:r>
              <a:rPr lang="en-CA" dirty="0" err="1"/>
              <a:t>LoginTerminal</a:t>
            </a:r>
            <a:endParaRPr lang="en-CA" dirty="0"/>
          </a:p>
          <a:p>
            <a:r>
              <a:rPr lang="en-CA" dirty="0" err="1"/>
              <a:t>ProviderTerminal</a:t>
            </a:r>
            <a:endParaRPr lang="en-CA" dirty="0"/>
          </a:p>
          <a:p>
            <a:r>
              <a:rPr lang="en-CA" dirty="0" err="1"/>
              <a:t>ManagerTerminal</a:t>
            </a:r>
            <a:endParaRPr lang="en-CA" dirty="0"/>
          </a:p>
          <a:p>
            <a:r>
              <a:rPr lang="en-CA" dirty="0"/>
              <a:t>Scheduler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36437" y="1581346"/>
            <a:ext cx="4749145" cy="4572000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600" kern="1200" cap="sm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 cap="sm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 cap="sm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 cap="sm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MemberReport</a:t>
            </a:r>
            <a:endParaRPr lang="en-CA" dirty="0"/>
          </a:p>
          <a:p>
            <a:r>
              <a:rPr lang="en-CA" dirty="0" err="1"/>
              <a:t>ProviderReport</a:t>
            </a:r>
            <a:endParaRPr lang="en-CA" dirty="0"/>
          </a:p>
          <a:p>
            <a:r>
              <a:rPr lang="en-CA" dirty="0" err="1"/>
              <a:t>SummaryReport</a:t>
            </a:r>
            <a:endParaRPr lang="en-CA" dirty="0"/>
          </a:p>
          <a:p>
            <a:r>
              <a:rPr lang="en-CA" dirty="0" err="1"/>
              <a:t>DatabaseHelper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178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 Collaboration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499" y="1955890"/>
            <a:ext cx="9395484" cy="3719046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2536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Manager Collaboration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23" y="1804104"/>
            <a:ext cx="8906836" cy="4418716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0103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 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86" y="1496504"/>
            <a:ext cx="6061510" cy="5127473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4310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Manager Sequence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35" y="1468225"/>
            <a:ext cx="7690611" cy="5102660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9358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65214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7234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Entity Relationship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08" y="1582215"/>
            <a:ext cx="6816066" cy="4848541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5310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20" y="1757150"/>
            <a:ext cx="9589960" cy="3851798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55702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5" y="1723534"/>
            <a:ext cx="10216472" cy="4328474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7591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Provider Directory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5" y="2014914"/>
            <a:ext cx="9937671" cy="3740150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74408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Appointment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02" y="1815543"/>
            <a:ext cx="9090477" cy="3934807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24090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68" y="2004733"/>
            <a:ext cx="9628145" cy="3773898"/>
          </a:xfrm>
          <a:prstGeom prst="rect">
            <a:avLst/>
          </a:prstGeom>
          <a:ln w="762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83344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 &amp; Testing</a:t>
            </a:r>
          </a:p>
        </p:txBody>
      </p:sp>
    </p:spTree>
    <p:extLst>
      <p:ext uri="{BB962C8B-B14F-4D97-AF65-F5344CB8AC3E}">
        <p14:creationId xmlns:p14="http://schemas.microsoft.com/office/powerpoint/2010/main" val="62900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Purpose</a:t>
            </a:r>
          </a:p>
          <a:p>
            <a:pPr>
              <a:lnSpc>
                <a:spcPct val="150000"/>
              </a:lnSpc>
            </a:pPr>
            <a:r>
              <a:rPr lang="en-CA" dirty="0"/>
              <a:t>Scope</a:t>
            </a:r>
          </a:p>
          <a:p>
            <a:pPr>
              <a:lnSpc>
                <a:spcPct val="150000"/>
              </a:lnSpc>
            </a:pPr>
            <a:r>
              <a:rPr lang="en-CA" dirty="0"/>
              <a:t>Objectives</a:t>
            </a:r>
          </a:p>
          <a:p>
            <a:pPr>
              <a:lnSpc>
                <a:spcPct val="150000"/>
              </a:lnSpc>
            </a:pPr>
            <a:r>
              <a:rPr lang="en-CA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198408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444707"/>
            <a:ext cx="9982200" cy="2882986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402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MigLayout</a:t>
            </a:r>
            <a:endParaRPr lang="en-CA" dirty="0"/>
          </a:p>
          <a:p>
            <a:r>
              <a:rPr lang="en-CA" dirty="0"/>
              <a:t>Apache Derby</a:t>
            </a:r>
          </a:p>
          <a:p>
            <a:r>
              <a:rPr lang="en-CA" dirty="0"/>
              <a:t>Apache POI</a:t>
            </a:r>
          </a:p>
          <a:p>
            <a:r>
              <a:rPr lang="en-CA" dirty="0" err="1"/>
              <a:t>JCalendar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86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CA" dirty="0"/>
              <a:t>Primary Roles &amp; Responsibilities</a:t>
            </a:r>
          </a:p>
          <a:p>
            <a:pPr>
              <a:lnSpc>
                <a:spcPct val="250000"/>
              </a:lnSpc>
            </a:pPr>
            <a:r>
              <a:rPr lang="en-CA" dirty="0"/>
              <a:t>Process Model</a:t>
            </a:r>
          </a:p>
        </p:txBody>
      </p:sp>
    </p:spTree>
    <p:extLst>
      <p:ext uri="{BB962C8B-B14F-4D97-AF65-F5344CB8AC3E}">
        <p14:creationId xmlns:p14="http://schemas.microsoft.com/office/powerpoint/2010/main" val="31723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357263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Validate Credentials</a:t>
            </a:r>
          </a:p>
          <a:p>
            <a:pPr>
              <a:lnSpc>
                <a:spcPct val="100000"/>
              </a:lnSpc>
            </a:pPr>
            <a:r>
              <a:rPr lang="en-CA" dirty="0"/>
              <a:t>Insert Appointment Data</a:t>
            </a:r>
          </a:p>
          <a:p>
            <a:pPr>
              <a:lnSpc>
                <a:spcPct val="100000"/>
              </a:lnSpc>
            </a:pPr>
            <a:r>
              <a:rPr lang="en-CA" dirty="0"/>
              <a:t>Validate Service Code</a:t>
            </a:r>
          </a:p>
          <a:p>
            <a:pPr>
              <a:lnSpc>
                <a:spcPct val="100000"/>
              </a:lnSpc>
            </a:pPr>
            <a:r>
              <a:rPr lang="en-CA" dirty="0"/>
              <a:t>Generate Provider Directory</a:t>
            </a:r>
          </a:p>
          <a:p>
            <a:pPr>
              <a:lnSpc>
                <a:spcPct val="100000"/>
              </a:lnSpc>
            </a:pPr>
            <a:r>
              <a:rPr lang="en-CA" dirty="0"/>
              <a:t>Generate Reports</a:t>
            </a:r>
          </a:p>
          <a:p>
            <a:pPr>
              <a:lnSpc>
                <a:spcPct val="10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460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dirty="0"/>
              <a:t>Performance</a:t>
            </a:r>
          </a:p>
          <a:p>
            <a:pPr>
              <a:lnSpc>
                <a:spcPct val="110000"/>
              </a:lnSpc>
            </a:pPr>
            <a:r>
              <a:rPr lang="en-CA" dirty="0"/>
              <a:t>Availability</a:t>
            </a:r>
          </a:p>
          <a:p>
            <a:pPr>
              <a:lnSpc>
                <a:spcPct val="110000"/>
              </a:lnSpc>
            </a:pPr>
            <a:r>
              <a:rPr lang="en-CA" dirty="0"/>
              <a:t>Recoverability</a:t>
            </a:r>
          </a:p>
          <a:p>
            <a:pPr>
              <a:lnSpc>
                <a:spcPct val="110000"/>
              </a:lnSpc>
            </a:pPr>
            <a:r>
              <a:rPr lang="en-CA" dirty="0"/>
              <a:t>Security</a:t>
            </a:r>
          </a:p>
          <a:p>
            <a:pPr>
              <a:lnSpc>
                <a:spcPct val="110000"/>
              </a:lnSpc>
            </a:pPr>
            <a:r>
              <a:rPr lang="en-CA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2498742425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203</TotalTime>
  <Words>139</Words>
  <Application>Microsoft Office PowerPoint</Application>
  <PresentationFormat>Widescreen</PresentationFormat>
  <Paragraphs>62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Euphemia</vt:lpstr>
      <vt:lpstr>Plantagenet Cherokee</vt:lpstr>
      <vt:lpstr>Wingdings</vt:lpstr>
      <vt:lpstr>Academic Literature 16x9</vt:lpstr>
      <vt:lpstr>ChocAn Data Center</vt:lpstr>
      <vt:lpstr>Introduction</vt:lpstr>
      <vt:lpstr>Project Summary</vt:lpstr>
      <vt:lpstr>Schedule</vt:lpstr>
      <vt:lpstr>Libraries</vt:lpstr>
      <vt:lpstr>Project Summary</vt:lpstr>
      <vt:lpstr>UML Diagrams</vt:lpstr>
      <vt:lpstr>Functional Requirements</vt:lpstr>
      <vt:lpstr>Non-Functional Requirements</vt:lpstr>
      <vt:lpstr>Use Case</vt:lpstr>
      <vt:lpstr>Provider Data Flow Analysis</vt:lpstr>
      <vt:lpstr>Manager Data Flow Analysis</vt:lpstr>
      <vt:lpstr>Class Diagram</vt:lpstr>
      <vt:lpstr>CRC Cards</vt:lpstr>
      <vt:lpstr>Provider Collaboration Diagram</vt:lpstr>
      <vt:lpstr>Manager Collaboration Diagram</vt:lpstr>
      <vt:lpstr>Provider Sequence Diagram</vt:lpstr>
      <vt:lpstr>Manager Sequence Diagram</vt:lpstr>
      <vt:lpstr>Database Design</vt:lpstr>
      <vt:lpstr>Entity Relationship Diagram</vt:lpstr>
      <vt:lpstr>Member</vt:lpstr>
      <vt:lpstr>Provider</vt:lpstr>
      <vt:lpstr>Provider Directory</vt:lpstr>
      <vt:lpstr>Appointment</vt:lpstr>
      <vt:lpstr>Manager</vt:lpstr>
      <vt:lpstr>Implementation &amp;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ChocAn Data Center</dc:title>
  <dc:creator>Tanesh Manjrekar</dc:creator>
  <cp:lastModifiedBy>Vishal Chandra</cp:lastModifiedBy>
  <cp:revision>20</cp:revision>
  <dcterms:created xsi:type="dcterms:W3CDTF">2017-04-06T01:52:03Z</dcterms:created>
  <dcterms:modified xsi:type="dcterms:W3CDTF">2017-04-06T18:22:43Z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