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7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31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D136-07C2-4599-ABA0-DA194BB49AD5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DF7F-B864-480A-B588-6AE44B40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5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4812" y="666750"/>
            <a:ext cx="8174736" cy="5431536"/>
            <a:chOff x="0" y="0"/>
            <a:chExt cx="8174736" cy="54315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89D00A-E3B3-407F-8CF9-E75660B3C5E3}"/>
                </a:ext>
              </a:extLst>
            </p:cNvPr>
            <p:cNvSpPr/>
            <p:nvPr/>
          </p:nvSpPr>
          <p:spPr>
            <a:xfrm>
              <a:off x="0" y="0"/>
              <a:ext cx="8174736" cy="54315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C66CF4-28DD-453E-8817-9DAF30BFB77F}"/>
                </a:ext>
              </a:extLst>
            </p:cNvPr>
            <p:cNvGrpSpPr/>
            <p:nvPr/>
          </p:nvGrpSpPr>
          <p:grpSpPr>
            <a:xfrm>
              <a:off x="2234200" y="1290423"/>
              <a:ext cx="3947721" cy="1273076"/>
              <a:chOff x="1533420" y="3414338"/>
              <a:chExt cx="3947721" cy="127307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504D2F2-0C21-45A5-9818-9879E686C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322406" y="3414338"/>
                <a:ext cx="1158735" cy="1158735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F8421E-DA8D-4448-9940-D092EDB14449}"/>
                  </a:ext>
                </a:extLst>
              </p:cNvPr>
              <p:cNvSpPr/>
              <p:nvPr/>
            </p:nvSpPr>
            <p:spPr>
              <a:xfrm rot="10800000">
                <a:off x="4782600" y="3874650"/>
                <a:ext cx="237600" cy="2376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9B5018B-A7D1-494A-8E95-F2A73F564674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 rot="10800000">
                <a:off x="4817396" y="390944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C06ABA6-C940-44A4-A2F6-F1ACB44E12C4}"/>
                  </a:ext>
                </a:extLst>
              </p:cNvPr>
              <p:cNvCxnSpPr>
                <a:cxnSpLocks/>
                <a:stCxn id="7" idx="3"/>
                <a:endCxn id="7" idx="7"/>
              </p:cNvCxnSpPr>
              <p:nvPr/>
            </p:nvCxnSpPr>
            <p:spPr>
              <a:xfrm rot="10800000" flipV="1">
                <a:off x="4817396" y="390944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E56E80-98AB-4D61-B0E4-9EF731F2C566}"/>
                  </a:ext>
                </a:extLst>
              </p:cNvPr>
              <p:cNvSpPr/>
              <p:nvPr/>
            </p:nvSpPr>
            <p:spPr>
              <a:xfrm rot="10800000">
                <a:off x="4699800" y="3964650"/>
                <a:ext cx="61200" cy="61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BCB10F-3745-4FD5-BA49-5FB55B1E9991}"/>
                  </a:ext>
                </a:extLst>
              </p:cNvPr>
              <p:cNvCxnSpPr>
                <a:cxnSpLocks/>
                <a:stCxn id="10" idx="1"/>
                <a:endCxn id="10" idx="5"/>
              </p:cNvCxnSpPr>
              <p:nvPr/>
            </p:nvCxnSpPr>
            <p:spPr>
              <a:xfrm rot="10800000">
                <a:off x="4708763" y="3973613"/>
                <a:ext cx="43274" cy="432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E95BF0-BF93-4928-8416-A28D5FB7437A}"/>
                  </a:ext>
                </a:extLst>
              </p:cNvPr>
              <p:cNvCxnSpPr>
                <a:cxnSpLocks/>
                <a:stCxn id="10" idx="7"/>
                <a:endCxn id="10" idx="3"/>
              </p:cNvCxnSpPr>
              <p:nvPr/>
            </p:nvCxnSpPr>
            <p:spPr>
              <a:xfrm rot="10800000" flipH="1">
                <a:off x="4708763" y="3973613"/>
                <a:ext cx="43274" cy="432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CC8D31-FFB7-485E-AA69-D5DBB383EDFC}"/>
                  </a:ext>
                </a:extLst>
              </p:cNvPr>
              <p:cNvSpPr/>
              <p:nvPr/>
            </p:nvSpPr>
            <p:spPr>
              <a:xfrm rot="10800000">
                <a:off x="3479400" y="4162650"/>
                <a:ext cx="324000" cy="32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63BB191-4875-4C57-82E7-94B6340D8E73}"/>
                  </a:ext>
                </a:extLst>
              </p:cNvPr>
              <p:cNvSpPr/>
              <p:nvPr/>
            </p:nvSpPr>
            <p:spPr>
              <a:xfrm rot="10800000">
                <a:off x="3911400" y="4162650"/>
                <a:ext cx="324000" cy="32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F1C34CC-C8AE-4CD9-84F2-3EC76E3E3883}"/>
                  </a:ext>
                </a:extLst>
              </p:cNvPr>
              <p:cNvSpPr/>
              <p:nvPr/>
            </p:nvSpPr>
            <p:spPr>
              <a:xfrm rot="10800000">
                <a:off x="3047400" y="4162650"/>
                <a:ext cx="324000" cy="32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FA1F8B5-80B3-4003-BC1C-D3FE17699F83}"/>
                  </a:ext>
                </a:extLst>
              </p:cNvPr>
              <p:cNvSpPr/>
              <p:nvPr/>
            </p:nvSpPr>
            <p:spPr>
              <a:xfrm rot="10800000">
                <a:off x="2615400" y="4162650"/>
                <a:ext cx="324000" cy="32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478E817-07B7-432D-BDD3-580970A02FC9}"/>
                  </a:ext>
                </a:extLst>
              </p:cNvPr>
              <p:cNvCxnSpPr>
                <a:cxnSpLocks/>
                <a:stCxn id="14" idx="3"/>
                <a:endCxn id="14" idx="7"/>
              </p:cNvCxnSpPr>
              <p:nvPr/>
            </p:nvCxnSpPr>
            <p:spPr>
              <a:xfrm rot="10800000" flipV="1">
                <a:off x="3958849" y="4210099"/>
                <a:ext cx="229102" cy="229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ED81589-706C-4FD6-96AE-FB4E570D3124}"/>
                  </a:ext>
                </a:extLst>
              </p:cNvPr>
              <p:cNvCxnSpPr>
                <a:cxnSpLocks/>
                <a:stCxn id="13" idx="3"/>
                <a:endCxn id="13" idx="7"/>
              </p:cNvCxnSpPr>
              <p:nvPr/>
            </p:nvCxnSpPr>
            <p:spPr>
              <a:xfrm rot="10800000" flipV="1">
                <a:off x="3526849" y="4210099"/>
                <a:ext cx="229102" cy="229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C296AAB-E948-4C85-B990-5963E28D5B1F}"/>
                  </a:ext>
                </a:extLst>
              </p:cNvPr>
              <p:cNvCxnSpPr>
                <a:cxnSpLocks/>
                <a:stCxn id="15" idx="3"/>
                <a:endCxn id="15" idx="7"/>
              </p:cNvCxnSpPr>
              <p:nvPr/>
            </p:nvCxnSpPr>
            <p:spPr>
              <a:xfrm rot="10800000" flipV="1">
                <a:off x="3094849" y="4210099"/>
                <a:ext cx="229102" cy="229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7803966-138A-4422-8045-2FB096586A99}"/>
                  </a:ext>
                </a:extLst>
              </p:cNvPr>
              <p:cNvCxnSpPr>
                <a:cxnSpLocks/>
                <a:stCxn id="16" idx="3"/>
                <a:endCxn id="16" idx="7"/>
              </p:cNvCxnSpPr>
              <p:nvPr/>
            </p:nvCxnSpPr>
            <p:spPr>
              <a:xfrm rot="10800000" flipV="1">
                <a:off x="2662849" y="4210099"/>
                <a:ext cx="229102" cy="229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967A850-BF4D-4325-888A-AEFC09F8F00A}"/>
                  </a:ext>
                </a:extLst>
              </p:cNvPr>
              <p:cNvCxnSpPr>
                <a:cxnSpLocks/>
                <a:stCxn id="16" idx="5"/>
                <a:endCxn id="16" idx="1"/>
              </p:cNvCxnSpPr>
              <p:nvPr/>
            </p:nvCxnSpPr>
            <p:spPr>
              <a:xfrm rot="10800000" flipH="1" flipV="1">
                <a:off x="2662849" y="4210099"/>
                <a:ext cx="229102" cy="229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67C681D-2DFC-4239-90CB-D9702E69C7B0}"/>
                  </a:ext>
                </a:extLst>
              </p:cNvPr>
              <p:cNvCxnSpPr>
                <a:cxnSpLocks/>
                <a:stCxn id="15" idx="5"/>
                <a:endCxn id="15" idx="1"/>
              </p:cNvCxnSpPr>
              <p:nvPr/>
            </p:nvCxnSpPr>
            <p:spPr>
              <a:xfrm rot="10800000" flipH="1" flipV="1">
                <a:off x="3094849" y="4210099"/>
                <a:ext cx="229102" cy="229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5720F28-1AF4-4ECB-8C32-36A9D032E037}"/>
                  </a:ext>
                </a:extLst>
              </p:cNvPr>
              <p:cNvCxnSpPr>
                <a:cxnSpLocks/>
                <a:stCxn id="13" idx="5"/>
                <a:endCxn id="13" idx="1"/>
              </p:cNvCxnSpPr>
              <p:nvPr/>
            </p:nvCxnSpPr>
            <p:spPr>
              <a:xfrm rot="10800000" flipH="1" flipV="1">
                <a:off x="3526849" y="4210099"/>
                <a:ext cx="229102" cy="229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C5D6BBC-5C91-408C-B5CB-C7AA3DFF613D}"/>
                  </a:ext>
                </a:extLst>
              </p:cNvPr>
              <p:cNvCxnSpPr>
                <a:cxnSpLocks/>
                <a:stCxn id="14" idx="5"/>
                <a:endCxn id="14" idx="1"/>
              </p:cNvCxnSpPr>
              <p:nvPr/>
            </p:nvCxnSpPr>
            <p:spPr>
              <a:xfrm rot="10800000" flipH="1" flipV="1">
                <a:off x="3958849" y="4210099"/>
                <a:ext cx="229102" cy="229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AE7842-1464-44DD-B2E9-2F3C839A5915}"/>
                  </a:ext>
                </a:extLst>
              </p:cNvPr>
              <p:cNvSpPr/>
              <p:nvPr/>
            </p:nvSpPr>
            <p:spPr>
              <a:xfrm rot="10800000">
                <a:off x="1773000" y="3903450"/>
                <a:ext cx="180000" cy="18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EA74F9C-E5B9-445A-B7FF-E25956CF0DD7}"/>
                  </a:ext>
                </a:extLst>
              </p:cNvPr>
              <p:cNvCxnSpPr>
                <a:cxnSpLocks/>
                <a:stCxn id="25" idx="3"/>
                <a:endCxn id="25" idx="7"/>
              </p:cNvCxnSpPr>
              <p:nvPr/>
            </p:nvCxnSpPr>
            <p:spPr>
              <a:xfrm rot="10800000" flipV="1">
                <a:off x="1799360" y="3929810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17EDA5C-991E-4EE1-9E5A-E4259CA14343}"/>
                  </a:ext>
                </a:extLst>
              </p:cNvPr>
              <p:cNvCxnSpPr>
                <a:cxnSpLocks/>
                <a:stCxn id="25" idx="5"/>
                <a:endCxn id="25" idx="1"/>
              </p:cNvCxnSpPr>
              <p:nvPr/>
            </p:nvCxnSpPr>
            <p:spPr>
              <a:xfrm rot="10800000" flipH="1" flipV="1">
                <a:off x="1799360" y="3929810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6C8AA1-4E28-4DFC-9A40-07B4879973A0}"/>
                  </a:ext>
                </a:extLst>
              </p:cNvPr>
              <p:cNvSpPr txBox="1"/>
              <p:nvPr/>
            </p:nvSpPr>
            <p:spPr>
              <a:xfrm>
                <a:off x="4548311" y="4410415"/>
                <a:ext cx="725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Intensity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4FF014-1C7A-4B20-BAD6-090FE4CB51E9}"/>
                  </a:ext>
                </a:extLst>
              </p:cNvPr>
              <p:cNvSpPr txBox="1"/>
              <p:nvPr/>
            </p:nvSpPr>
            <p:spPr>
              <a:xfrm>
                <a:off x="2645792" y="389187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CD10D6-6706-48D9-A215-53E93EE86602}"/>
                  </a:ext>
                </a:extLst>
              </p:cNvPr>
              <p:cNvSpPr txBox="1"/>
              <p:nvPr/>
            </p:nvSpPr>
            <p:spPr>
              <a:xfrm>
                <a:off x="3072873" y="388565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41302A-F164-4786-9EF2-97D7E0619287}"/>
                  </a:ext>
                </a:extLst>
              </p:cNvPr>
              <p:cNvSpPr txBox="1"/>
              <p:nvPr/>
            </p:nvSpPr>
            <p:spPr>
              <a:xfrm>
                <a:off x="3503050" y="388565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D787E6-FCEF-40BC-BF21-D2F27469FB42}"/>
                  </a:ext>
                </a:extLst>
              </p:cNvPr>
              <p:cNvSpPr txBox="1"/>
              <p:nvPr/>
            </p:nvSpPr>
            <p:spPr>
              <a:xfrm>
                <a:off x="3933227" y="389047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24E7AB-F334-493D-AA8F-9B8568C53958}"/>
                  </a:ext>
                </a:extLst>
              </p:cNvPr>
              <p:cNvSpPr txBox="1"/>
              <p:nvPr/>
            </p:nvSpPr>
            <p:spPr>
              <a:xfrm>
                <a:off x="1628926" y="3597651"/>
                <a:ext cx="468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Sync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1FF7F1-3310-4AA4-ACB9-8F45D8C9EACA}"/>
                  </a:ext>
                </a:extLst>
              </p:cNvPr>
              <p:cNvSpPr txBox="1"/>
              <p:nvPr/>
            </p:nvSpPr>
            <p:spPr>
              <a:xfrm>
                <a:off x="1533420" y="4109811"/>
                <a:ext cx="6591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Manual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E7FD2F-B42E-4C50-A2C1-B9A8DDE864E2}"/>
                </a:ext>
              </a:extLst>
            </p:cNvPr>
            <p:cNvGrpSpPr/>
            <p:nvPr/>
          </p:nvGrpSpPr>
          <p:grpSpPr>
            <a:xfrm>
              <a:off x="6216449" y="4196983"/>
              <a:ext cx="770400" cy="996999"/>
              <a:chOff x="275400" y="3646800"/>
              <a:chExt cx="770400" cy="99699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014A713-3329-48FA-812C-9F5ADB2CB462}"/>
                  </a:ext>
                </a:extLst>
              </p:cNvPr>
              <p:cNvSpPr/>
              <p:nvPr/>
            </p:nvSpPr>
            <p:spPr>
              <a:xfrm>
                <a:off x="325800" y="364680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B8E8D20-18D7-4061-A4CD-660BB0F40A71}"/>
                  </a:ext>
                </a:extLst>
              </p:cNvPr>
              <p:cNvSpPr/>
              <p:nvPr/>
            </p:nvSpPr>
            <p:spPr>
              <a:xfrm>
                <a:off x="275400" y="3963600"/>
                <a:ext cx="86400" cy="86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DB59DA1-B6EF-40C1-A5A8-44F0C9B9FE45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flipV="1">
                <a:off x="318600" y="3963600"/>
                <a:ext cx="0" cy="86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DDEFF06-A868-4239-9C52-FEC149A222C7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 flipH="1" flipV="1">
                <a:off x="275400" y="4005314"/>
                <a:ext cx="86400" cy="148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700B9DE-3D1C-43A2-A0F0-6A6565417914}"/>
                  </a:ext>
                </a:extLst>
              </p:cNvPr>
              <p:cNvCxnSpPr>
                <a:stCxn id="44" idx="4"/>
              </p:cNvCxnSpPr>
              <p:nvPr/>
            </p:nvCxnSpPr>
            <p:spPr>
              <a:xfrm flipV="1">
                <a:off x="685800" y="3646800"/>
                <a:ext cx="0" cy="720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CC6AFCB-B79C-4039-A8F8-6E10BFF6E838}"/>
                  </a:ext>
                </a:extLst>
              </p:cNvPr>
              <p:cNvCxnSpPr>
                <a:stCxn id="44" idx="6"/>
                <a:endCxn id="44" idx="2"/>
              </p:cNvCxnSpPr>
              <p:nvPr/>
            </p:nvCxnSpPr>
            <p:spPr>
              <a:xfrm flipH="1">
                <a:off x="325800" y="4006800"/>
                <a:ext cx="720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5283AB-74F7-48BD-92FC-EED1798F3D0D}"/>
                  </a:ext>
                </a:extLst>
              </p:cNvPr>
              <p:cNvSpPr txBox="1"/>
              <p:nvPr/>
            </p:nvSpPr>
            <p:spPr>
              <a:xfrm>
                <a:off x="389501" y="4366800"/>
                <a:ext cx="5925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Power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F014605-D7C5-4317-AE3E-6F3CEC6E3F72}"/>
                </a:ext>
              </a:extLst>
            </p:cNvPr>
            <p:cNvGrpSpPr/>
            <p:nvPr/>
          </p:nvGrpSpPr>
          <p:grpSpPr>
            <a:xfrm>
              <a:off x="2687400" y="2878200"/>
              <a:ext cx="162000" cy="162000"/>
              <a:chOff x="2851200" y="2480400"/>
              <a:chExt cx="237600" cy="23760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DF4F8D2-57FD-4FCD-A012-23D357F0E02E}"/>
                  </a:ext>
                </a:extLst>
              </p:cNvPr>
              <p:cNvSpPr/>
              <p:nvPr/>
            </p:nvSpPr>
            <p:spPr>
              <a:xfrm>
                <a:off x="2851200" y="2480400"/>
                <a:ext cx="237600" cy="2376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0927169-7A53-440C-A4F5-317E8C8AC32B}"/>
                  </a:ext>
                </a:extLst>
              </p:cNvPr>
              <p:cNvCxnSpPr>
                <a:cxnSpLocks/>
                <a:stCxn id="55" idx="3"/>
                <a:endCxn id="55" idx="7"/>
              </p:cNvCxnSpPr>
              <p:nvPr/>
            </p:nvCxnSpPr>
            <p:spPr>
              <a:xfrm flipV="1">
                <a:off x="2885996" y="251519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D14ACB6-C185-4D64-ADAF-1FFA63CDEB8F}"/>
                  </a:ext>
                </a:extLst>
              </p:cNvPr>
              <p:cNvCxnSpPr>
                <a:cxnSpLocks/>
                <a:stCxn id="55" idx="5"/>
                <a:endCxn id="55" idx="1"/>
              </p:cNvCxnSpPr>
              <p:nvPr/>
            </p:nvCxnSpPr>
            <p:spPr>
              <a:xfrm flipH="1" flipV="1">
                <a:off x="2885996" y="251519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75F64D-CF4B-42CE-8F49-05A665F13D8D}"/>
                </a:ext>
              </a:extLst>
            </p:cNvPr>
            <p:cNvGrpSpPr/>
            <p:nvPr/>
          </p:nvGrpSpPr>
          <p:grpSpPr>
            <a:xfrm>
              <a:off x="5567400" y="2878200"/>
              <a:ext cx="162000" cy="162000"/>
              <a:chOff x="2851200" y="2480400"/>
              <a:chExt cx="237600" cy="2376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96AEE3D-6412-46D2-9AB4-99B95A969D50}"/>
                  </a:ext>
                </a:extLst>
              </p:cNvPr>
              <p:cNvSpPr/>
              <p:nvPr/>
            </p:nvSpPr>
            <p:spPr>
              <a:xfrm>
                <a:off x="2851200" y="2480400"/>
                <a:ext cx="237600" cy="2376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A7A8684-C957-4E96-B8A5-4AF11B6182A6}"/>
                  </a:ext>
                </a:extLst>
              </p:cNvPr>
              <p:cNvCxnSpPr>
                <a:cxnSpLocks/>
                <a:stCxn id="60" idx="3"/>
                <a:endCxn id="60" idx="7"/>
              </p:cNvCxnSpPr>
              <p:nvPr/>
            </p:nvCxnSpPr>
            <p:spPr>
              <a:xfrm flipV="1">
                <a:off x="2885996" y="251519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3CD0C54-20E8-4B9F-ADA5-6ECAD074EF13}"/>
                  </a:ext>
                </a:extLst>
              </p:cNvPr>
              <p:cNvCxnSpPr>
                <a:cxnSpLocks/>
                <a:stCxn id="60" idx="5"/>
                <a:endCxn id="60" idx="1"/>
              </p:cNvCxnSpPr>
              <p:nvPr/>
            </p:nvCxnSpPr>
            <p:spPr>
              <a:xfrm flipH="1" flipV="1">
                <a:off x="2885996" y="251519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3736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3875" y="550595"/>
            <a:ext cx="8174736" cy="5431536"/>
            <a:chOff x="0" y="0"/>
            <a:chExt cx="8174736" cy="54315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89D00A-E3B3-407F-8CF9-E75660B3C5E3}"/>
                </a:ext>
              </a:extLst>
            </p:cNvPr>
            <p:cNvSpPr/>
            <p:nvPr/>
          </p:nvSpPr>
          <p:spPr>
            <a:xfrm>
              <a:off x="0" y="0"/>
              <a:ext cx="8174736" cy="54315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EFCF34-85F0-466E-BC97-39C8E36D583D}"/>
                </a:ext>
              </a:extLst>
            </p:cNvPr>
            <p:cNvGrpSpPr/>
            <p:nvPr/>
          </p:nvGrpSpPr>
          <p:grpSpPr>
            <a:xfrm rot="16200000">
              <a:off x="961200" y="1955807"/>
              <a:ext cx="1166400" cy="648000"/>
              <a:chOff x="2845799" y="1529799"/>
              <a:chExt cx="1166400" cy="64800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EE1E7CE-813C-473D-B4F9-8496D82F536D}"/>
                  </a:ext>
                </a:extLst>
              </p:cNvPr>
              <p:cNvGrpSpPr/>
              <p:nvPr/>
            </p:nvGrpSpPr>
            <p:grpSpPr>
              <a:xfrm>
                <a:off x="3104999" y="1529799"/>
                <a:ext cx="648000" cy="648000"/>
                <a:chOff x="2755514" y="863148"/>
                <a:chExt cx="180000" cy="180000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E690FD4-CCDE-418A-8FF1-98D5ABA9C06E}"/>
                    </a:ext>
                  </a:extLst>
                </p:cNvPr>
                <p:cNvSpPr/>
                <p:nvPr/>
              </p:nvSpPr>
              <p:spPr>
                <a:xfrm rot="10800000">
                  <a:off x="2755514" y="863148"/>
                  <a:ext cx="180000" cy="18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D228B28-B3D1-4B21-9118-C9F1FE3A6C42}"/>
                    </a:ext>
                  </a:extLst>
                </p:cNvPr>
                <p:cNvCxnSpPr>
                  <a:cxnSpLocks/>
                  <a:stCxn id="78" idx="3"/>
                  <a:endCxn id="78" idx="7"/>
                </p:cNvCxnSpPr>
                <p:nvPr/>
              </p:nvCxnSpPr>
              <p:spPr>
                <a:xfrm rot="10800000" flipV="1">
                  <a:off x="2781874" y="889508"/>
                  <a:ext cx="127280" cy="1272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E8F1FCF-ABA7-4907-AEE0-7FBF5BEFEDEB}"/>
                    </a:ext>
                  </a:extLst>
                </p:cNvPr>
                <p:cNvCxnSpPr>
                  <a:cxnSpLocks/>
                  <a:stCxn id="78" idx="5"/>
                  <a:endCxn id="78" idx="1"/>
                </p:cNvCxnSpPr>
                <p:nvPr/>
              </p:nvCxnSpPr>
              <p:spPr>
                <a:xfrm rot="10800000" flipH="1" flipV="1">
                  <a:off x="2781874" y="889508"/>
                  <a:ext cx="127280" cy="1272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6B0726F-5CCB-48D7-A047-32B5DE68EDD5}"/>
                  </a:ext>
                </a:extLst>
              </p:cNvPr>
              <p:cNvGrpSpPr/>
              <p:nvPr/>
            </p:nvGrpSpPr>
            <p:grpSpPr>
              <a:xfrm>
                <a:off x="2845799" y="1792599"/>
                <a:ext cx="122400" cy="122400"/>
                <a:chOff x="2755514" y="863148"/>
                <a:chExt cx="180000" cy="180000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7EB5F581-0C52-46B7-B778-50D59DB2E312}"/>
                    </a:ext>
                  </a:extLst>
                </p:cNvPr>
                <p:cNvSpPr/>
                <p:nvPr/>
              </p:nvSpPr>
              <p:spPr>
                <a:xfrm rot="10800000">
                  <a:off x="2755514" y="863148"/>
                  <a:ext cx="180000" cy="18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3F55BE2-234D-4AEA-A5D5-D64B33C8C2FB}"/>
                    </a:ext>
                  </a:extLst>
                </p:cNvPr>
                <p:cNvCxnSpPr>
                  <a:cxnSpLocks/>
                  <a:stCxn id="75" idx="3"/>
                  <a:endCxn id="75" idx="7"/>
                </p:cNvCxnSpPr>
                <p:nvPr/>
              </p:nvCxnSpPr>
              <p:spPr>
                <a:xfrm rot="10800000" flipV="1">
                  <a:off x="2781874" y="889508"/>
                  <a:ext cx="127280" cy="1272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75FE9A1-A4F4-41A8-895F-FC7C26D92B93}"/>
                    </a:ext>
                  </a:extLst>
                </p:cNvPr>
                <p:cNvCxnSpPr>
                  <a:cxnSpLocks/>
                  <a:stCxn id="75" idx="5"/>
                  <a:endCxn id="75" idx="1"/>
                </p:cNvCxnSpPr>
                <p:nvPr/>
              </p:nvCxnSpPr>
              <p:spPr>
                <a:xfrm rot="10800000" flipH="1" flipV="1">
                  <a:off x="2781874" y="889508"/>
                  <a:ext cx="127280" cy="1272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433367-13A6-4749-A4CE-3FB8A88D2317}"/>
                  </a:ext>
                </a:extLst>
              </p:cNvPr>
              <p:cNvGrpSpPr/>
              <p:nvPr/>
            </p:nvGrpSpPr>
            <p:grpSpPr>
              <a:xfrm>
                <a:off x="3889799" y="1792600"/>
                <a:ext cx="122400" cy="122400"/>
                <a:chOff x="2755514" y="863148"/>
                <a:chExt cx="180000" cy="18000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A838F97-752B-4A30-9C0E-261FB0B0F483}"/>
                    </a:ext>
                  </a:extLst>
                </p:cNvPr>
                <p:cNvSpPr/>
                <p:nvPr/>
              </p:nvSpPr>
              <p:spPr>
                <a:xfrm rot="10800000">
                  <a:off x="2755514" y="863148"/>
                  <a:ext cx="180000" cy="18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D8BD6DF-C595-4A00-84A7-809544FF3017}"/>
                    </a:ext>
                  </a:extLst>
                </p:cNvPr>
                <p:cNvCxnSpPr>
                  <a:cxnSpLocks/>
                  <a:stCxn id="72" idx="3"/>
                  <a:endCxn id="72" idx="7"/>
                </p:cNvCxnSpPr>
                <p:nvPr/>
              </p:nvCxnSpPr>
              <p:spPr>
                <a:xfrm rot="10800000" flipV="1">
                  <a:off x="2781874" y="889508"/>
                  <a:ext cx="127280" cy="1272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AF0E698-1F56-4C91-A7D5-D6DCABFC0801}"/>
                    </a:ext>
                  </a:extLst>
                </p:cNvPr>
                <p:cNvCxnSpPr>
                  <a:cxnSpLocks/>
                  <a:stCxn id="72" idx="5"/>
                  <a:endCxn id="72" idx="1"/>
                </p:cNvCxnSpPr>
                <p:nvPr/>
              </p:nvCxnSpPr>
              <p:spPr>
                <a:xfrm rot="10800000" flipH="1" flipV="1">
                  <a:off x="2781874" y="889508"/>
                  <a:ext cx="127280" cy="1272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4C790D-96B1-4E29-850C-6F7F14DA7A23}"/>
                </a:ext>
              </a:extLst>
            </p:cNvPr>
            <p:cNvSpPr txBox="1"/>
            <p:nvPr/>
          </p:nvSpPr>
          <p:spPr>
            <a:xfrm>
              <a:off x="1325430" y="1413514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USB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6BB04E-6805-44ED-A98C-A4901DDE0B68}"/>
                </a:ext>
              </a:extLst>
            </p:cNvPr>
            <p:cNvSpPr/>
            <p:nvPr/>
          </p:nvSpPr>
          <p:spPr>
            <a:xfrm>
              <a:off x="2670850" y="1820383"/>
              <a:ext cx="2311200" cy="486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CA7844-4318-4059-9090-BE960F20DB17}"/>
                </a:ext>
              </a:extLst>
            </p:cNvPr>
            <p:cNvSpPr txBox="1"/>
            <p:nvPr/>
          </p:nvSpPr>
          <p:spPr>
            <a:xfrm>
              <a:off x="4361561" y="2250700"/>
              <a:ext cx="661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3v3</a:t>
              </a:r>
            </a:p>
            <a:p>
              <a:pPr algn="ctr"/>
              <a:r>
                <a:rPr lang="en-US" sz="1200" dirty="0"/>
                <a:t>Output</a:t>
              </a:r>
            </a:p>
            <a:p>
              <a:pPr algn="ctr"/>
              <a:r>
                <a:rPr lang="en-US" sz="1200" dirty="0"/>
                <a:t>4 3 2 1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8B3B97-2F44-42EA-A06E-5FF847CFB747}"/>
                </a:ext>
              </a:extLst>
            </p:cNvPr>
            <p:cNvSpPr txBox="1"/>
            <p:nvPr/>
          </p:nvSpPr>
          <p:spPr>
            <a:xfrm>
              <a:off x="3764841" y="2250700"/>
              <a:ext cx="7100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Sync Output, </a:t>
              </a:r>
            </a:p>
            <a:p>
              <a:pPr algn="ctr"/>
              <a:r>
                <a:rPr lang="en-US" sz="1200" dirty="0"/>
                <a:t>External</a:t>
              </a:r>
            </a:p>
            <a:p>
              <a:pPr algn="ctr"/>
              <a:r>
                <a:rPr lang="en-US" sz="1200" dirty="0" err="1"/>
                <a:t>Therm</a:t>
              </a:r>
              <a:endParaRPr lang="en-US" sz="1200" dirty="0"/>
            </a:p>
            <a:p>
              <a:pPr algn="ctr"/>
              <a:r>
                <a:rPr lang="en-US" sz="1200" dirty="0"/>
                <a:t>X 3 2 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75C052-0B8A-44D8-B684-E1E1B91B7F03}"/>
                </a:ext>
              </a:extLst>
            </p:cNvPr>
            <p:cNvSpPr txBox="1"/>
            <p:nvPr/>
          </p:nvSpPr>
          <p:spPr>
            <a:xfrm>
              <a:off x="3176881" y="2250700"/>
              <a:ext cx="7100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I2C,</a:t>
              </a:r>
            </a:p>
            <a:p>
              <a:pPr algn="ctr"/>
              <a:r>
                <a:rPr lang="en-US" sz="1200" dirty="0"/>
                <a:t>External</a:t>
              </a:r>
            </a:p>
            <a:p>
              <a:pPr algn="ctr"/>
              <a:r>
                <a:rPr lang="en-US" sz="1200" dirty="0"/>
                <a:t>Analog,</a:t>
              </a:r>
            </a:p>
            <a:p>
              <a:pPr algn="ctr"/>
              <a:r>
                <a:rPr lang="en-US" sz="1200" dirty="0"/>
                <a:t>Current</a:t>
              </a:r>
            </a:p>
            <a:p>
              <a:pPr algn="ctr"/>
              <a:r>
                <a:rPr lang="en-US" sz="1200" dirty="0"/>
                <a:t>Sense</a:t>
              </a:r>
            </a:p>
            <a:p>
              <a:pPr algn="ctr"/>
              <a:r>
                <a:rPr lang="en-US" sz="1200" dirty="0"/>
                <a:t>I X I2C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001F85-C1E3-4413-AED2-5EE4DDD037C4}"/>
                </a:ext>
              </a:extLst>
            </p:cNvPr>
            <p:cNvSpPr txBox="1"/>
            <p:nvPr/>
          </p:nvSpPr>
          <p:spPr>
            <a:xfrm>
              <a:off x="2627938" y="2250700"/>
              <a:ext cx="7100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Analog/</a:t>
              </a:r>
            </a:p>
            <a:p>
              <a:pPr algn="ctr"/>
              <a:r>
                <a:rPr lang="en-US" sz="1200" dirty="0"/>
                <a:t>Digital</a:t>
              </a:r>
            </a:p>
            <a:p>
              <a:pPr algn="ctr"/>
              <a:r>
                <a:rPr lang="en-US" sz="1200" dirty="0"/>
                <a:t>Inputs</a:t>
              </a:r>
            </a:p>
            <a:p>
              <a:pPr algn="ctr"/>
              <a:r>
                <a:rPr lang="en-US" sz="1200" dirty="0"/>
                <a:t>4 3 2 1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538DBB5-7463-41F6-BB64-9E9290EF270B}"/>
                </a:ext>
              </a:extLst>
            </p:cNvPr>
            <p:cNvSpPr/>
            <p:nvPr/>
          </p:nvSpPr>
          <p:spPr>
            <a:xfrm rot="5400000">
              <a:off x="1475812" y="3432412"/>
              <a:ext cx="133200" cy="133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AA3786-541D-443A-80A1-62931877AE74}"/>
                </a:ext>
              </a:extLst>
            </p:cNvPr>
            <p:cNvCxnSpPr>
              <a:cxnSpLocks/>
              <a:stCxn id="37" idx="5"/>
              <a:endCxn id="37" idx="1"/>
            </p:cNvCxnSpPr>
            <p:nvPr/>
          </p:nvCxnSpPr>
          <p:spPr>
            <a:xfrm flipV="1">
              <a:off x="1495319" y="3451919"/>
              <a:ext cx="94186" cy="94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9A7619-6329-4E36-AB14-72234D9D73DC}"/>
                </a:ext>
              </a:extLst>
            </p:cNvPr>
            <p:cNvCxnSpPr>
              <a:cxnSpLocks/>
              <a:stCxn id="37" idx="7"/>
              <a:endCxn id="37" idx="3"/>
            </p:cNvCxnSpPr>
            <p:nvPr/>
          </p:nvCxnSpPr>
          <p:spPr>
            <a:xfrm flipH="1" flipV="1">
              <a:off x="1495319" y="3451919"/>
              <a:ext cx="94186" cy="94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 descr="Image result for earth ground symbol">
              <a:extLst>
                <a:ext uri="{FF2B5EF4-FFF2-40B4-BE49-F238E27FC236}">
                  <a16:creationId xmlns:a16="http://schemas.microsoft.com/office/drawing/2014/main" id="{2A593756-04CD-4746-BA19-E924AE52A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055" y="3689519"/>
              <a:ext cx="411726" cy="41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3D500C8-A465-4430-9E31-9BE65805A2CA}"/>
                </a:ext>
              </a:extLst>
            </p:cNvPr>
            <p:cNvGrpSpPr/>
            <p:nvPr/>
          </p:nvGrpSpPr>
          <p:grpSpPr>
            <a:xfrm>
              <a:off x="1232735" y="4270197"/>
              <a:ext cx="619080" cy="590415"/>
              <a:chOff x="5748658" y="4479587"/>
              <a:chExt cx="619080" cy="59041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10BF93F-9F42-4588-95F0-E15747C4BD81}"/>
                  </a:ext>
                </a:extLst>
              </p:cNvPr>
              <p:cNvSpPr/>
              <p:nvPr/>
            </p:nvSpPr>
            <p:spPr>
              <a:xfrm>
                <a:off x="5800798" y="4479587"/>
                <a:ext cx="514800" cy="5148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687706B-4537-47F2-8249-D3414442D6C0}"/>
                  </a:ext>
                </a:extLst>
              </p:cNvPr>
              <p:cNvCxnSpPr>
                <a:stCxn id="47" idx="2"/>
                <a:endCxn id="47" idx="6"/>
              </p:cNvCxnSpPr>
              <p:nvPr/>
            </p:nvCxnSpPr>
            <p:spPr>
              <a:xfrm>
                <a:off x="5800798" y="4736987"/>
                <a:ext cx="5148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48E93D5-568F-4E21-98A2-7D1DFA3C0378}"/>
                  </a:ext>
                </a:extLst>
              </p:cNvPr>
              <p:cNvCxnSpPr>
                <a:stCxn id="47" idx="4"/>
                <a:endCxn id="47" idx="0"/>
              </p:cNvCxnSpPr>
              <p:nvPr/>
            </p:nvCxnSpPr>
            <p:spPr>
              <a:xfrm flipV="1">
                <a:off x="6058198" y="4479587"/>
                <a:ext cx="0" cy="51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6689CF-A53B-484B-9ED0-8540223B930F}"/>
                  </a:ext>
                </a:extLst>
              </p:cNvPr>
              <p:cNvSpPr txBox="1"/>
              <p:nvPr/>
            </p:nvSpPr>
            <p:spPr>
              <a:xfrm>
                <a:off x="5748658" y="4516004"/>
                <a:ext cx="61908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14.3mm</a:t>
                </a:r>
              </a:p>
              <a:p>
                <a:r>
                  <a:rPr lang="en-US" sz="1000" dirty="0"/>
                  <a:t>   9/16”</a:t>
                </a:r>
              </a:p>
              <a:p>
                <a:r>
                  <a:rPr lang="en-US" sz="1000" dirty="0"/>
                  <a:t>  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ECCD4D-EAA9-44EA-B2D0-113D6887E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519" y="1825607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444BD1-3355-43BF-8C17-39435B3BB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4328" y="1820380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7AA219-DAFE-4C23-B9E5-3BADFE370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439" y="1828220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B6390C-6922-4070-AA07-8E85BA9A8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6917" y="1820383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02F95E5-BDA4-4609-B2B3-21E791B9A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0989" y="1818000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F9D252A-D91F-4E6E-AA12-DE2A49DD0598}"/>
                </a:ext>
              </a:extLst>
            </p:cNvPr>
            <p:cNvGrpSpPr/>
            <p:nvPr/>
          </p:nvGrpSpPr>
          <p:grpSpPr>
            <a:xfrm>
              <a:off x="2406600" y="2878200"/>
              <a:ext cx="162000" cy="162000"/>
              <a:chOff x="2851200" y="2480400"/>
              <a:chExt cx="237600" cy="2376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CB25F7A-6654-4E2E-B023-ACC7343C9DBC}"/>
                  </a:ext>
                </a:extLst>
              </p:cNvPr>
              <p:cNvSpPr/>
              <p:nvPr/>
            </p:nvSpPr>
            <p:spPr>
              <a:xfrm>
                <a:off x="2851200" y="2480400"/>
                <a:ext cx="237600" cy="2376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CEFCFF6-3698-4B8F-8D7A-84D953355388}"/>
                  </a:ext>
                </a:extLst>
              </p:cNvPr>
              <p:cNvCxnSpPr>
                <a:cxnSpLocks/>
                <a:stCxn id="52" idx="3"/>
                <a:endCxn id="52" idx="7"/>
              </p:cNvCxnSpPr>
              <p:nvPr/>
            </p:nvCxnSpPr>
            <p:spPr>
              <a:xfrm flipV="1">
                <a:off x="2885996" y="251519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D83FCF4-C17A-4358-986F-334CD19EA068}"/>
                  </a:ext>
                </a:extLst>
              </p:cNvPr>
              <p:cNvCxnSpPr>
                <a:cxnSpLocks/>
                <a:stCxn id="52" idx="5"/>
                <a:endCxn id="52" idx="1"/>
              </p:cNvCxnSpPr>
              <p:nvPr/>
            </p:nvCxnSpPr>
            <p:spPr>
              <a:xfrm flipH="1" flipV="1">
                <a:off x="2885996" y="251519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0A672E-9E64-46EF-8077-DE8A0E0DDD1E}"/>
                </a:ext>
              </a:extLst>
            </p:cNvPr>
            <p:cNvGrpSpPr/>
            <p:nvPr/>
          </p:nvGrpSpPr>
          <p:grpSpPr>
            <a:xfrm>
              <a:off x="5286600" y="2878200"/>
              <a:ext cx="162000" cy="162000"/>
              <a:chOff x="4564798" y="2480400"/>
              <a:chExt cx="237600" cy="2376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5D4E513-0534-4933-ADB4-D789734299F8}"/>
                  </a:ext>
                </a:extLst>
              </p:cNvPr>
              <p:cNvSpPr/>
              <p:nvPr/>
            </p:nvSpPr>
            <p:spPr>
              <a:xfrm>
                <a:off x="4564798" y="2480400"/>
                <a:ext cx="237600" cy="2376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5BF379E-3E4E-4D35-A5D7-E2D2B4E9F3AB}"/>
                  </a:ext>
                </a:extLst>
              </p:cNvPr>
              <p:cNvCxnSpPr>
                <a:cxnSpLocks/>
                <a:stCxn id="53" idx="3"/>
                <a:endCxn id="53" idx="7"/>
              </p:cNvCxnSpPr>
              <p:nvPr/>
            </p:nvCxnSpPr>
            <p:spPr>
              <a:xfrm flipV="1">
                <a:off x="4599594" y="251519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02F2542-106A-43E0-8388-50DA3E0515B2}"/>
                  </a:ext>
                </a:extLst>
              </p:cNvPr>
              <p:cNvCxnSpPr>
                <a:cxnSpLocks/>
                <a:stCxn id="53" idx="5"/>
                <a:endCxn id="53" idx="1"/>
              </p:cNvCxnSpPr>
              <p:nvPr/>
            </p:nvCxnSpPr>
            <p:spPr>
              <a:xfrm flipH="1" flipV="1">
                <a:off x="4599594" y="2515196"/>
                <a:ext cx="168008" cy="168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76BB04E-6805-44ED-A98C-A4901DDE0B68}"/>
                </a:ext>
              </a:extLst>
            </p:cNvPr>
            <p:cNvSpPr/>
            <p:nvPr/>
          </p:nvSpPr>
          <p:spPr>
            <a:xfrm>
              <a:off x="3573389" y="1538831"/>
              <a:ext cx="504000" cy="280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001F85-C1E3-4413-AED2-5EE4DDD037C4}"/>
                </a:ext>
              </a:extLst>
            </p:cNvPr>
            <p:cNvSpPr txBox="1"/>
            <p:nvPr/>
          </p:nvSpPr>
          <p:spPr>
            <a:xfrm>
              <a:off x="3397696" y="1538831"/>
              <a:ext cx="175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+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001F85-C1E3-4413-AED2-5EE4DDD037C4}"/>
                </a:ext>
              </a:extLst>
            </p:cNvPr>
            <p:cNvSpPr txBox="1"/>
            <p:nvPr/>
          </p:nvSpPr>
          <p:spPr>
            <a:xfrm>
              <a:off x="4077388" y="1538830"/>
              <a:ext cx="175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-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4C790D-96B1-4E29-850C-6F7F14DA7A23}"/>
                </a:ext>
              </a:extLst>
            </p:cNvPr>
            <p:cNvSpPr txBox="1"/>
            <p:nvPr/>
          </p:nvSpPr>
          <p:spPr>
            <a:xfrm>
              <a:off x="3573388" y="1261831"/>
              <a:ext cx="503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10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19125"/>
            <a:ext cx="9140830" cy="5486400"/>
            <a:chOff x="0" y="0"/>
            <a:chExt cx="9140830" cy="54864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8EB0585-9ACA-4AC9-A0B7-0BD7F47E80D5}"/>
                </a:ext>
              </a:extLst>
            </p:cNvPr>
            <p:cNvGrpSpPr/>
            <p:nvPr/>
          </p:nvGrpSpPr>
          <p:grpSpPr>
            <a:xfrm>
              <a:off x="0" y="0"/>
              <a:ext cx="4572000" cy="5486400"/>
              <a:chOff x="0" y="0"/>
              <a:chExt cx="4572000" cy="5486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FE327A-B68F-4588-8F05-D23ED146C7C7}"/>
                  </a:ext>
                </a:extLst>
              </p:cNvPr>
              <p:cNvSpPr/>
              <p:nvPr/>
            </p:nvSpPr>
            <p:spPr>
              <a:xfrm>
                <a:off x="0" y="0"/>
                <a:ext cx="4572000" cy="5486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D5045F8-7495-4E22-8926-9D599D16A5E5}"/>
                  </a:ext>
                </a:extLst>
              </p:cNvPr>
              <p:cNvGrpSpPr/>
              <p:nvPr/>
            </p:nvGrpSpPr>
            <p:grpSpPr>
              <a:xfrm>
                <a:off x="666000" y="2097899"/>
                <a:ext cx="3240000" cy="3240000"/>
                <a:chOff x="2075400" y="1069199"/>
                <a:chExt cx="3240000" cy="324000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CF1A1BA-0C22-4A41-A507-E96542F67114}"/>
                    </a:ext>
                  </a:extLst>
                </p:cNvPr>
                <p:cNvSpPr txBox="1"/>
                <p:nvPr/>
              </p:nvSpPr>
              <p:spPr>
                <a:xfrm>
                  <a:off x="3198307" y="3253760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Ø90 mm</a:t>
                  </a:r>
                </a:p>
                <a:p>
                  <a:r>
                    <a:rPr lang="en-US" dirty="0"/>
                    <a:t>Ø3.55”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4B3B3F5-5C8E-4C85-A9FF-D9DECC73E61D}"/>
                    </a:ext>
                  </a:extLst>
                </p:cNvPr>
                <p:cNvSpPr/>
                <p:nvPr/>
              </p:nvSpPr>
              <p:spPr>
                <a:xfrm rot="10800000">
                  <a:off x="2075400" y="1069199"/>
                  <a:ext cx="3240000" cy="324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1BB23A5-DE8B-4A26-9FD3-ED4ADA2E2A2D}"/>
                    </a:ext>
                  </a:extLst>
                </p:cNvPr>
                <p:cNvSpPr/>
                <p:nvPr/>
              </p:nvSpPr>
              <p:spPr>
                <a:xfrm rot="10800000">
                  <a:off x="5099400" y="4093199"/>
                  <a:ext cx="162000" cy="16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CD4957-565C-476E-A538-6A9CDDAC74E2}"/>
                    </a:ext>
                  </a:extLst>
                </p:cNvPr>
                <p:cNvSpPr/>
                <p:nvPr/>
              </p:nvSpPr>
              <p:spPr>
                <a:xfrm rot="10800000">
                  <a:off x="2129400" y="4093199"/>
                  <a:ext cx="162000" cy="16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94314BA-9534-4A1A-B51B-6338FC3AB4ED}"/>
                    </a:ext>
                  </a:extLst>
                </p:cNvPr>
                <p:cNvSpPr/>
                <p:nvPr/>
              </p:nvSpPr>
              <p:spPr>
                <a:xfrm rot="10800000">
                  <a:off x="2129400" y="1122372"/>
                  <a:ext cx="162000" cy="16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3CB534C-0F08-4ADA-93B3-C3C4E7401143}"/>
                    </a:ext>
                  </a:extLst>
                </p:cNvPr>
                <p:cNvSpPr/>
                <p:nvPr/>
              </p:nvSpPr>
              <p:spPr>
                <a:xfrm rot="10800000">
                  <a:off x="5099400" y="1122372"/>
                  <a:ext cx="162000" cy="16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FAC323F-2B47-4609-B5B9-90950BCB2D9D}"/>
                    </a:ext>
                  </a:extLst>
                </p:cNvPr>
                <p:cNvCxnSpPr>
                  <a:cxnSpLocks/>
                  <a:stCxn id="26" idx="1"/>
                  <a:endCxn id="26" idx="5"/>
                </p:cNvCxnSpPr>
                <p:nvPr/>
              </p:nvCxnSpPr>
              <p:spPr>
                <a:xfrm rot="10800000">
                  <a:off x="5123124" y="4116923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56DAE64-E658-468D-B9EB-B4A44FBB55EB}"/>
                    </a:ext>
                  </a:extLst>
                </p:cNvPr>
                <p:cNvCxnSpPr>
                  <a:cxnSpLocks/>
                  <a:stCxn id="26" idx="3"/>
                  <a:endCxn id="26" idx="7"/>
                </p:cNvCxnSpPr>
                <p:nvPr/>
              </p:nvCxnSpPr>
              <p:spPr>
                <a:xfrm rot="10800000" flipV="1">
                  <a:off x="5123124" y="4116923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65EF579-A338-4BFA-A69C-CA91AEB3BCF4}"/>
                    </a:ext>
                  </a:extLst>
                </p:cNvPr>
                <p:cNvCxnSpPr>
                  <a:cxnSpLocks/>
                  <a:stCxn id="27" idx="3"/>
                  <a:endCxn id="27" idx="7"/>
                </p:cNvCxnSpPr>
                <p:nvPr/>
              </p:nvCxnSpPr>
              <p:spPr>
                <a:xfrm rot="10800000" flipV="1">
                  <a:off x="2153124" y="4116923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00BFB99-7C9B-4C05-B4DE-A686D972A6E7}"/>
                    </a:ext>
                  </a:extLst>
                </p:cNvPr>
                <p:cNvCxnSpPr>
                  <a:cxnSpLocks/>
                  <a:stCxn id="27" idx="5"/>
                  <a:endCxn id="27" idx="1"/>
                </p:cNvCxnSpPr>
                <p:nvPr/>
              </p:nvCxnSpPr>
              <p:spPr>
                <a:xfrm rot="10800000" flipH="1" flipV="1">
                  <a:off x="2153124" y="4116923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463ECDF-586C-473F-AF31-57AD7900A9C4}"/>
                    </a:ext>
                  </a:extLst>
                </p:cNvPr>
                <p:cNvCxnSpPr>
                  <a:cxnSpLocks/>
                  <a:stCxn id="28" idx="5"/>
                  <a:endCxn id="28" idx="1"/>
                </p:cNvCxnSpPr>
                <p:nvPr/>
              </p:nvCxnSpPr>
              <p:spPr>
                <a:xfrm rot="10800000" flipH="1" flipV="1">
                  <a:off x="2153124" y="1146096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02F405A-46AF-4E1E-8BAE-7AB3912ECBAC}"/>
                    </a:ext>
                  </a:extLst>
                </p:cNvPr>
                <p:cNvCxnSpPr>
                  <a:cxnSpLocks/>
                  <a:stCxn id="28" idx="3"/>
                  <a:endCxn id="28" idx="7"/>
                </p:cNvCxnSpPr>
                <p:nvPr/>
              </p:nvCxnSpPr>
              <p:spPr>
                <a:xfrm rot="10800000" flipV="1">
                  <a:off x="2153124" y="1146096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CC1C4C6-FA67-45D2-8779-897D7476B0EA}"/>
                    </a:ext>
                  </a:extLst>
                </p:cNvPr>
                <p:cNvCxnSpPr>
                  <a:cxnSpLocks/>
                  <a:stCxn id="29" idx="3"/>
                  <a:endCxn id="29" idx="7"/>
                </p:cNvCxnSpPr>
                <p:nvPr/>
              </p:nvCxnSpPr>
              <p:spPr>
                <a:xfrm rot="10800000" flipV="1">
                  <a:off x="5123124" y="1146096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2C453A3-47DB-47C9-AB17-2505F6D21530}"/>
                    </a:ext>
                  </a:extLst>
                </p:cNvPr>
                <p:cNvCxnSpPr>
                  <a:cxnSpLocks/>
                  <a:stCxn id="29" idx="5"/>
                  <a:endCxn id="29" idx="1"/>
                </p:cNvCxnSpPr>
                <p:nvPr/>
              </p:nvCxnSpPr>
              <p:spPr>
                <a:xfrm rot="10800000" flipH="1" flipV="1">
                  <a:off x="5123124" y="1146096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C1A361D-7878-4A2D-B487-A84FD5D8E751}"/>
                    </a:ext>
                  </a:extLst>
                </p:cNvPr>
                <p:cNvCxnSpPr>
                  <a:cxnSpLocks/>
                  <a:stCxn id="25" idx="1"/>
                  <a:endCxn id="25" idx="5"/>
                </p:cNvCxnSpPr>
                <p:nvPr/>
              </p:nvCxnSpPr>
              <p:spPr>
                <a:xfrm rot="10800000">
                  <a:off x="2549887" y="1543686"/>
                  <a:ext cx="2291026" cy="22910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D236E45-AC7E-4D2D-A7EB-254968F96B58}"/>
                    </a:ext>
                  </a:extLst>
                </p:cNvPr>
                <p:cNvCxnSpPr>
                  <a:cxnSpLocks/>
                  <a:stCxn id="25" idx="3"/>
                  <a:endCxn id="25" idx="7"/>
                </p:cNvCxnSpPr>
                <p:nvPr/>
              </p:nvCxnSpPr>
              <p:spPr>
                <a:xfrm rot="10800000" flipV="1">
                  <a:off x="2549887" y="1543686"/>
                  <a:ext cx="2291026" cy="22910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5312753-3E06-418F-9736-13096FD379FA}"/>
                </a:ext>
              </a:extLst>
            </p:cNvPr>
            <p:cNvGrpSpPr/>
            <p:nvPr/>
          </p:nvGrpSpPr>
          <p:grpSpPr>
            <a:xfrm>
              <a:off x="4568830" y="0"/>
              <a:ext cx="4572000" cy="5486400"/>
              <a:chOff x="0" y="0"/>
              <a:chExt cx="4572000" cy="54864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77FBA58-9BC9-421D-B9EC-A53FB12C12D8}"/>
                  </a:ext>
                </a:extLst>
              </p:cNvPr>
              <p:cNvSpPr/>
              <p:nvPr/>
            </p:nvSpPr>
            <p:spPr>
              <a:xfrm>
                <a:off x="0" y="0"/>
                <a:ext cx="4572000" cy="5486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1A8AEA3-FCB3-449C-A3F5-6C0BBDC996F4}"/>
                  </a:ext>
                </a:extLst>
              </p:cNvPr>
              <p:cNvGrpSpPr/>
              <p:nvPr/>
            </p:nvGrpSpPr>
            <p:grpSpPr>
              <a:xfrm>
                <a:off x="666000" y="2097899"/>
                <a:ext cx="3240000" cy="3240000"/>
                <a:chOff x="2075400" y="1069199"/>
                <a:chExt cx="3240000" cy="3240000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DFB2AA2-C36E-4644-915D-0291E20948EA}"/>
                    </a:ext>
                  </a:extLst>
                </p:cNvPr>
                <p:cNvSpPr txBox="1"/>
                <p:nvPr/>
              </p:nvSpPr>
              <p:spPr>
                <a:xfrm>
                  <a:off x="3198307" y="3253760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Ø90 mm</a:t>
                  </a:r>
                </a:p>
                <a:p>
                  <a:r>
                    <a:rPr lang="en-US" dirty="0"/>
                    <a:t>Ø3.55”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6E75452-2942-4AB3-9935-130428F0C413}"/>
                    </a:ext>
                  </a:extLst>
                </p:cNvPr>
                <p:cNvSpPr/>
                <p:nvPr/>
              </p:nvSpPr>
              <p:spPr>
                <a:xfrm rot="10800000">
                  <a:off x="2075400" y="1069199"/>
                  <a:ext cx="3240000" cy="324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948A3A6-6917-4EC0-8D02-83CCFBBDD1E3}"/>
                    </a:ext>
                  </a:extLst>
                </p:cNvPr>
                <p:cNvSpPr/>
                <p:nvPr/>
              </p:nvSpPr>
              <p:spPr>
                <a:xfrm rot="10800000">
                  <a:off x="5099400" y="4093199"/>
                  <a:ext cx="162000" cy="16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56B258A-16E1-42EC-A1B3-62F7E1766FBA}"/>
                    </a:ext>
                  </a:extLst>
                </p:cNvPr>
                <p:cNvSpPr/>
                <p:nvPr/>
              </p:nvSpPr>
              <p:spPr>
                <a:xfrm rot="10800000">
                  <a:off x="2129400" y="4093199"/>
                  <a:ext cx="162000" cy="16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04F2681-4DD7-473A-8594-0226A364C723}"/>
                    </a:ext>
                  </a:extLst>
                </p:cNvPr>
                <p:cNvSpPr/>
                <p:nvPr/>
              </p:nvSpPr>
              <p:spPr>
                <a:xfrm rot="10800000">
                  <a:off x="2129400" y="1122372"/>
                  <a:ext cx="162000" cy="16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9257CB2-0C74-4400-A92C-4F0722901001}"/>
                    </a:ext>
                  </a:extLst>
                </p:cNvPr>
                <p:cNvSpPr/>
                <p:nvPr/>
              </p:nvSpPr>
              <p:spPr>
                <a:xfrm rot="10800000">
                  <a:off x="5099400" y="1122372"/>
                  <a:ext cx="162000" cy="16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BB0FB9E-8743-4D52-84EA-A27E9CBDB30D}"/>
                    </a:ext>
                  </a:extLst>
                </p:cNvPr>
                <p:cNvCxnSpPr>
                  <a:cxnSpLocks/>
                  <a:stCxn id="47" idx="1"/>
                  <a:endCxn id="47" idx="5"/>
                </p:cNvCxnSpPr>
                <p:nvPr/>
              </p:nvCxnSpPr>
              <p:spPr>
                <a:xfrm rot="10800000">
                  <a:off x="5123124" y="4116923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6E4315E-4153-40D1-A894-B3459204A0EA}"/>
                    </a:ext>
                  </a:extLst>
                </p:cNvPr>
                <p:cNvCxnSpPr>
                  <a:cxnSpLocks/>
                  <a:stCxn id="47" idx="3"/>
                  <a:endCxn id="47" idx="7"/>
                </p:cNvCxnSpPr>
                <p:nvPr/>
              </p:nvCxnSpPr>
              <p:spPr>
                <a:xfrm rot="10800000" flipV="1">
                  <a:off x="5123124" y="4116923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243ED2A-06FB-404F-9E93-C4884BC16AA2}"/>
                    </a:ext>
                  </a:extLst>
                </p:cNvPr>
                <p:cNvCxnSpPr>
                  <a:cxnSpLocks/>
                  <a:stCxn id="48" idx="3"/>
                  <a:endCxn id="48" idx="7"/>
                </p:cNvCxnSpPr>
                <p:nvPr/>
              </p:nvCxnSpPr>
              <p:spPr>
                <a:xfrm rot="10800000" flipV="1">
                  <a:off x="2153124" y="4116923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6F268D-0DCF-4DF4-B996-7E1D4DDA160B}"/>
                    </a:ext>
                  </a:extLst>
                </p:cNvPr>
                <p:cNvCxnSpPr>
                  <a:cxnSpLocks/>
                  <a:stCxn id="48" idx="5"/>
                  <a:endCxn id="48" idx="1"/>
                </p:cNvCxnSpPr>
                <p:nvPr/>
              </p:nvCxnSpPr>
              <p:spPr>
                <a:xfrm rot="10800000" flipH="1" flipV="1">
                  <a:off x="2153124" y="4116923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67CFD7-F1C1-44BE-B1F4-D32A2CBAED93}"/>
                    </a:ext>
                  </a:extLst>
                </p:cNvPr>
                <p:cNvCxnSpPr>
                  <a:cxnSpLocks/>
                  <a:stCxn id="49" idx="5"/>
                  <a:endCxn id="49" idx="1"/>
                </p:cNvCxnSpPr>
                <p:nvPr/>
              </p:nvCxnSpPr>
              <p:spPr>
                <a:xfrm rot="10800000" flipH="1" flipV="1">
                  <a:off x="2153124" y="1146096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C1B8E36-2FF6-44D1-912C-D1C9A9812F75}"/>
                    </a:ext>
                  </a:extLst>
                </p:cNvPr>
                <p:cNvCxnSpPr>
                  <a:cxnSpLocks/>
                  <a:stCxn id="49" idx="3"/>
                  <a:endCxn id="49" idx="7"/>
                </p:cNvCxnSpPr>
                <p:nvPr/>
              </p:nvCxnSpPr>
              <p:spPr>
                <a:xfrm rot="10800000" flipV="1">
                  <a:off x="2153124" y="1146096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23F70C8-296B-4653-BE44-E0D45725F9B9}"/>
                    </a:ext>
                  </a:extLst>
                </p:cNvPr>
                <p:cNvCxnSpPr>
                  <a:cxnSpLocks/>
                  <a:stCxn id="50" idx="3"/>
                  <a:endCxn id="50" idx="7"/>
                </p:cNvCxnSpPr>
                <p:nvPr/>
              </p:nvCxnSpPr>
              <p:spPr>
                <a:xfrm rot="10800000" flipV="1">
                  <a:off x="5123124" y="1146096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1673D54-77EC-4BF6-9484-D67745C3948D}"/>
                    </a:ext>
                  </a:extLst>
                </p:cNvPr>
                <p:cNvCxnSpPr>
                  <a:cxnSpLocks/>
                  <a:stCxn id="50" idx="5"/>
                  <a:endCxn id="50" idx="1"/>
                </p:cNvCxnSpPr>
                <p:nvPr/>
              </p:nvCxnSpPr>
              <p:spPr>
                <a:xfrm rot="10800000" flipH="1" flipV="1">
                  <a:off x="5123124" y="1146096"/>
                  <a:ext cx="114552" cy="114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1A3242F-482D-40BF-8318-A783E9BD28EF}"/>
                    </a:ext>
                  </a:extLst>
                </p:cNvPr>
                <p:cNvCxnSpPr>
                  <a:cxnSpLocks/>
                  <a:stCxn id="46" idx="1"/>
                  <a:endCxn id="46" idx="5"/>
                </p:cNvCxnSpPr>
                <p:nvPr/>
              </p:nvCxnSpPr>
              <p:spPr>
                <a:xfrm rot="10800000">
                  <a:off x="2549887" y="1543686"/>
                  <a:ext cx="2291026" cy="22910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8192C25-007D-4DB0-B677-74A012F34C54}"/>
                    </a:ext>
                  </a:extLst>
                </p:cNvPr>
                <p:cNvCxnSpPr>
                  <a:cxnSpLocks/>
                  <a:stCxn id="46" idx="3"/>
                  <a:endCxn id="46" idx="7"/>
                </p:cNvCxnSpPr>
                <p:nvPr/>
              </p:nvCxnSpPr>
              <p:spPr>
                <a:xfrm rot="10800000" flipV="1">
                  <a:off x="2549887" y="1543686"/>
                  <a:ext cx="2291026" cy="22910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5395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E327A-B68F-4588-8F05-D23ED146C7C7}"/>
              </a:ext>
            </a:extLst>
          </p:cNvPr>
          <p:cNvSpPr/>
          <p:nvPr/>
        </p:nvSpPr>
        <p:spPr>
          <a:xfrm>
            <a:off x="447675" y="1095375"/>
            <a:ext cx="8229600" cy="457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C1A8F0-6932-458F-A783-A04751C1F227}"/>
              </a:ext>
            </a:extLst>
          </p:cNvPr>
          <p:cNvGrpSpPr/>
          <p:nvPr/>
        </p:nvGrpSpPr>
        <p:grpSpPr>
          <a:xfrm>
            <a:off x="3589969" y="1877899"/>
            <a:ext cx="4460400" cy="3020400"/>
            <a:chOff x="3711891" y="1877899"/>
            <a:chExt cx="4460400" cy="3020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A57E1C-6368-47BB-9A93-D9AE92F6A00C}"/>
                </a:ext>
              </a:extLst>
            </p:cNvPr>
            <p:cNvGrpSpPr/>
            <p:nvPr/>
          </p:nvGrpSpPr>
          <p:grpSpPr>
            <a:xfrm>
              <a:off x="3711891" y="1877899"/>
              <a:ext cx="140400" cy="140400"/>
              <a:chOff x="3296047" y="782524"/>
              <a:chExt cx="140400" cy="1404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AF5DC6E-24F5-4625-A387-34607FF3D400}"/>
                  </a:ext>
                </a:extLst>
              </p:cNvPr>
              <p:cNvSpPr/>
              <p:nvPr/>
            </p:nvSpPr>
            <p:spPr>
              <a:xfrm rot="10800000">
                <a:off x="3296047" y="782524"/>
                <a:ext cx="140400" cy="140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D1A37F0-3660-4273-9F4E-43A501E14C3E}"/>
                  </a:ext>
                </a:extLst>
              </p:cNvPr>
              <p:cNvCxnSpPr>
                <a:cxnSpLocks/>
                <a:stCxn id="64" idx="3"/>
                <a:endCxn id="64" idx="7"/>
              </p:cNvCxnSpPr>
              <p:nvPr/>
            </p:nvCxnSpPr>
            <p:spPr>
              <a:xfrm flipH="1">
                <a:off x="3316608" y="803085"/>
                <a:ext cx="99278" cy="99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F7BE50F-41EC-45CF-BC20-D52370001678}"/>
                  </a:ext>
                </a:extLst>
              </p:cNvPr>
              <p:cNvCxnSpPr>
                <a:cxnSpLocks/>
                <a:stCxn id="64" idx="5"/>
                <a:endCxn id="64" idx="1"/>
              </p:cNvCxnSpPr>
              <p:nvPr/>
            </p:nvCxnSpPr>
            <p:spPr>
              <a:xfrm>
                <a:off x="3316608" y="803085"/>
                <a:ext cx="99278" cy="99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775F647-57AE-4F46-B222-3B807EAC85CA}"/>
                </a:ext>
              </a:extLst>
            </p:cNvPr>
            <p:cNvGrpSpPr/>
            <p:nvPr/>
          </p:nvGrpSpPr>
          <p:grpSpPr>
            <a:xfrm>
              <a:off x="3711891" y="4757899"/>
              <a:ext cx="140400" cy="140400"/>
              <a:chOff x="3296047" y="782524"/>
              <a:chExt cx="140400" cy="1404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C895F29-C589-4BB2-8064-DFE04C80225D}"/>
                  </a:ext>
                </a:extLst>
              </p:cNvPr>
              <p:cNvSpPr/>
              <p:nvPr/>
            </p:nvSpPr>
            <p:spPr>
              <a:xfrm rot="10800000">
                <a:off x="3296047" y="782524"/>
                <a:ext cx="140400" cy="140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C586FBF-0675-4DA3-9581-1E22C8729819}"/>
                  </a:ext>
                </a:extLst>
              </p:cNvPr>
              <p:cNvCxnSpPr>
                <a:cxnSpLocks/>
                <a:stCxn id="69" idx="3"/>
                <a:endCxn id="69" idx="7"/>
              </p:cNvCxnSpPr>
              <p:nvPr/>
            </p:nvCxnSpPr>
            <p:spPr>
              <a:xfrm flipH="1">
                <a:off x="3316608" y="803085"/>
                <a:ext cx="99278" cy="99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2C77693-DE31-4A4B-BAD3-F333E7AEF7EC}"/>
                  </a:ext>
                </a:extLst>
              </p:cNvPr>
              <p:cNvCxnSpPr>
                <a:cxnSpLocks/>
                <a:stCxn id="69" idx="5"/>
                <a:endCxn id="69" idx="1"/>
              </p:cNvCxnSpPr>
              <p:nvPr/>
            </p:nvCxnSpPr>
            <p:spPr>
              <a:xfrm>
                <a:off x="3316608" y="803085"/>
                <a:ext cx="99278" cy="99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630FB03-8A26-43BF-8248-D175148A931B}"/>
                </a:ext>
              </a:extLst>
            </p:cNvPr>
            <p:cNvGrpSpPr/>
            <p:nvPr/>
          </p:nvGrpSpPr>
          <p:grpSpPr>
            <a:xfrm>
              <a:off x="8031891" y="1877899"/>
              <a:ext cx="140400" cy="140400"/>
              <a:chOff x="3296047" y="782524"/>
              <a:chExt cx="140400" cy="1404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9CFC2E0-01E6-4149-9706-760BB1766BB5}"/>
                  </a:ext>
                </a:extLst>
              </p:cNvPr>
              <p:cNvSpPr/>
              <p:nvPr/>
            </p:nvSpPr>
            <p:spPr>
              <a:xfrm rot="10800000">
                <a:off x="3296047" y="782524"/>
                <a:ext cx="140400" cy="140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85C455C-BDC3-452C-BE7A-9634845A841B}"/>
                  </a:ext>
                </a:extLst>
              </p:cNvPr>
              <p:cNvCxnSpPr>
                <a:cxnSpLocks/>
                <a:stCxn id="73" idx="3"/>
                <a:endCxn id="73" idx="7"/>
              </p:cNvCxnSpPr>
              <p:nvPr/>
            </p:nvCxnSpPr>
            <p:spPr>
              <a:xfrm flipH="1">
                <a:off x="3316608" y="803085"/>
                <a:ext cx="99278" cy="99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C8170A-605F-4C9D-B432-24E0A927DA73}"/>
                  </a:ext>
                </a:extLst>
              </p:cNvPr>
              <p:cNvCxnSpPr>
                <a:cxnSpLocks/>
                <a:stCxn id="73" idx="5"/>
                <a:endCxn id="73" idx="1"/>
              </p:cNvCxnSpPr>
              <p:nvPr/>
            </p:nvCxnSpPr>
            <p:spPr>
              <a:xfrm>
                <a:off x="3316608" y="803085"/>
                <a:ext cx="99278" cy="99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523EC6-3532-45F3-B263-0982C41BEF68}"/>
                </a:ext>
              </a:extLst>
            </p:cNvPr>
            <p:cNvGrpSpPr/>
            <p:nvPr/>
          </p:nvGrpSpPr>
          <p:grpSpPr>
            <a:xfrm>
              <a:off x="8031891" y="4757899"/>
              <a:ext cx="140400" cy="140400"/>
              <a:chOff x="3296047" y="782524"/>
              <a:chExt cx="140400" cy="14040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82E19DB-0246-4A5A-AFFC-FB2D463B54A8}"/>
                  </a:ext>
                </a:extLst>
              </p:cNvPr>
              <p:cNvSpPr/>
              <p:nvPr/>
            </p:nvSpPr>
            <p:spPr>
              <a:xfrm rot="10800000">
                <a:off x="3296047" y="782524"/>
                <a:ext cx="140400" cy="140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CCA5C18-057E-404D-8719-451C639925E7}"/>
                  </a:ext>
                </a:extLst>
              </p:cNvPr>
              <p:cNvCxnSpPr>
                <a:cxnSpLocks/>
                <a:stCxn id="77" idx="3"/>
                <a:endCxn id="77" idx="7"/>
              </p:cNvCxnSpPr>
              <p:nvPr/>
            </p:nvCxnSpPr>
            <p:spPr>
              <a:xfrm flipH="1">
                <a:off x="3316608" y="803085"/>
                <a:ext cx="99278" cy="99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0081A98-CF0D-466D-9E6D-5AA22850CCE6}"/>
                  </a:ext>
                </a:extLst>
              </p:cNvPr>
              <p:cNvCxnSpPr>
                <a:cxnSpLocks/>
                <a:stCxn id="77" idx="5"/>
                <a:endCxn id="77" idx="1"/>
              </p:cNvCxnSpPr>
              <p:nvPr/>
            </p:nvCxnSpPr>
            <p:spPr>
              <a:xfrm>
                <a:off x="3316608" y="803085"/>
                <a:ext cx="99278" cy="99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397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E327A-B68F-4588-8F05-D23ED146C7C7}"/>
              </a:ext>
            </a:extLst>
          </p:cNvPr>
          <p:cNvSpPr/>
          <p:nvPr/>
        </p:nvSpPr>
        <p:spPr>
          <a:xfrm>
            <a:off x="0" y="0"/>
            <a:ext cx="8229600" cy="457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B0B6A00-365F-43F4-AED3-F63BB49F27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7" r="10301" b="13774"/>
          <a:stretch/>
        </p:blipFill>
        <p:spPr>
          <a:xfrm>
            <a:off x="427051" y="510987"/>
            <a:ext cx="7728696" cy="356347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811CCC5-966B-481E-BFF0-16D8C3BB652A}"/>
              </a:ext>
            </a:extLst>
          </p:cNvPr>
          <p:cNvSpPr/>
          <p:nvPr/>
        </p:nvSpPr>
        <p:spPr>
          <a:xfrm>
            <a:off x="3334416" y="852724"/>
            <a:ext cx="4320000" cy="288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A57E1C-6368-47BB-9A93-D9AE92F6A00C}"/>
              </a:ext>
            </a:extLst>
          </p:cNvPr>
          <p:cNvGrpSpPr/>
          <p:nvPr/>
        </p:nvGrpSpPr>
        <p:grpSpPr>
          <a:xfrm>
            <a:off x="3264216" y="782524"/>
            <a:ext cx="140400" cy="140400"/>
            <a:chOff x="3296047" y="782524"/>
            <a:chExt cx="140400" cy="1404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AF5DC6E-24F5-4625-A387-34607FF3D400}"/>
                </a:ext>
              </a:extLst>
            </p:cNvPr>
            <p:cNvSpPr/>
            <p:nvPr/>
          </p:nvSpPr>
          <p:spPr>
            <a:xfrm rot="10800000">
              <a:off x="3296047" y="782524"/>
              <a:ext cx="140400" cy="1404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1A37F0-3660-4273-9F4E-43A501E14C3E}"/>
                </a:ext>
              </a:extLst>
            </p:cNvPr>
            <p:cNvCxnSpPr>
              <a:cxnSpLocks/>
              <a:stCxn id="64" idx="3"/>
              <a:endCxn id="64" idx="7"/>
            </p:cNvCxnSpPr>
            <p:nvPr/>
          </p:nvCxnSpPr>
          <p:spPr>
            <a:xfrm flipH="1">
              <a:off x="3316608" y="803085"/>
              <a:ext cx="99278" cy="99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F7BE50F-41EC-45CF-BC20-D52370001678}"/>
                </a:ext>
              </a:extLst>
            </p:cNvPr>
            <p:cNvCxnSpPr>
              <a:cxnSpLocks/>
              <a:stCxn id="64" idx="5"/>
              <a:endCxn id="64" idx="1"/>
            </p:cNvCxnSpPr>
            <p:nvPr/>
          </p:nvCxnSpPr>
          <p:spPr>
            <a:xfrm>
              <a:off x="3316608" y="803085"/>
              <a:ext cx="99278" cy="99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775F647-57AE-4F46-B222-3B807EAC85CA}"/>
              </a:ext>
            </a:extLst>
          </p:cNvPr>
          <p:cNvGrpSpPr/>
          <p:nvPr/>
        </p:nvGrpSpPr>
        <p:grpSpPr>
          <a:xfrm>
            <a:off x="3264216" y="3662524"/>
            <a:ext cx="140400" cy="140400"/>
            <a:chOff x="3296047" y="782524"/>
            <a:chExt cx="140400" cy="1404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C895F29-C589-4BB2-8064-DFE04C80225D}"/>
                </a:ext>
              </a:extLst>
            </p:cNvPr>
            <p:cNvSpPr/>
            <p:nvPr/>
          </p:nvSpPr>
          <p:spPr>
            <a:xfrm rot="10800000">
              <a:off x="3296047" y="782524"/>
              <a:ext cx="140400" cy="1404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C586FBF-0675-4DA3-9581-1E22C8729819}"/>
                </a:ext>
              </a:extLst>
            </p:cNvPr>
            <p:cNvCxnSpPr>
              <a:cxnSpLocks/>
              <a:stCxn id="69" idx="3"/>
              <a:endCxn id="69" idx="7"/>
            </p:cNvCxnSpPr>
            <p:nvPr/>
          </p:nvCxnSpPr>
          <p:spPr>
            <a:xfrm flipH="1">
              <a:off x="3316608" y="803085"/>
              <a:ext cx="99278" cy="99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2C77693-DE31-4A4B-BAD3-F333E7AEF7EC}"/>
                </a:ext>
              </a:extLst>
            </p:cNvPr>
            <p:cNvCxnSpPr>
              <a:cxnSpLocks/>
              <a:stCxn id="69" idx="5"/>
              <a:endCxn id="69" idx="1"/>
            </p:cNvCxnSpPr>
            <p:nvPr/>
          </p:nvCxnSpPr>
          <p:spPr>
            <a:xfrm>
              <a:off x="3316608" y="803085"/>
              <a:ext cx="99278" cy="99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630FB03-8A26-43BF-8248-D175148A931B}"/>
              </a:ext>
            </a:extLst>
          </p:cNvPr>
          <p:cNvGrpSpPr/>
          <p:nvPr/>
        </p:nvGrpSpPr>
        <p:grpSpPr>
          <a:xfrm>
            <a:off x="7584216" y="782524"/>
            <a:ext cx="140400" cy="140400"/>
            <a:chOff x="3296047" y="782524"/>
            <a:chExt cx="140400" cy="1404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9CFC2E0-01E6-4149-9706-760BB1766BB5}"/>
                </a:ext>
              </a:extLst>
            </p:cNvPr>
            <p:cNvSpPr/>
            <p:nvPr/>
          </p:nvSpPr>
          <p:spPr>
            <a:xfrm rot="10800000">
              <a:off x="3296047" y="782524"/>
              <a:ext cx="140400" cy="1404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85C455C-BDC3-452C-BE7A-9634845A841B}"/>
                </a:ext>
              </a:extLst>
            </p:cNvPr>
            <p:cNvCxnSpPr>
              <a:cxnSpLocks/>
              <a:stCxn id="73" idx="3"/>
              <a:endCxn id="73" idx="7"/>
            </p:cNvCxnSpPr>
            <p:nvPr/>
          </p:nvCxnSpPr>
          <p:spPr>
            <a:xfrm flipH="1">
              <a:off x="3316608" y="803085"/>
              <a:ext cx="99278" cy="99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C8170A-605F-4C9D-B432-24E0A927DA73}"/>
                </a:ext>
              </a:extLst>
            </p:cNvPr>
            <p:cNvCxnSpPr>
              <a:cxnSpLocks/>
              <a:stCxn id="73" idx="5"/>
              <a:endCxn id="73" idx="1"/>
            </p:cNvCxnSpPr>
            <p:nvPr/>
          </p:nvCxnSpPr>
          <p:spPr>
            <a:xfrm>
              <a:off x="3316608" y="803085"/>
              <a:ext cx="99278" cy="99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23EC6-3532-45F3-B263-0982C41BEF68}"/>
              </a:ext>
            </a:extLst>
          </p:cNvPr>
          <p:cNvGrpSpPr/>
          <p:nvPr/>
        </p:nvGrpSpPr>
        <p:grpSpPr>
          <a:xfrm>
            <a:off x="7584216" y="3662524"/>
            <a:ext cx="140400" cy="140400"/>
            <a:chOff x="3296047" y="782524"/>
            <a:chExt cx="140400" cy="1404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2E19DB-0246-4A5A-AFFC-FB2D463B54A8}"/>
                </a:ext>
              </a:extLst>
            </p:cNvPr>
            <p:cNvSpPr/>
            <p:nvPr/>
          </p:nvSpPr>
          <p:spPr>
            <a:xfrm rot="10800000">
              <a:off x="3296047" y="782524"/>
              <a:ext cx="140400" cy="1404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CCA5C18-057E-404D-8719-451C639925E7}"/>
                </a:ext>
              </a:extLst>
            </p:cNvPr>
            <p:cNvCxnSpPr>
              <a:cxnSpLocks/>
              <a:stCxn id="77" idx="3"/>
              <a:endCxn id="77" idx="7"/>
            </p:cNvCxnSpPr>
            <p:nvPr/>
          </p:nvCxnSpPr>
          <p:spPr>
            <a:xfrm flipH="1">
              <a:off x="3316608" y="803085"/>
              <a:ext cx="99278" cy="99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081A98-CF0D-466D-9E6D-5AA22850CCE6}"/>
                </a:ext>
              </a:extLst>
            </p:cNvPr>
            <p:cNvCxnSpPr>
              <a:cxnSpLocks/>
              <a:stCxn id="77" idx="5"/>
              <a:endCxn id="77" idx="1"/>
            </p:cNvCxnSpPr>
            <p:nvPr/>
          </p:nvCxnSpPr>
          <p:spPr>
            <a:xfrm>
              <a:off x="3316608" y="803085"/>
              <a:ext cx="99278" cy="99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95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58</Words>
  <Application>Microsoft Office PowerPoint</Application>
  <PresentationFormat>Letter Paper (8.5x11 in)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Kaylin Fisher</cp:lastModifiedBy>
  <cp:revision>20</cp:revision>
  <cp:lastPrinted>2021-08-19T02:57:31Z</cp:lastPrinted>
  <dcterms:created xsi:type="dcterms:W3CDTF">2021-07-12T18:40:35Z</dcterms:created>
  <dcterms:modified xsi:type="dcterms:W3CDTF">2021-08-19T03:02:14Z</dcterms:modified>
</cp:coreProperties>
</file>