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7" autoAdjust="0"/>
    <p:restoredTop sz="94660"/>
  </p:normalViewPr>
  <p:slideViewPr>
    <p:cSldViewPr snapToGrid="0">
      <p:cViewPr>
        <p:scale>
          <a:sx n="136" d="100"/>
          <a:sy n="136" d="100"/>
        </p:scale>
        <p:origin x="28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7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3EBB-4AE9-4E5A-8DC0-0AD7AB3A1D4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AC36-05CF-4871-9841-4D14F537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5E536-8345-47F1-BECB-4FD874384962}"/>
              </a:ext>
            </a:extLst>
          </p:cNvPr>
          <p:cNvSpPr txBox="1"/>
          <p:nvPr/>
        </p:nvSpPr>
        <p:spPr>
          <a:xfrm>
            <a:off x="2293913" y="828040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Side panel labels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37BF9-02C4-4561-B89B-9A071D25C7C3}"/>
              </a:ext>
            </a:extLst>
          </p:cNvPr>
          <p:cNvGrpSpPr/>
          <p:nvPr/>
        </p:nvGrpSpPr>
        <p:grpSpPr>
          <a:xfrm>
            <a:off x="1143000" y="477358"/>
            <a:ext cx="4572000" cy="7315200"/>
            <a:chOff x="1143000" y="477358"/>
            <a:chExt cx="4572000" cy="731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746F07-FD6C-402E-B8AF-B67A391EFD24}"/>
                </a:ext>
              </a:extLst>
            </p:cNvPr>
            <p:cNvSpPr/>
            <p:nvPr/>
          </p:nvSpPr>
          <p:spPr>
            <a:xfrm>
              <a:off x="1143000" y="477358"/>
              <a:ext cx="4572000" cy="3657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C2F889-C35F-4808-804E-2B68749D65E9}"/>
                </a:ext>
              </a:extLst>
            </p:cNvPr>
            <p:cNvSpPr/>
            <p:nvPr/>
          </p:nvSpPr>
          <p:spPr>
            <a:xfrm>
              <a:off x="1143000" y="4134958"/>
              <a:ext cx="4572000" cy="3657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2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82D1F-09C8-421D-85B2-3BEAB43645B1}"/>
              </a:ext>
            </a:extLst>
          </p:cNvPr>
          <p:cNvSpPr txBox="1"/>
          <p:nvPr/>
        </p:nvSpPr>
        <p:spPr>
          <a:xfrm>
            <a:off x="2901450" y="53469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0D227-3606-48F7-ABB9-97459274A747}"/>
              </a:ext>
            </a:extLst>
          </p:cNvPr>
          <p:cNvSpPr txBox="1"/>
          <p:nvPr/>
        </p:nvSpPr>
        <p:spPr>
          <a:xfrm>
            <a:off x="2869904" y="822960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60BDD-D4DE-4F02-9984-7FB26DCFE7B5}"/>
              </a:ext>
            </a:extLst>
          </p:cNvPr>
          <p:cNvSpPr txBox="1"/>
          <p:nvPr/>
        </p:nvSpPr>
        <p:spPr>
          <a:xfrm rot="16200000">
            <a:off x="13084" y="438733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9AE76-ED62-4742-BFFB-63820AAF87C8}"/>
              </a:ext>
            </a:extLst>
          </p:cNvPr>
          <p:cNvSpPr txBox="1"/>
          <p:nvPr/>
        </p:nvSpPr>
        <p:spPr>
          <a:xfrm rot="5400000">
            <a:off x="5806330" y="4387333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E1443-EA4C-416C-9E25-8F4713914EE4}"/>
              </a:ext>
            </a:extLst>
          </p:cNvPr>
          <p:cNvSpPr txBox="1"/>
          <p:nvPr/>
        </p:nvSpPr>
        <p:spPr>
          <a:xfrm rot="16200000">
            <a:off x="-46612" y="2558532"/>
            <a:ext cx="10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4347-0401-4029-9371-74CFC0B6FEFE}"/>
              </a:ext>
            </a:extLst>
          </p:cNvPr>
          <p:cNvSpPr txBox="1"/>
          <p:nvPr/>
        </p:nvSpPr>
        <p:spPr>
          <a:xfrm rot="16200000">
            <a:off x="-225234" y="6216134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panel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167CD1-6003-4859-A935-DE1205A24CA4}"/>
              </a:ext>
            </a:extLst>
          </p:cNvPr>
          <p:cNvSpPr txBox="1"/>
          <p:nvPr/>
        </p:nvSpPr>
        <p:spPr>
          <a:xfrm>
            <a:off x="3198307" y="3253760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Ø90 mm</a:t>
            </a:r>
          </a:p>
          <a:p>
            <a:r>
              <a:rPr lang="en-US" dirty="0"/>
              <a:t>Ø3.55”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13FC44-04B8-4581-8491-BA5B05365FC6}"/>
              </a:ext>
            </a:extLst>
          </p:cNvPr>
          <p:cNvGrpSpPr/>
          <p:nvPr/>
        </p:nvGrpSpPr>
        <p:grpSpPr>
          <a:xfrm rot="10800000">
            <a:off x="685800" y="914399"/>
            <a:ext cx="5486400" cy="3657600"/>
            <a:chOff x="0" y="0"/>
            <a:chExt cx="5486400" cy="3657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C1BE8D-7334-427A-BD71-3F61A55830D1}"/>
                </a:ext>
              </a:extLst>
            </p:cNvPr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2FA48-C833-418D-BC24-49BEF5575471}"/>
                </a:ext>
              </a:extLst>
            </p:cNvPr>
            <p:cNvSpPr/>
            <p:nvPr/>
          </p:nvSpPr>
          <p:spPr>
            <a:xfrm>
              <a:off x="856800" y="262800"/>
              <a:ext cx="3240000" cy="324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6611D-5266-4E43-8F2B-814212D3AF3B}"/>
                </a:ext>
              </a:extLst>
            </p:cNvPr>
            <p:cNvSpPr/>
            <p:nvPr/>
          </p:nvSpPr>
          <p:spPr>
            <a:xfrm>
              <a:off x="910800" y="316800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7123B8-6E73-48F0-A854-82F797942F7E}"/>
                </a:ext>
              </a:extLst>
            </p:cNvPr>
            <p:cNvSpPr/>
            <p:nvPr/>
          </p:nvSpPr>
          <p:spPr>
            <a:xfrm>
              <a:off x="3880800" y="316800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5FF339-1AA5-41A8-BC41-326F6BA3ABF4}"/>
                </a:ext>
              </a:extLst>
            </p:cNvPr>
            <p:cNvSpPr/>
            <p:nvPr/>
          </p:nvSpPr>
          <p:spPr>
            <a:xfrm>
              <a:off x="3880800" y="3287627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5AB696-CF1A-4E90-AF03-66B61B5E7338}"/>
                </a:ext>
              </a:extLst>
            </p:cNvPr>
            <p:cNvSpPr/>
            <p:nvPr/>
          </p:nvSpPr>
          <p:spPr>
            <a:xfrm>
              <a:off x="910800" y="3287627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D61A44-4583-4FF0-8A74-9DE0A806534E}"/>
                </a:ext>
              </a:extLst>
            </p:cNvPr>
            <p:cNvCxnSpPr>
              <a:cxnSpLocks/>
              <a:stCxn id="12" idx="1"/>
              <a:endCxn id="12" idx="5"/>
            </p:cNvCxnSpPr>
            <p:nvPr/>
          </p:nvCxnSpPr>
          <p:spPr>
            <a:xfrm>
              <a:off x="93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6E0B9F-4FDF-4ACD-BC43-F64127933258}"/>
                </a:ext>
              </a:extLst>
            </p:cNvPr>
            <p:cNvCxnSpPr>
              <a:cxnSpLocks/>
              <a:stCxn id="12" idx="3"/>
              <a:endCxn id="12" idx="7"/>
            </p:cNvCxnSpPr>
            <p:nvPr/>
          </p:nvCxnSpPr>
          <p:spPr>
            <a:xfrm flipV="1">
              <a:off x="93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028F13-153B-448E-94B5-159F818EBD93}"/>
                </a:ext>
              </a:extLst>
            </p:cNvPr>
            <p:cNvCxnSpPr>
              <a:cxnSpLocks/>
              <a:stCxn id="14" idx="3"/>
              <a:endCxn id="14" idx="7"/>
            </p:cNvCxnSpPr>
            <p:nvPr/>
          </p:nvCxnSpPr>
          <p:spPr>
            <a:xfrm flipV="1">
              <a:off x="390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EDC151-E332-457B-B5B4-0CF056C95A3C}"/>
                </a:ext>
              </a:extLst>
            </p:cNvPr>
            <p:cNvCxnSpPr>
              <a:cxnSpLocks/>
              <a:stCxn id="14" idx="5"/>
              <a:endCxn id="14" idx="1"/>
            </p:cNvCxnSpPr>
            <p:nvPr/>
          </p:nvCxnSpPr>
          <p:spPr>
            <a:xfrm flipH="1" flipV="1">
              <a:off x="390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020075-4F27-4C5B-B5DF-F12FF4FDCDE1}"/>
                </a:ext>
              </a:extLst>
            </p:cNvPr>
            <p:cNvCxnSpPr>
              <a:cxnSpLocks/>
              <a:stCxn id="15" idx="5"/>
              <a:endCxn id="15" idx="1"/>
            </p:cNvCxnSpPr>
            <p:nvPr/>
          </p:nvCxnSpPr>
          <p:spPr>
            <a:xfrm flipH="1" flipV="1">
              <a:off x="390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CD1D3FB-F63E-49A4-95DE-53796E2FCB11}"/>
                </a:ext>
              </a:extLst>
            </p:cNvPr>
            <p:cNvCxnSpPr>
              <a:cxnSpLocks/>
              <a:stCxn id="15" idx="3"/>
              <a:endCxn id="15" idx="7"/>
            </p:cNvCxnSpPr>
            <p:nvPr/>
          </p:nvCxnSpPr>
          <p:spPr>
            <a:xfrm flipV="1">
              <a:off x="390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854561-35DB-4536-9F8A-8C92CC3B79BA}"/>
                </a:ext>
              </a:extLst>
            </p:cNvPr>
            <p:cNvCxnSpPr>
              <a:cxnSpLocks/>
              <a:stCxn id="16" idx="3"/>
              <a:endCxn id="16" idx="7"/>
            </p:cNvCxnSpPr>
            <p:nvPr/>
          </p:nvCxnSpPr>
          <p:spPr>
            <a:xfrm flipV="1">
              <a:off x="93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07166B-C057-426D-AE69-3C112AB7A6C8}"/>
                </a:ext>
              </a:extLst>
            </p:cNvPr>
            <p:cNvCxnSpPr>
              <a:cxnSpLocks/>
              <a:stCxn id="16" idx="5"/>
              <a:endCxn id="16" idx="1"/>
            </p:cNvCxnSpPr>
            <p:nvPr/>
          </p:nvCxnSpPr>
          <p:spPr>
            <a:xfrm flipH="1" flipV="1">
              <a:off x="93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FC4D66-5530-4DBB-BD9C-A684F2C5232E}"/>
                </a:ext>
              </a:extLst>
            </p:cNvPr>
            <p:cNvCxnSpPr>
              <a:cxnSpLocks/>
              <a:stCxn id="10" idx="1"/>
              <a:endCxn id="10" idx="5"/>
            </p:cNvCxnSpPr>
            <p:nvPr/>
          </p:nvCxnSpPr>
          <p:spPr>
            <a:xfrm>
              <a:off x="1331287" y="737287"/>
              <a:ext cx="2291026" cy="2291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5529AB3-67C9-447F-B8EC-72E64E7D77C7}"/>
                </a:ext>
              </a:extLst>
            </p:cNvPr>
            <p:cNvCxnSpPr>
              <a:cxnSpLocks/>
              <a:stCxn id="10" idx="3"/>
              <a:endCxn id="10" idx="7"/>
            </p:cNvCxnSpPr>
            <p:nvPr/>
          </p:nvCxnSpPr>
          <p:spPr>
            <a:xfrm flipV="1">
              <a:off x="1331287" y="737287"/>
              <a:ext cx="2291026" cy="2291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953513-8BBE-4760-A30A-A177C5EE3A8D}"/>
              </a:ext>
            </a:extLst>
          </p:cNvPr>
          <p:cNvGrpSpPr/>
          <p:nvPr/>
        </p:nvGrpSpPr>
        <p:grpSpPr>
          <a:xfrm>
            <a:off x="687600" y="4572000"/>
            <a:ext cx="5486400" cy="3657600"/>
            <a:chOff x="0" y="0"/>
            <a:chExt cx="5486400" cy="36576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F3376D-B276-4CFC-8748-5CF62CB68498}"/>
                </a:ext>
              </a:extLst>
            </p:cNvPr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48BDEE-212D-4F8C-B34A-F2EF4A1DF38D}"/>
                </a:ext>
              </a:extLst>
            </p:cNvPr>
            <p:cNvSpPr/>
            <p:nvPr/>
          </p:nvSpPr>
          <p:spPr>
            <a:xfrm>
              <a:off x="856800" y="262800"/>
              <a:ext cx="3240000" cy="324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F6E5CD-C57C-49EA-BF35-DB09695E5FCE}"/>
                </a:ext>
              </a:extLst>
            </p:cNvPr>
            <p:cNvSpPr/>
            <p:nvPr/>
          </p:nvSpPr>
          <p:spPr>
            <a:xfrm>
              <a:off x="910800" y="316800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181811-9F66-4A69-A8CF-F87C92AB661E}"/>
                </a:ext>
              </a:extLst>
            </p:cNvPr>
            <p:cNvSpPr/>
            <p:nvPr/>
          </p:nvSpPr>
          <p:spPr>
            <a:xfrm>
              <a:off x="3880800" y="316800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674391F-1BB9-4B23-ADC1-306B1918102B}"/>
                </a:ext>
              </a:extLst>
            </p:cNvPr>
            <p:cNvSpPr/>
            <p:nvPr/>
          </p:nvSpPr>
          <p:spPr>
            <a:xfrm>
              <a:off x="3880800" y="3287627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A97D177-8F13-421A-AAB6-F3A85F47B26D}"/>
                </a:ext>
              </a:extLst>
            </p:cNvPr>
            <p:cNvSpPr/>
            <p:nvPr/>
          </p:nvSpPr>
          <p:spPr>
            <a:xfrm>
              <a:off x="910800" y="3287627"/>
              <a:ext cx="162000" cy="162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7DE0DE-1FEA-48A3-B338-84700F229324}"/>
                </a:ext>
              </a:extLst>
            </p:cNvPr>
            <p:cNvCxnSpPr>
              <a:cxnSpLocks/>
              <a:stCxn id="68" idx="1"/>
              <a:endCxn id="68" idx="5"/>
            </p:cNvCxnSpPr>
            <p:nvPr/>
          </p:nvCxnSpPr>
          <p:spPr>
            <a:xfrm>
              <a:off x="93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0CCE40B-234D-4816-BCEC-BB7135373979}"/>
                </a:ext>
              </a:extLst>
            </p:cNvPr>
            <p:cNvCxnSpPr>
              <a:cxnSpLocks/>
              <a:stCxn id="68" idx="3"/>
              <a:endCxn id="68" idx="7"/>
            </p:cNvCxnSpPr>
            <p:nvPr/>
          </p:nvCxnSpPr>
          <p:spPr>
            <a:xfrm flipV="1">
              <a:off x="93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FBE5394-6CA2-473E-8B13-6FEE7CC45A1D}"/>
                </a:ext>
              </a:extLst>
            </p:cNvPr>
            <p:cNvCxnSpPr>
              <a:cxnSpLocks/>
              <a:stCxn id="69" idx="3"/>
              <a:endCxn id="69" idx="7"/>
            </p:cNvCxnSpPr>
            <p:nvPr/>
          </p:nvCxnSpPr>
          <p:spPr>
            <a:xfrm flipV="1">
              <a:off x="390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FF7D57-13DA-4C74-9CD3-232D782EB358}"/>
                </a:ext>
              </a:extLst>
            </p:cNvPr>
            <p:cNvCxnSpPr>
              <a:cxnSpLocks/>
              <a:stCxn id="69" idx="5"/>
              <a:endCxn id="69" idx="1"/>
            </p:cNvCxnSpPr>
            <p:nvPr/>
          </p:nvCxnSpPr>
          <p:spPr>
            <a:xfrm flipH="1" flipV="1">
              <a:off x="3904524" y="340524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D4D2B0-470B-438C-B8D3-101B35485E56}"/>
                </a:ext>
              </a:extLst>
            </p:cNvPr>
            <p:cNvCxnSpPr>
              <a:cxnSpLocks/>
              <a:stCxn id="70" idx="5"/>
              <a:endCxn id="70" idx="1"/>
            </p:cNvCxnSpPr>
            <p:nvPr/>
          </p:nvCxnSpPr>
          <p:spPr>
            <a:xfrm flipH="1" flipV="1">
              <a:off x="390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E28E07-4871-4B35-8776-139090BF0DFA}"/>
                </a:ext>
              </a:extLst>
            </p:cNvPr>
            <p:cNvCxnSpPr>
              <a:cxnSpLocks/>
              <a:stCxn id="70" idx="3"/>
              <a:endCxn id="70" idx="7"/>
            </p:cNvCxnSpPr>
            <p:nvPr/>
          </p:nvCxnSpPr>
          <p:spPr>
            <a:xfrm flipV="1">
              <a:off x="390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8E01DF-FAD4-443E-A184-AFFDA001F9F0}"/>
                </a:ext>
              </a:extLst>
            </p:cNvPr>
            <p:cNvCxnSpPr>
              <a:cxnSpLocks/>
              <a:stCxn id="71" idx="3"/>
              <a:endCxn id="71" idx="7"/>
            </p:cNvCxnSpPr>
            <p:nvPr/>
          </p:nvCxnSpPr>
          <p:spPr>
            <a:xfrm flipV="1">
              <a:off x="93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8FBA1F-A083-40E2-B8EB-F9F3E43B6816}"/>
                </a:ext>
              </a:extLst>
            </p:cNvPr>
            <p:cNvCxnSpPr>
              <a:cxnSpLocks/>
              <a:stCxn id="71" idx="5"/>
              <a:endCxn id="71" idx="1"/>
            </p:cNvCxnSpPr>
            <p:nvPr/>
          </p:nvCxnSpPr>
          <p:spPr>
            <a:xfrm flipH="1" flipV="1">
              <a:off x="934524" y="3311351"/>
              <a:ext cx="114552" cy="114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19A1CB-1C72-4C2A-ACDB-5E217BAFFAE9}"/>
                </a:ext>
              </a:extLst>
            </p:cNvPr>
            <p:cNvCxnSpPr>
              <a:cxnSpLocks/>
              <a:stCxn id="67" idx="1"/>
              <a:endCxn id="67" idx="5"/>
            </p:cNvCxnSpPr>
            <p:nvPr/>
          </p:nvCxnSpPr>
          <p:spPr>
            <a:xfrm>
              <a:off x="1331287" y="737287"/>
              <a:ext cx="2291026" cy="2291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5F8DC93-D7BD-48F1-884B-3C38908BB4A9}"/>
                </a:ext>
              </a:extLst>
            </p:cNvPr>
            <p:cNvCxnSpPr>
              <a:cxnSpLocks/>
              <a:stCxn id="67" idx="3"/>
              <a:endCxn id="67" idx="7"/>
            </p:cNvCxnSpPr>
            <p:nvPr/>
          </p:nvCxnSpPr>
          <p:spPr>
            <a:xfrm flipV="1">
              <a:off x="1331287" y="737287"/>
              <a:ext cx="2291026" cy="2291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4E08CC3-2C60-448F-9089-0EA6259B94CD}"/>
              </a:ext>
            </a:extLst>
          </p:cNvPr>
          <p:cNvSpPr txBox="1"/>
          <p:nvPr/>
        </p:nvSpPr>
        <p:spPr>
          <a:xfrm>
            <a:off x="2665507" y="7016076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Ø90 mm</a:t>
            </a:r>
          </a:p>
          <a:p>
            <a:r>
              <a:rPr lang="en-US" dirty="0"/>
              <a:t>Ø3.55”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D3D775-89AA-4BE2-8B4D-3CAAF08AB57B}"/>
              </a:ext>
            </a:extLst>
          </p:cNvPr>
          <p:cNvSpPr txBox="1"/>
          <p:nvPr/>
        </p:nvSpPr>
        <p:spPr>
          <a:xfrm>
            <a:off x="396688" y="8598932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 bolt holes: Ø4.5 mm, Ø0.177”, #16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E54C6-7208-4F09-85CC-4A5F18A1B6FA}"/>
              </a:ext>
            </a:extLst>
          </p:cNvPr>
          <p:cNvSpPr/>
          <p:nvPr/>
        </p:nvSpPr>
        <p:spPr>
          <a:xfrm>
            <a:off x="687204" y="4571175"/>
            <a:ext cx="792000" cy="79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8AD8F6-7861-4948-84AD-A10BF45A6DF4}"/>
              </a:ext>
            </a:extLst>
          </p:cNvPr>
          <p:cNvSpPr/>
          <p:nvPr/>
        </p:nvSpPr>
        <p:spPr>
          <a:xfrm>
            <a:off x="5380826" y="4571175"/>
            <a:ext cx="792000" cy="79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0D695D-3CA1-4D18-A4F1-196837D7C23D}"/>
              </a:ext>
            </a:extLst>
          </p:cNvPr>
          <p:cNvSpPr/>
          <p:nvPr/>
        </p:nvSpPr>
        <p:spPr>
          <a:xfrm>
            <a:off x="688359" y="7436776"/>
            <a:ext cx="792000" cy="79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FF4857-ABAE-4A0A-9841-A91E050CC4FF}"/>
              </a:ext>
            </a:extLst>
          </p:cNvPr>
          <p:cNvSpPr/>
          <p:nvPr/>
        </p:nvSpPr>
        <p:spPr>
          <a:xfrm>
            <a:off x="5381372" y="7436776"/>
            <a:ext cx="792000" cy="79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B7E45-1BB1-45B1-B216-01F5E420178C}"/>
              </a:ext>
            </a:extLst>
          </p:cNvPr>
          <p:cNvSpPr txBox="1"/>
          <p:nvPr/>
        </p:nvSpPr>
        <p:spPr>
          <a:xfrm>
            <a:off x="1006817" y="6069895"/>
            <a:ext cx="459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Potentiometer: 6.6 mm, 17/64” #G</a:t>
            </a:r>
          </a:p>
          <a:p>
            <a:r>
              <a:rPr lang="en-US" sz="1200" dirty="0"/>
              <a:t>Potentiometer Key: 1.7 mm, 5/64”, #51</a:t>
            </a:r>
          </a:p>
          <a:p>
            <a:r>
              <a:rPr lang="en-US" sz="1200" dirty="0"/>
              <a:t>Pushbutton: 9 mm, 23/64”, #T</a:t>
            </a:r>
          </a:p>
          <a:p>
            <a:r>
              <a:rPr lang="en-US" sz="1200" dirty="0"/>
              <a:t>Toggle Switch: 5 mm, 13/64”, #8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D9167F-6151-446A-AA7F-5D2FB609B824}"/>
              </a:ext>
            </a:extLst>
          </p:cNvPr>
          <p:cNvGrpSpPr/>
          <p:nvPr/>
        </p:nvGrpSpPr>
        <p:grpSpPr>
          <a:xfrm>
            <a:off x="685799" y="1390650"/>
            <a:ext cx="5486401" cy="4572000"/>
            <a:chOff x="685799" y="1390650"/>
            <a:chExt cx="5486401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3CA9DF-5621-494E-866C-197AEF22684B}"/>
                </a:ext>
              </a:extLst>
            </p:cNvPr>
            <p:cNvGrpSpPr/>
            <p:nvPr/>
          </p:nvGrpSpPr>
          <p:grpSpPr>
            <a:xfrm>
              <a:off x="685800" y="1390650"/>
              <a:ext cx="5486400" cy="4572000"/>
              <a:chOff x="685800" y="1390650"/>
              <a:chExt cx="5486400" cy="4572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5FE137-5544-4BC7-9A23-B0EB0700AF2F}"/>
                  </a:ext>
                </a:extLst>
              </p:cNvPr>
              <p:cNvSpPr/>
              <p:nvPr/>
            </p:nvSpPr>
            <p:spPr>
              <a:xfrm rot="10800000">
                <a:off x="685800" y="1390650"/>
                <a:ext cx="5486400" cy="4572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681A4B4-8631-401A-AF18-F963553CE8FA}"/>
                  </a:ext>
                </a:extLst>
              </p:cNvPr>
              <p:cNvGrpSpPr/>
              <p:nvPr/>
            </p:nvGrpSpPr>
            <p:grpSpPr>
              <a:xfrm>
                <a:off x="1533420" y="3018849"/>
                <a:ext cx="3947721" cy="1380106"/>
                <a:chOff x="1533420" y="3414338"/>
                <a:chExt cx="3947721" cy="1380106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A8F28EED-6FCF-4AE9-837C-158514620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22406" y="3414338"/>
                  <a:ext cx="1158735" cy="1158735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A1AEB63D-278D-437E-9BC3-0E2C5236DEA4}"/>
                    </a:ext>
                  </a:extLst>
                </p:cNvPr>
                <p:cNvSpPr/>
                <p:nvPr/>
              </p:nvSpPr>
              <p:spPr>
                <a:xfrm rot="10800000">
                  <a:off x="4782600" y="3874650"/>
                  <a:ext cx="237600" cy="2376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10F5CCC4-01E5-40E5-A1A5-FDE9069C678C}"/>
                    </a:ext>
                  </a:extLst>
                </p:cNvPr>
                <p:cNvCxnSpPr>
                  <a:stCxn id="3" idx="1"/>
                  <a:endCxn id="3" idx="5"/>
                </p:cNvCxnSpPr>
                <p:nvPr/>
              </p:nvCxnSpPr>
              <p:spPr>
                <a:xfrm rot="10800000">
                  <a:off x="4817396" y="3909446"/>
                  <a:ext cx="168008" cy="168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6DF2C81-C841-4821-82F2-7ADF7A9581F2}"/>
                    </a:ext>
                  </a:extLst>
                </p:cNvPr>
                <p:cNvCxnSpPr>
                  <a:cxnSpLocks/>
                  <a:stCxn id="3" idx="3"/>
                  <a:endCxn id="3" idx="7"/>
                </p:cNvCxnSpPr>
                <p:nvPr/>
              </p:nvCxnSpPr>
              <p:spPr>
                <a:xfrm rot="10800000" flipV="1">
                  <a:off x="4817396" y="3909446"/>
                  <a:ext cx="168008" cy="168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30F0E05-A646-491D-8241-BAD0E08462D2}"/>
                    </a:ext>
                  </a:extLst>
                </p:cNvPr>
                <p:cNvSpPr/>
                <p:nvPr/>
              </p:nvSpPr>
              <p:spPr>
                <a:xfrm rot="10800000">
                  <a:off x="4699800" y="3964650"/>
                  <a:ext cx="61200" cy="612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53D5731-7D38-4208-9D0B-9EB026C9F8E8}"/>
                    </a:ext>
                  </a:extLst>
                </p:cNvPr>
                <p:cNvCxnSpPr>
                  <a:cxnSpLocks/>
                  <a:stCxn id="10" idx="1"/>
                  <a:endCxn id="10" idx="5"/>
                </p:cNvCxnSpPr>
                <p:nvPr/>
              </p:nvCxnSpPr>
              <p:spPr>
                <a:xfrm rot="10800000">
                  <a:off x="4708763" y="3973613"/>
                  <a:ext cx="43274" cy="432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2E69D9D-8B3B-46F7-96EC-4BA48853B32E}"/>
                    </a:ext>
                  </a:extLst>
                </p:cNvPr>
                <p:cNvCxnSpPr>
                  <a:cxnSpLocks/>
                  <a:stCxn id="10" idx="7"/>
                  <a:endCxn id="10" idx="3"/>
                </p:cNvCxnSpPr>
                <p:nvPr/>
              </p:nvCxnSpPr>
              <p:spPr>
                <a:xfrm rot="10800000" flipH="1">
                  <a:off x="4708763" y="3973613"/>
                  <a:ext cx="43274" cy="432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22BA09E-BF95-476E-B382-AC16AA08D474}"/>
                    </a:ext>
                  </a:extLst>
                </p:cNvPr>
                <p:cNvSpPr/>
                <p:nvPr/>
              </p:nvSpPr>
              <p:spPr>
                <a:xfrm rot="10800000">
                  <a:off x="3479400" y="4162650"/>
                  <a:ext cx="324000" cy="324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0414ECE-5975-4490-9970-C2E0A5E9D646}"/>
                    </a:ext>
                  </a:extLst>
                </p:cNvPr>
                <p:cNvSpPr/>
                <p:nvPr/>
              </p:nvSpPr>
              <p:spPr>
                <a:xfrm rot="10800000">
                  <a:off x="3911400" y="4162650"/>
                  <a:ext cx="324000" cy="324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1E80301-46A5-4D20-8AAB-862908CBD67C}"/>
                    </a:ext>
                  </a:extLst>
                </p:cNvPr>
                <p:cNvSpPr/>
                <p:nvPr/>
              </p:nvSpPr>
              <p:spPr>
                <a:xfrm rot="10800000">
                  <a:off x="3047400" y="4162650"/>
                  <a:ext cx="324000" cy="324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B1F2F12-90D9-49A2-A763-7123838A229A}"/>
                    </a:ext>
                  </a:extLst>
                </p:cNvPr>
                <p:cNvSpPr/>
                <p:nvPr/>
              </p:nvSpPr>
              <p:spPr>
                <a:xfrm rot="10800000">
                  <a:off x="2615400" y="4162650"/>
                  <a:ext cx="324000" cy="324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2FB0E8-68F0-428D-A166-25966C95884D}"/>
                    </a:ext>
                  </a:extLst>
                </p:cNvPr>
                <p:cNvCxnSpPr>
                  <a:cxnSpLocks/>
                  <a:stCxn id="24" idx="3"/>
                  <a:endCxn id="24" idx="7"/>
                </p:cNvCxnSpPr>
                <p:nvPr/>
              </p:nvCxnSpPr>
              <p:spPr>
                <a:xfrm rot="10800000" flipV="1">
                  <a:off x="3958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B4E41D-33C0-4E37-B500-464EC5383574}"/>
                    </a:ext>
                  </a:extLst>
                </p:cNvPr>
                <p:cNvCxnSpPr>
                  <a:cxnSpLocks/>
                  <a:stCxn id="23" idx="3"/>
                  <a:endCxn id="23" idx="7"/>
                </p:cNvCxnSpPr>
                <p:nvPr/>
              </p:nvCxnSpPr>
              <p:spPr>
                <a:xfrm rot="10800000" flipV="1">
                  <a:off x="3526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D0E3DD1-6F3D-4948-B499-74AA1C40102D}"/>
                    </a:ext>
                  </a:extLst>
                </p:cNvPr>
                <p:cNvCxnSpPr>
                  <a:cxnSpLocks/>
                  <a:stCxn id="25" idx="3"/>
                  <a:endCxn id="25" idx="7"/>
                </p:cNvCxnSpPr>
                <p:nvPr/>
              </p:nvCxnSpPr>
              <p:spPr>
                <a:xfrm rot="10800000" flipV="1">
                  <a:off x="3094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5E30B8C-C8E5-48D0-B769-21A8FE539EAF}"/>
                    </a:ext>
                  </a:extLst>
                </p:cNvPr>
                <p:cNvCxnSpPr>
                  <a:cxnSpLocks/>
                  <a:stCxn id="26" idx="3"/>
                  <a:endCxn id="26" idx="7"/>
                </p:cNvCxnSpPr>
                <p:nvPr/>
              </p:nvCxnSpPr>
              <p:spPr>
                <a:xfrm rot="10800000" flipV="1">
                  <a:off x="2662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6653F4A-6AAB-474E-9825-9A2C1BF4050C}"/>
                    </a:ext>
                  </a:extLst>
                </p:cNvPr>
                <p:cNvCxnSpPr>
                  <a:cxnSpLocks/>
                  <a:stCxn id="26" idx="5"/>
                  <a:endCxn id="26" idx="1"/>
                </p:cNvCxnSpPr>
                <p:nvPr/>
              </p:nvCxnSpPr>
              <p:spPr>
                <a:xfrm rot="10800000" flipH="1" flipV="1">
                  <a:off x="2662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ED36FF2-00F3-41D9-9C5E-F12717CE9CE5}"/>
                    </a:ext>
                  </a:extLst>
                </p:cNvPr>
                <p:cNvCxnSpPr>
                  <a:cxnSpLocks/>
                  <a:stCxn id="25" idx="5"/>
                  <a:endCxn id="25" idx="1"/>
                </p:cNvCxnSpPr>
                <p:nvPr/>
              </p:nvCxnSpPr>
              <p:spPr>
                <a:xfrm rot="10800000" flipH="1" flipV="1">
                  <a:off x="3094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0295151-CFA4-429E-B30D-CFF1F4039645}"/>
                    </a:ext>
                  </a:extLst>
                </p:cNvPr>
                <p:cNvCxnSpPr>
                  <a:cxnSpLocks/>
                  <a:stCxn id="23" idx="5"/>
                  <a:endCxn id="23" idx="1"/>
                </p:cNvCxnSpPr>
                <p:nvPr/>
              </p:nvCxnSpPr>
              <p:spPr>
                <a:xfrm rot="10800000" flipH="1" flipV="1">
                  <a:off x="3526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5E8BD9-580B-4BA1-9928-317561DC5B26}"/>
                    </a:ext>
                  </a:extLst>
                </p:cNvPr>
                <p:cNvCxnSpPr>
                  <a:cxnSpLocks/>
                  <a:stCxn id="24" idx="5"/>
                  <a:endCxn id="24" idx="1"/>
                </p:cNvCxnSpPr>
                <p:nvPr/>
              </p:nvCxnSpPr>
              <p:spPr>
                <a:xfrm rot="10800000" flipH="1" flipV="1">
                  <a:off x="3958849" y="4210099"/>
                  <a:ext cx="229102" cy="2291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E206231-E927-407C-98AF-B26D244177D8}"/>
                    </a:ext>
                  </a:extLst>
                </p:cNvPr>
                <p:cNvSpPr/>
                <p:nvPr/>
              </p:nvSpPr>
              <p:spPr>
                <a:xfrm rot="10800000">
                  <a:off x="1773000" y="3903450"/>
                  <a:ext cx="180000" cy="18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4FABB70-C30E-4CD7-8DE6-AF520B7B8C9A}"/>
                    </a:ext>
                  </a:extLst>
                </p:cNvPr>
                <p:cNvCxnSpPr>
                  <a:cxnSpLocks/>
                  <a:stCxn id="51" idx="3"/>
                  <a:endCxn id="51" idx="7"/>
                </p:cNvCxnSpPr>
                <p:nvPr/>
              </p:nvCxnSpPr>
              <p:spPr>
                <a:xfrm rot="10800000" flipV="1">
                  <a:off x="1799360" y="3929810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525F7B1-DCA4-4D2C-BE32-7AAA8C0BE7F7}"/>
                    </a:ext>
                  </a:extLst>
                </p:cNvPr>
                <p:cNvCxnSpPr>
                  <a:cxnSpLocks/>
                  <a:stCxn id="51" idx="5"/>
                  <a:endCxn id="51" idx="1"/>
                </p:cNvCxnSpPr>
                <p:nvPr/>
              </p:nvCxnSpPr>
              <p:spPr>
                <a:xfrm rot="10800000" flipH="1" flipV="1">
                  <a:off x="1799360" y="3929810"/>
                  <a:ext cx="127280" cy="127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03C30C3-5DF7-4C14-9911-5F2DB5BFC031}"/>
                    </a:ext>
                  </a:extLst>
                </p:cNvPr>
                <p:cNvSpPr txBox="1"/>
                <p:nvPr/>
              </p:nvSpPr>
              <p:spPr>
                <a:xfrm>
                  <a:off x="4408247" y="4517444"/>
                  <a:ext cx="9911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 intensity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2F02F4D-5B2F-4B02-B10E-F5C45F4E4829}"/>
                    </a:ext>
                  </a:extLst>
                </p:cNvPr>
                <p:cNvSpPr txBox="1"/>
                <p:nvPr/>
              </p:nvSpPr>
              <p:spPr>
                <a:xfrm>
                  <a:off x="2939400" y="4517445"/>
                  <a:ext cx="962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 Channel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C118B0-E397-4864-9D0E-E10DABDC4402}"/>
                    </a:ext>
                  </a:extLst>
                </p:cNvPr>
                <p:cNvSpPr txBox="1"/>
                <p:nvPr/>
              </p:nvSpPr>
              <p:spPr>
                <a:xfrm>
                  <a:off x="2645792" y="3891879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5041CFB-4050-4DB6-811E-53D1E20DD3C5}"/>
                    </a:ext>
                  </a:extLst>
                </p:cNvPr>
                <p:cNvSpPr txBox="1"/>
                <p:nvPr/>
              </p:nvSpPr>
              <p:spPr>
                <a:xfrm>
                  <a:off x="3072873" y="388565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AE473F-05DD-4779-8155-659F03C1E093}"/>
                    </a:ext>
                  </a:extLst>
                </p:cNvPr>
                <p:cNvSpPr txBox="1"/>
                <p:nvPr/>
              </p:nvSpPr>
              <p:spPr>
                <a:xfrm>
                  <a:off x="3503050" y="388565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F698A76-9498-4655-96FC-F940CBDF51C8}"/>
                    </a:ext>
                  </a:extLst>
                </p:cNvPr>
                <p:cNvSpPr txBox="1"/>
                <p:nvPr/>
              </p:nvSpPr>
              <p:spPr>
                <a:xfrm>
                  <a:off x="3933227" y="389047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FA4CB0F-F87F-4727-AA8C-4858655AA105}"/>
                    </a:ext>
                  </a:extLst>
                </p:cNvPr>
                <p:cNvSpPr txBox="1"/>
                <p:nvPr/>
              </p:nvSpPr>
              <p:spPr>
                <a:xfrm>
                  <a:off x="1628926" y="3597651"/>
                  <a:ext cx="4681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Sync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BE63B4-FBF9-427C-AF02-90DCF2BDE5F2}"/>
                    </a:ext>
                  </a:extLst>
                </p:cNvPr>
                <p:cNvSpPr txBox="1"/>
                <p:nvPr/>
              </p:nvSpPr>
              <p:spPr>
                <a:xfrm>
                  <a:off x="1533420" y="4109811"/>
                  <a:ext cx="6591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Manual</a:t>
                  </a:r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E6E2CF-8E20-4A81-9F41-9BE2682A5F9E}"/>
                </a:ext>
              </a:extLst>
            </p:cNvPr>
            <p:cNvSpPr txBox="1"/>
            <p:nvPr/>
          </p:nvSpPr>
          <p:spPr>
            <a:xfrm>
              <a:off x="685799" y="1618316"/>
              <a:ext cx="5486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Four-channel MHz LED Driver</a:t>
              </a:r>
            </a:p>
            <a:p>
              <a:pPr algn="ctr"/>
              <a:r>
                <a:rPr lang="en-US" sz="1200" dirty="0"/>
                <a:t>https://github.com/Llamero/Four_Channel_MHz_LED_Driver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5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B7E45-1BB1-45B1-B216-01F5E420178C}"/>
              </a:ext>
            </a:extLst>
          </p:cNvPr>
          <p:cNvSpPr txBox="1"/>
          <p:nvPr/>
        </p:nvSpPr>
        <p:spPr>
          <a:xfrm>
            <a:off x="1080489" y="4913794"/>
            <a:ext cx="459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USB: 18 mm, 23/32”</a:t>
            </a:r>
          </a:p>
          <a:p>
            <a:r>
              <a:rPr lang="en-US" sz="1200" dirty="0"/>
              <a:t>USB bolts: 3.4 mm, 9/64”, #29</a:t>
            </a:r>
          </a:p>
          <a:p>
            <a:r>
              <a:rPr lang="en-US" sz="1200" dirty="0"/>
              <a:t>DC jack: 15 mm, </a:t>
            </a:r>
          </a:p>
          <a:p>
            <a:r>
              <a:rPr lang="en-US" sz="1200" dirty="0"/>
              <a:t>Potentiometer Key: 1.7 mm, 5/64”, #51</a:t>
            </a:r>
          </a:p>
          <a:p>
            <a:r>
              <a:rPr lang="en-US" sz="1200" dirty="0"/>
              <a:t>Pushbutton: 9 mm, 23/64”, #T</a:t>
            </a:r>
          </a:p>
          <a:p>
            <a:r>
              <a:rPr lang="en-US" sz="1200" dirty="0"/>
              <a:t>Toggle Switch: 5 mm, 19/32”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FE137-5544-4BC7-9A23-B0EB0700AF2F}"/>
              </a:ext>
            </a:extLst>
          </p:cNvPr>
          <p:cNvSpPr/>
          <p:nvPr/>
        </p:nvSpPr>
        <p:spPr>
          <a:xfrm>
            <a:off x="685800" y="338025"/>
            <a:ext cx="5486400" cy="457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4913B1-90E0-4ECE-BEA4-182C533BBB60}"/>
              </a:ext>
            </a:extLst>
          </p:cNvPr>
          <p:cNvGrpSpPr/>
          <p:nvPr/>
        </p:nvGrpSpPr>
        <p:grpSpPr>
          <a:xfrm>
            <a:off x="1995233" y="1252800"/>
            <a:ext cx="3273366" cy="3052443"/>
            <a:chOff x="1995233" y="1648626"/>
            <a:chExt cx="3273366" cy="30524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B7416D-F37A-4870-BC36-8E5DD48FB526}"/>
                </a:ext>
              </a:extLst>
            </p:cNvPr>
            <p:cNvGrpSpPr/>
            <p:nvPr/>
          </p:nvGrpSpPr>
          <p:grpSpPr>
            <a:xfrm>
              <a:off x="4627799" y="2912025"/>
              <a:ext cx="540000" cy="540000"/>
              <a:chOff x="2755514" y="863148"/>
              <a:chExt cx="180000" cy="180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E206231-E927-407C-98AF-B26D244177D8}"/>
                  </a:ext>
                </a:extLst>
              </p:cNvPr>
              <p:cNvSpPr/>
              <p:nvPr/>
            </p:nvSpPr>
            <p:spPr>
              <a:xfrm rot="10800000">
                <a:off x="2755514" y="863148"/>
                <a:ext cx="180000" cy="1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FABB70-C30E-4CD7-8DE6-AF520B7B8C9A}"/>
                  </a:ext>
                </a:extLst>
              </p:cNvPr>
              <p:cNvCxnSpPr>
                <a:cxnSpLocks/>
                <a:stCxn id="51" idx="3"/>
                <a:endCxn id="51" idx="7"/>
              </p:cNvCxnSpPr>
              <p:nvPr/>
            </p:nvCxnSpPr>
            <p:spPr>
              <a:xfrm rot="10800000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525F7B1-DCA4-4D2C-BE32-7AAA8C0BE7F7}"/>
                  </a:ext>
                </a:extLst>
              </p:cNvPr>
              <p:cNvCxnSpPr>
                <a:cxnSpLocks/>
                <a:stCxn id="51" idx="5"/>
                <a:endCxn id="51" idx="1"/>
              </p:cNvCxnSpPr>
              <p:nvPr/>
            </p:nvCxnSpPr>
            <p:spPr>
              <a:xfrm rot="10800000" flipH="1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FBAB89-11AF-4A04-8388-91A4EE22433A}"/>
                </a:ext>
              </a:extLst>
            </p:cNvPr>
            <p:cNvSpPr/>
            <p:nvPr/>
          </p:nvSpPr>
          <p:spPr>
            <a:xfrm>
              <a:off x="2053799" y="2890425"/>
              <a:ext cx="2311200" cy="486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DEB1B0-E80A-461C-A33D-1B9F1309D6ED}"/>
                </a:ext>
              </a:extLst>
            </p:cNvPr>
            <p:cNvGrpSpPr/>
            <p:nvPr/>
          </p:nvGrpSpPr>
          <p:grpSpPr>
            <a:xfrm>
              <a:off x="3104999" y="1925625"/>
              <a:ext cx="648000" cy="648000"/>
              <a:chOff x="2755514" y="863148"/>
              <a:chExt cx="180000" cy="1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FFA10B-63E1-48F5-AE35-4B042C2DFBEC}"/>
                  </a:ext>
                </a:extLst>
              </p:cNvPr>
              <p:cNvSpPr/>
              <p:nvPr/>
            </p:nvSpPr>
            <p:spPr>
              <a:xfrm rot="10800000">
                <a:off x="2755514" y="863148"/>
                <a:ext cx="180000" cy="1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6FB83A-2046-46E8-9ACE-89CC3C9D6307}"/>
                  </a:ext>
                </a:extLst>
              </p:cNvPr>
              <p:cNvCxnSpPr>
                <a:cxnSpLocks/>
                <a:stCxn id="41" idx="3"/>
                <a:endCxn id="41" idx="7"/>
              </p:cNvCxnSpPr>
              <p:nvPr/>
            </p:nvCxnSpPr>
            <p:spPr>
              <a:xfrm rot="10800000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5759BB5-E495-4D98-B7FE-4DF1362D9148}"/>
                  </a:ext>
                </a:extLst>
              </p:cNvPr>
              <p:cNvCxnSpPr>
                <a:cxnSpLocks/>
                <a:stCxn id="41" idx="5"/>
                <a:endCxn id="41" idx="1"/>
              </p:cNvCxnSpPr>
              <p:nvPr/>
            </p:nvCxnSpPr>
            <p:spPr>
              <a:xfrm rot="10800000" flipH="1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DC26AA3-5712-42F4-BA78-083E8376FE82}"/>
                </a:ext>
              </a:extLst>
            </p:cNvPr>
            <p:cNvGrpSpPr/>
            <p:nvPr/>
          </p:nvGrpSpPr>
          <p:grpSpPr>
            <a:xfrm>
              <a:off x="2845799" y="2188425"/>
              <a:ext cx="122400" cy="122400"/>
              <a:chOff x="2755514" y="863148"/>
              <a:chExt cx="180000" cy="1800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5AFFC32-F7CD-48C2-809A-7591368F189E}"/>
                  </a:ext>
                </a:extLst>
              </p:cNvPr>
              <p:cNvSpPr/>
              <p:nvPr/>
            </p:nvSpPr>
            <p:spPr>
              <a:xfrm rot="10800000">
                <a:off x="2755514" y="863148"/>
                <a:ext cx="180000" cy="1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29A0056-6702-4E6F-92AE-AB8BB155EF54}"/>
                  </a:ext>
                </a:extLst>
              </p:cNvPr>
              <p:cNvCxnSpPr>
                <a:cxnSpLocks/>
                <a:stCxn id="47" idx="3"/>
                <a:endCxn id="47" idx="7"/>
              </p:cNvCxnSpPr>
              <p:nvPr/>
            </p:nvCxnSpPr>
            <p:spPr>
              <a:xfrm rot="10800000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97CCCF-859E-410F-9C3B-C85147FDDF35}"/>
                  </a:ext>
                </a:extLst>
              </p:cNvPr>
              <p:cNvCxnSpPr>
                <a:cxnSpLocks/>
                <a:stCxn id="47" idx="5"/>
                <a:endCxn id="47" idx="1"/>
              </p:cNvCxnSpPr>
              <p:nvPr/>
            </p:nvCxnSpPr>
            <p:spPr>
              <a:xfrm rot="10800000" flipH="1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4FB5BE-3E61-45AC-A298-47E62D22B8D8}"/>
                </a:ext>
              </a:extLst>
            </p:cNvPr>
            <p:cNvGrpSpPr/>
            <p:nvPr/>
          </p:nvGrpSpPr>
          <p:grpSpPr>
            <a:xfrm>
              <a:off x="3889799" y="2188426"/>
              <a:ext cx="122400" cy="122400"/>
              <a:chOff x="2755514" y="863148"/>
              <a:chExt cx="180000" cy="180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A7FE691-6BE1-483C-871B-B752ADCA08F5}"/>
                  </a:ext>
                </a:extLst>
              </p:cNvPr>
              <p:cNvSpPr/>
              <p:nvPr/>
            </p:nvSpPr>
            <p:spPr>
              <a:xfrm rot="10800000">
                <a:off x="2755514" y="863148"/>
                <a:ext cx="180000" cy="1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611800F-1A50-4CA5-9572-773884317652}"/>
                  </a:ext>
                </a:extLst>
              </p:cNvPr>
              <p:cNvCxnSpPr>
                <a:cxnSpLocks/>
                <a:stCxn id="54" idx="3"/>
                <a:endCxn id="54" idx="7"/>
              </p:cNvCxnSpPr>
              <p:nvPr/>
            </p:nvCxnSpPr>
            <p:spPr>
              <a:xfrm rot="10800000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5936267-BF84-4E4B-A11E-5137749D365F}"/>
                  </a:ext>
                </a:extLst>
              </p:cNvPr>
              <p:cNvCxnSpPr>
                <a:cxnSpLocks/>
                <a:stCxn id="54" idx="5"/>
                <a:endCxn id="54" idx="1"/>
              </p:cNvCxnSpPr>
              <p:nvPr/>
            </p:nvCxnSpPr>
            <p:spPr>
              <a:xfrm rot="10800000" flipH="1" flipV="1">
                <a:off x="2781874" y="889508"/>
                <a:ext cx="127280" cy="127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48D2B3-705D-45A6-AC7D-5F4CDE456C48}"/>
                </a:ext>
              </a:extLst>
            </p:cNvPr>
            <p:cNvSpPr txBox="1"/>
            <p:nvPr/>
          </p:nvSpPr>
          <p:spPr>
            <a:xfrm>
              <a:off x="3209399" y="1648626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EFBF7A-0F1E-4C8E-A103-B00EC9FF5D58}"/>
                </a:ext>
              </a:extLst>
            </p:cNvPr>
            <p:cNvSpPr txBox="1"/>
            <p:nvPr/>
          </p:nvSpPr>
          <p:spPr>
            <a:xfrm>
              <a:off x="4524485" y="2285441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12V DC</a:t>
              </a:r>
            </a:p>
            <a:p>
              <a:pPr algn="ctr"/>
              <a:r>
                <a:rPr lang="en-US" sz="1200" dirty="0"/>
                <a:t>1.5A min</a:t>
              </a:r>
            </a:p>
          </p:txBody>
        </p:sp>
        <p:pic>
          <p:nvPicPr>
            <p:cNvPr id="1026" name="Picture 2" descr="Image result for center positive symbol">
              <a:extLst>
                <a:ext uri="{FF2B5EF4-FFF2-40B4-BE49-F238E27FC236}">
                  <a16:creationId xmlns:a16="http://schemas.microsoft.com/office/drawing/2014/main" id="{336D4F4B-26AB-4CD1-AD53-958C2191C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60900" y="2723366"/>
              <a:ext cx="471284" cy="117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CE0A9C-4D4E-455C-8851-39A77613E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0538" y="2890425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28F05-1C47-4C36-8191-194C37D32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216" y="2890424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B6B60A-CAB5-4EA9-B80E-6D29ACEE6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7729" y="2890423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C7369B-074D-44A3-946D-0E032C8A0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799" y="2890423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AF008D-A691-4531-A151-8BEC68857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4468" y="2890423"/>
              <a:ext cx="1061" cy="918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D6180-0E75-4A67-8B22-58908315CDED}"/>
                </a:ext>
              </a:extLst>
            </p:cNvPr>
            <p:cNvSpPr txBox="1"/>
            <p:nvPr/>
          </p:nvSpPr>
          <p:spPr>
            <a:xfrm>
              <a:off x="3759824" y="3309693"/>
              <a:ext cx="661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4 3 2 1</a:t>
              </a:r>
            </a:p>
            <a:p>
              <a:pPr algn="ctr"/>
              <a:r>
                <a:rPr lang="en-US" sz="1200" dirty="0"/>
                <a:t>LED </a:t>
              </a:r>
            </a:p>
            <a:p>
              <a:pPr algn="ctr"/>
              <a:r>
                <a:rPr lang="en-US" sz="1200" dirty="0"/>
                <a:t>Output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356215-BF4A-4985-8DDC-5336943F92CC}"/>
                </a:ext>
              </a:extLst>
            </p:cNvPr>
            <p:cNvSpPr txBox="1"/>
            <p:nvPr/>
          </p:nvSpPr>
          <p:spPr>
            <a:xfrm>
              <a:off x="3152215" y="3312811"/>
              <a:ext cx="710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X 3 2 1</a:t>
              </a:r>
            </a:p>
            <a:p>
              <a:pPr algn="ctr"/>
              <a:r>
                <a:rPr lang="en-US" sz="1200" dirty="0"/>
                <a:t>Sync Output, </a:t>
              </a:r>
            </a:p>
            <a:p>
              <a:pPr algn="ctr"/>
              <a:r>
                <a:rPr lang="en-US" sz="1200" dirty="0"/>
                <a:t>External</a:t>
              </a:r>
            </a:p>
            <a:p>
              <a:pPr algn="ctr"/>
              <a:r>
                <a:rPr lang="en-US" sz="1200" dirty="0" err="1"/>
                <a:t>Therm</a:t>
              </a:r>
              <a:endParaRPr lang="en-US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C7FF05-E14F-4CDA-8336-7B47698752EC}"/>
                </a:ext>
              </a:extLst>
            </p:cNvPr>
            <p:cNvSpPr txBox="1"/>
            <p:nvPr/>
          </p:nvSpPr>
          <p:spPr>
            <a:xfrm>
              <a:off x="2557094" y="3316074"/>
              <a:ext cx="7100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 X I2C</a:t>
              </a:r>
            </a:p>
            <a:p>
              <a:pPr algn="ctr"/>
              <a:r>
                <a:rPr lang="en-US" sz="1200" dirty="0"/>
                <a:t>I2C,</a:t>
              </a:r>
            </a:p>
            <a:p>
              <a:pPr algn="ctr"/>
              <a:r>
                <a:rPr lang="en-US" sz="1200" dirty="0"/>
                <a:t>External</a:t>
              </a:r>
            </a:p>
            <a:p>
              <a:pPr algn="ctr"/>
              <a:r>
                <a:rPr lang="en-US" sz="1200" dirty="0"/>
                <a:t>Analog,</a:t>
              </a:r>
            </a:p>
            <a:p>
              <a:pPr algn="ctr"/>
              <a:r>
                <a:rPr lang="en-US" sz="1200" dirty="0"/>
                <a:t>Current</a:t>
              </a:r>
            </a:p>
            <a:p>
              <a:pPr algn="ctr"/>
              <a:r>
                <a:rPr lang="en-US" sz="1200" dirty="0"/>
                <a:t>Sense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C9EB636-1E11-4E7D-B525-D09BD6744568}"/>
                </a:ext>
              </a:extLst>
            </p:cNvPr>
            <p:cNvSpPr txBox="1"/>
            <p:nvPr/>
          </p:nvSpPr>
          <p:spPr>
            <a:xfrm>
              <a:off x="1995233" y="3309693"/>
              <a:ext cx="710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4 3 2 1</a:t>
              </a:r>
            </a:p>
            <a:p>
              <a:pPr algn="ctr"/>
              <a:r>
                <a:rPr lang="en-US" sz="1200" dirty="0"/>
                <a:t>Analog/</a:t>
              </a:r>
            </a:p>
            <a:p>
              <a:pPr algn="ctr"/>
              <a:r>
                <a:rPr lang="en-US" sz="1200" dirty="0"/>
                <a:t>Digital</a:t>
              </a:r>
            </a:p>
            <a:p>
              <a:pPr algn="ctr"/>
              <a:r>
                <a:rPr lang="en-US" sz="1200" dirty="0"/>
                <a:t>Inputs</a:t>
              </a:r>
            </a:p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25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191</Words>
  <Application>Microsoft Office PowerPoint</Application>
  <PresentationFormat>Letter Paper (8.5x11 in)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29</cp:revision>
  <dcterms:created xsi:type="dcterms:W3CDTF">2021-02-18T05:38:16Z</dcterms:created>
  <dcterms:modified xsi:type="dcterms:W3CDTF">2021-02-19T06:35:33Z</dcterms:modified>
</cp:coreProperties>
</file>