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6" r:id="rId4"/>
    <p:sldId id="261" r:id="rId5"/>
    <p:sldId id="269" r:id="rId6"/>
    <p:sldId id="264" r:id="rId7"/>
    <p:sldId id="271" r:id="rId8"/>
    <p:sldId id="265" r:id="rId9"/>
  </p:sldIdLst>
  <p:sldSz cx="9144000" cy="6858000" type="letter"/>
  <p:notesSz cx="7010400" cy="9296400"/>
  <p:defaultTextStyle>
    <a:defPPr>
      <a:defRPr lang="en-US"/>
    </a:defPPr>
    <a:lvl1pPr marL="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0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7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27" autoAdjust="0"/>
  </p:normalViewPr>
  <p:slideViewPr>
    <p:cSldViewPr>
      <p:cViewPr>
        <p:scale>
          <a:sx n="110" d="100"/>
          <a:sy n="110" d="100"/>
        </p:scale>
        <p:origin x="-164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4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4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2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2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3" indent="0">
              <a:buNone/>
              <a:defRPr sz="1600" b="1"/>
            </a:lvl6pPr>
            <a:lvl7pPr marL="2742760" indent="0">
              <a:buNone/>
              <a:defRPr sz="1600" b="1"/>
            </a:lvl7pPr>
            <a:lvl8pPr marL="3199887" indent="0">
              <a:buNone/>
              <a:defRPr sz="1600" b="1"/>
            </a:lvl8pPr>
            <a:lvl9pPr marL="36570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3" indent="0">
              <a:buNone/>
              <a:defRPr sz="1600" b="1"/>
            </a:lvl6pPr>
            <a:lvl7pPr marL="2742760" indent="0">
              <a:buNone/>
              <a:defRPr sz="1600" b="1"/>
            </a:lvl7pPr>
            <a:lvl8pPr marL="3199887" indent="0">
              <a:buNone/>
              <a:defRPr sz="1600" b="1"/>
            </a:lvl8pPr>
            <a:lvl9pPr marL="36570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4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3" indent="0">
              <a:buNone/>
              <a:defRPr sz="1000"/>
            </a:lvl3pPr>
            <a:lvl4pPr marL="1371380" indent="0">
              <a:buNone/>
              <a:defRPr sz="900"/>
            </a:lvl4pPr>
            <a:lvl5pPr marL="1828507" indent="0">
              <a:buNone/>
              <a:defRPr sz="900"/>
            </a:lvl5pPr>
            <a:lvl6pPr marL="2285633" indent="0">
              <a:buNone/>
              <a:defRPr sz="900"/>
            </a:lvl6pPr>
            <a:lvl7pPr marL="2742760" indent="0">
              <a:buNone/>
              <a:defRPr sz="900"/>
            </a:lvl7pPr>
            <a:lvl8pPr marL="3199887" indent="0">
              <a:buNone/>
              <a:defRPr sz="900"/>
            </a:lvl8pPr>
            <a:lvl9pPr marL="36570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3" indent="0">
              <a:buNone/>
              <a:defRPr sz="2000"/>
            </a:lvl6pPr>
            <a:lvl7pPr marL="2742760" indent="0">
              <a:buNone/>
              <a:defRPr sz="2000"/>
            </a:lvl7pPr>
            <a:lvl8pPr marL="3199887" indent="0">
              <a:buNone/>
              <a:defRPr sz="2000"/>
            </a:lvl8pPr>
            <a:lvl9pPr marL="365701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3" indent="0">
              <a:buNone/>
              <a:defRPr sz="1000"/>
            </a:lvl3pPr>
            <a:lvl4pPr marL="1371380" indent="0">
              <a:buNone/>
              <a:defRPr sz="900"/>
            </a:lvl4pPr>
            <a:lvl5pPr marL="1828507" indent="0">
              <a:buNone/>
              <a:defRPr sz="900"/>
            </a:lvl5pPr>
            <a:lvl6pPr marL="2285633" indent="0">
              <a:buNone/>
              <a:defRPr sz="900"/>
            </a:lvl6pPr>
            <a:lvl7pPr marL="2742760" indent="0">
              <a:buNone/>
              <a:defRPr sz="900"/>
            </a:lvl7pPr>
            <a:lvl8pPr marL="3199887" indent="0">
              <a:buNone/>
              <a:defRPr sz="900"/>
            </a:lvl8pPr>
            <a:lvl9pPr marL="36570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8F9D-133E-4D55-8A86-81004DDB355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72C2-D54C-4A6E-8F39-D3A7F0982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5" indent="-342845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0" indent="-285704" algn="l" defTabSz="9142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7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4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7" indent="-228563" algn="l" defTabSz="9142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11363" r="10378" b="14219"/>
          <a:stretch/>
        </p:blipFill>
        <p:spPr bwMode="auto">
          <a:xfrm>
            <a:off x="900000" y="72000"/>
            <a:ext cx="7257600" cy="355953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3328200" y="412200"/>
            <a:ext cx="4320000" cy="28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5066715"/>
            <a:ext cx="2413389" cy="120031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Top side (power supply)</a:t>
            </a:r>
          </a:p>
          <a:p>
            <a:r>
              <a:rPr lang="en-US" dirty="0" smtClean="0"/>
              <a:t>Drill 3-3.2mm ⌀ holes</a:t>
            </a:r>
          </a:p>
          <a:p>
            <a:r>
              <a:rPr lang="en-US" dirty="0"/>
              <a:t> </a:t>
            </a:r>
            <a:r>
              <a:rPr lang="en-US" dirty="0" smtClean="0"/>
              <a:t>        (1/8”)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8190000" cy="45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229600" y="1880684"/>
            <a:ext cx="914646" cy="646315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Exhaust</a:t>
            </a:r>
          </a:p>
          <a:p>
            <a:r>
              <a:rPr lang="en-US" dirty="0" smtClean="0"/>
              <a:t>Side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76600" y="354600"/>
            <a:ext cx="115200" cy="115200"/>
            <a:chOff x="2746800" y="1746000"/>
            <a:chExt cx="115200" cy="115200"/>
          </a:xfrm>
        </p:grpSpPr>
        <p:sp>
          <p:nvSpPr>
            <p:cNvPr id="37" name="Oval 36"/>
            <p:cNvSpPr/>
            <p:nvPr/>
          </p:nvSpPr>
          <p:spPr>
            <a:xfrm rot="5400000">
              <a:off x="2746800" y="17460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4"/>
              <a:endCxn id="37" idx="0"/>
            </p:cNvCxnSpPr>
            <p:nvPr/>
          </p:nvCxnSpPr>
          <p:spPr>
            <a:xfrm rot="5400000" flipV="1">
              <a:off x="2804400" y="17460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6"/>
              <a:endCxn id="37" idx="2"/>
            </p:cNvCxnSpPr>
            <p:nvPr/>
          </p:nvCxnSpPr>
          <p:spPr>
            <a:xfrm rot="5400000" flipH="1">
              <a:off x="2746800" y="18036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600" y="3234600"/>
            <a:ext cx="115200" cy="115200"/>
            <a:chOff x="2746800" y="1746000"/>
            <a:chExt cx="115200" cy="115200"/>
          </a:xfrm>
        </p:grpSpPr>
        <p:sp>
          <p:nvSpPr>
            <p:cNvPr id="50" name="Oval 49"/>
            <p:cNvSpPr/>
            <p:nvPr/>
          </p:nvSpPr>
          <p:spPr>
            <a:xfrm rot="5400000">
              <a:off x="2746800" y="17460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4"/>
              <a:endCxn id="50" idx="0"/>
            </p:cNvCxnSpPr>
            <p:nvPr/>
          </p:nvCxnSpPr>
          <p:spPr>
            <a:xfrm rot="5400000" flipV="1">
              <a:off x="2804400" y="17460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6"/>
              <a:endCxn id="50" idx="2"/>
            </p:cNvCxnSpPr>
            <p:nvPr/>
          </p:nvCxnSpPr>
          <p:spPr>
            <a:xfrm rot="5400000" flipH="1">
              <a:off x="2746800" y="18036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590600" y="3230091"/>
            <a:ext cx="115200" cy="115200"/>
            <a:chOff x="2746800" y="1746000"/>
            <a:chExt cx="115200" cy="115200"/>
          </a:xfrm>
        </p:grpSpPr>
        <p:sp>
          <p:nvSpPr>
            <p:cNvPr id="54" name="Oval 53"/>
            <p:cNvSpPr/>
            <p:nvPr/>
          </p:nvSpPr>
          <p:spPr>
            <a:xfrm rot="5400000">
              <a:off x="2746800" y="17460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4"/>
              <a:endCxn id="54" idx="0"/>
            </p:cNvCxnSpPr>
            <p:nvPr/>
          </p:nvCxnSpPr>
          <p:spPr>
            <a:xfrm rot="5400000" flipV="1">
              <a:off x="2804400" y="17460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6"/>
              <a:endCxn id="54" idx="2"/>
            </p:cNvCxnSpPr>
            <p:nvPr/>
          </p:nvCxnSpPr>
          <p:spPr>
            <a:xfrm rot="5400000" flipH="1">
              <a:off x="2746800" y="18036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590600" y="354600"/>
            <a:ext cx="115200" cy="115200"/>
            <a:chOff x="2746800" y="1746000"/>
            <a:chExt cx="115200" cy="115200"/>
          </a:xfrm>
        </p:grpSpPr>
        <p:sp>
          <p:nvSpPr>
            <p:cNvPr id="58" name="Oval 57"/>
            <p:cNvSpPr/>
            <p:nvPr/>
          </p:nvSpPr>
          <p:spPr>
            <a:xfrm rot="5400000">
              <a:off x="2746800" y="17460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4"/>
              <a:endCxn id="58" idx="0"/>
            </p:cNvCxnSpPr>
            <p:nvPr/>
          </p:nvCxnSpPr>
          <p:spPr>
            <a:xfrm rot="5400000" flipV="1">
              <a:off x="2804400" y="17460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6"/>
              <a:endCxn id="58" idx="2"/>
            </p:cNvCxnSpPr>
            <p:nvPr/>
          </p:nvCxnSpPr>
          <p:spPr>
            <a:xfrm rot="5400000" flipH="1">
              <a:off x="2746800" y="18036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4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8795" y="1879269"/>
            <a:ext cx="3303890" cy="1477311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Left side (fan side)</a:t>
            </a:r>
          </a:p>
          <a:p>
            <a:r>
              <a:rPr lang="en-US" dirty="0" smtClean="0"/>
              <a:t>Cut 115.6mm (4.5”) ⌀ inner </a:t>
            </a:r>
            <a:r>
              <a:rPr lang="en-US" dirty="0"/>
              <a:t>c</a:t>
            </a:r>
            <a:r>
              <a:rPr lang="en-US" dirty="0" smtClean="0"/>
              <a:t>ircle</a:t>
            </a:r>
          </a:p>
          <a:p>
            <a:r>
              <a:rPr lang="en-US" dirty="0" smtClean="0"/>
              <a:t>Drill 4.0-4.3mm </a:t>
            </a:r>
            <a:r>
              <a:rPr lang="en-US" dirty="0"/>
              <a:t>⌀ </a:t>
            </a:r>
            <a:r>
              <a:rPr lang="en-US" dirty="0" smtClean="0"/>
              <a:t>outer holes</a:t>
            </a:r>
          </a:p>
          <a:p>
            <a:r>
              <a:rPr lang="en-US" dirty="0" smtClean="0"/>
              <a:t>           (11/64”)</a:t>
            </a: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" y="0"/>
            <a:ext cx="4492800" cy="55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5665" y="1080000"/>
            <a:ext cx="4160520" cy="4160520"/>
            <a:chOff x="635509" y="635509"/>
            <a:chExt cx="4160520" cy="4160520"/>
          </a:xfrm>
        </p:grpSpPr>
        <p:sp>
          <p:nvSpPr>
            <p:cNvPr id="23" name="Oval 22"/>
            <p:cNvSpPr/>
            <p:nvPr/>
          </p:nvSpPr>
          <p:spPr>
            <a:xfrm>
              <a:off x="635509" y="635509"/>
              <a:ext cx="4160520" cy="4160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3" idx="4"/>
            </p:cNvCxnSpPr>
            <p:nvPr/>
          </p:nvCxnSpPr>
          <p:spPr>
            <a:xfrm>
              <a:off x="2715768" y="635509"/>
              <a:ext cx="0" cy="4160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2"/>
              <a:endCxn id="23" idx="6"/>
            </p:cNvCxnSpPr>
            <p:nvPr/>
          </p:nvCxnSpPr>
          <p:spPr>
            <a:xfrm>
              <a:off x="635509" y="2715768"/>
              <a:ext cx="4160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61192" y="757369"/>
              <a:ext cx="3916800" cy="3916800"/>
              <a:chOff x="1359089" y="1311698"/>
              <a:chExt cx="3916800" cy="39168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359089" y="131169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131889" y="1314634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359089" y="508449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131889" y="5082281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Straight Connector 32"/>
              <p:cNvCxnSpPr>
                <a:stCxn id="29" idx="0"/>
                <a:endCxn id="29" idx="4"/>
              </p:cNvCxnSpPr>
              <p:nvPr/>
            </p:nvCxnSpPr>
            <p:spPr>
              <a:xfrm>
                <a:off x="1431089" y="1311698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2"/>
                <a:endCxn id="29" idx="6"/>
              </p:cNvCxnSpPr>
              <p:nvPr/>
            </p:nvCxnSpPr>
            <p:spPr>
              <a:xfrm>
                <a:off x="1359089" y="1383698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129262" y="1388620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203889" y="1316620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203889" y="5084498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2" idx="2"/>
                <a:endCxn id="32" idx="6"/>
              </p:cNvCxnSpPr>
              <p:nvPr/>
            </p:nvCxnSpPr>
            <p:spPr>
              <a:xfrm>
                <a:off x="5131889" y="5154281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63321" y="5156498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4"/>
                <a:endCxn id="31" idx="0"/>
              </p:cNvCxnSpPr>
              <p:nvPr/>
            </p:nvCxnSpPr>
            <p:spPr>
              <a:xfrm flipV="1">
                <a:off x="1431089" y="5084498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12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8795" y="1879269"/>
            <a:ext cx="3303890" cy="1477311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Right side (exhaust side)</a:t>
            </a:r>
          </a:p>
          <a:p>
            <a:r>
              <a:rPr lang="en-US" dirty="0" smtClean="0"/>
              <a:t>Cut 115.6mm (4.5”) ⌀ inner </a:t>
            </a:r>
            <a:r>
              <a:rPr lang="en-US" dirty="0"/>
              <a:t>c</a:t>
            </a:r>
            <a:r>
              <a:rPr lang="en-US" dirty="0" smtClean="0"/>
              <a:t>ircle</a:t>
            </a:r>
          </a:p>
          <a:p>
            <a:r>
              <a:rPr lang="en-US" dirty="0" smtClean="0"/>
              <a:t>Drill 4.0-4.3mm </a:t>
            </a:r>
            <a:r>
              <a:rPr lang="en-US" dirty="0"/>
              <a:t>⌀ </a:t>
            </a:r>
            <a:r>
              <a:rPr lang="en-US" dirty="0" smtClean="0"/>
              <a:t>outer holes</a:t>
            </a:r>
          </a:p>
          <a:p>
            <a:r>
              <a:rPr lang="en-US" dirty="0" smtClean="0"/>
              <a:t>           (11/64”)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" y="0"/>
            <a:ext cx="4492800" cy="55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5665" y="1080000"/>
            <a:ext cx="4160520" cy="4160520"/>
            <a:chOff x="635509" y="635509"/>
            <a:chExt cx="4160520" cy="4160520"/>
          </a:xfrm>
        </p:grpSpPr>
        <p:sp>
          <p:nvSpPr>
            <p:cNvPr id="28" name="Oval 27"/>
            <p:cNvSpPr/>
            <p:nvPr/>
          </p:nvSpPr>
          <p:spPr>
            <a:xfrm>
              <a:off x="635509" y="635509"/>
              <a:ext cx="4160520" cy="4160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>
              <a:stCxn id="28" idx="0"/>
              <a:endCxn id="28" idx="4"/>
            </p:cNvCxnSpPr>
            <p:nvPr/>
          </p:nvCxnSpPr>
          <p:spPr>
            <a:xfrm>
              <a:off x="2715768" y="635509"/>
              <a:ext cx="0" cy="4160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8" idx="2"/>
              <a:endCxn id="28" idx="6"/>
            </p:cNvCxnSpPr>
            <p:nvPr/>
          </p:nvCxnSpPr>
          <p:spPr>
            <a:xfrm>
              <a:off x="635509" y="2715768"/>
              <a:ext cx="41605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761192" y="757369"/>
              <a:ext cx="3916800" cy="3916800"/>
              <a:chOff x="1359089" y="1311698"/>
              <a:chExt cx="3916800" cy="39168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359089" y="131169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131889" y="1314634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59089" y="5084498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131889" y="5082281"/>
                <a:ext cx="144000" cy="144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" name="Straight Connector 47"/>
              <p:cNvCxnSpPr>
                <a:stCxn id="44" idx="0"/>
                <a:endCxn id="44" idx="4"/>
              </p:cNvCxnSpPr>
              <p:nvPr/>
            </p:nvCxnSpPr>
            <p:spPr>
              <a:xfrm>
                <a:off x="1431089" y="1311698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4" idx="2"/>
                <a:endCxn id="44" idx="6"/>
              </p:cNvCxnSpPr>
              <p:nvPr/>
            </p:nvCxnSpPr>
            <p:spPr>
              <a:xfrm>
                <a:off x="1359089" y="1383698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129262" y="1388620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203889" y="1316620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203889" y="5084498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7" idx="2"/>
                <a:endCxn id="47" idx="6"/>
              </p:cNvCxnSpPr>
              <p:nvPr/>
            </p:nvCxnSpPr>
            <p:spPr>
              <a:xfrm>
                <a:off x="5131889" y="5154281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363321" y="5156498"/>
                <a:ext cx="144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6" idx="4"/>
                <a:endCxn id="46" idx="0"/>
              </p:cNvCxnSpPr>
              <p:nvPr/>
            </p:nvCxnSpPr>
            <p:spPr>
              <a:xfrm flipV="1">
                <a:off x="1431089" y="5084498"/>
                <a:ext cx="0" cy="144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76600" y="5066715"/>
            <a:ext cx="2908140" cy="120031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Bottom side (Arduino, alarm)</a:t>
            </a:r>
          </a:p>
          <a:p>
            <a:r>
              <a:rPr lang="en-US" dirty="0" smtClean="0"/>
              <a:t>Drill 3-3.2mm ⌀ holes</a:t>
            </a:r>
          </a:p>
          <a:p>
            <a:r>
              <a:rPr lang="en-US" dirty="0"/>
              <a:t> </a:t>
            </a:r>
            <a:r>
              <a:rPr lang="en-US" dirty="0" smtClean="0"/>
              <a:t>        (1/8”)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8190000" cy="45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1216800" y="2088000"/>
            <a:ext cx="1987200" cy="1303200"/>
            <a:chOff x="2210400" y="2264400"/>
            <a:chExt cx="1987200" cy="1303200"/>
          </a:xfrm>
        </p:grpSpPr>
        <p:grpSp>
          <p:nvGrpSpPr>
            <p:cNvPr id="20" name="Group 19"/>
            <p:cNvGrpSpPr/>
            <p:nvPr/>
          </p:nvGrpSpPr>
          <p:grpSpPr>
            <a:xfrm>
              <a:off x="4082400" y="3452400"/>
              <a:ext cx="115200" cy="115200"/>
              <a:chOff x="4082400" y="3452400"/>
              <a:chExt cx="115200" cy="1152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082400" y="34524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1" idx="4"/>
                <a:endCxn id="21" idx="0"/>
              </p:cNvCxnSpPr>
              <p:nvPr/>
            </p:nvCxnSpPr>
            <p:spPr>
              <a:xfrm flipV="1">
                <a:off x="4140000" y="34524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1" idx="6"/>
                <a:endCxn id="21" idx="2"/>
              </p:cNvCxnSpPr>
              <p:nvPr/>
            </p:nvCxnSpPr>
            <p:spPr>
              <a:xfrm flipH="1">
                <a:off x="4082400" y="35100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2210400" y="3268801"/>
              <a:ext cx="115200" cy="115200"/>
              <a:chOff x="4082400" y="3452400"/>
              <a:chExt cx="115200" cy="115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082400" y="34524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4"/>
                <a:endCxn id="30" idx="0"/>
              </p:cNvCxnSpPr>
              <p:nvPr/>
            </p:nvCxnSpPr>
            <p:spPr>
              <a:xfrm flipV="1">
                <a:off x="4140000" y="34524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30" idx="6"/>
                <a:endCxn id="30" idx="2"/>
              </p:cNvCxnSpPr>
              <p:nvPr/>
            </p:nvCxnSpPr>
            <p:spPr>
              <a:xfrm flipH="1">
                <a:off x="4082400" y="35100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210400" y="2264400"/>
              <a:ext cx="115200" cy="115200"/>
              <a:chOff x="4082400" y="3452400"/>
              <a:chExt cx="115200" cy="1152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082400" y="34524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4"/>
                <a:endCxn id="34" idx="0"/>
              </p:cNvCxnSpPr>
              <p:nvPr/>
            </p:nvCxnSpPr>
            <p:spPr>
              <a:xfrm flipV="1">
                <a:off x="4140000" y="34524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6"/>
                <a:endCxn id="34" idx="2"/>
              </p:cNvCxnSpPr>
              <p:nvPr/>
            </p:nvCxnSpPr>
            <p:spPr>
              <a:xfrm flipH="1">
                <a:off x="4082400" y="35100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 rot="16200000">
            <a:off x="1757399" y="2778601"/>
            <a:ext cx="1173601" cy="116399"/>
            <a:chOff x="3078000" y="2400549"/>
            <a:chExt cx="1173601" cy="116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078000" y="2400549"/>
              <a:ext cx="115200" cy="115200"/>
              <a:chOff x="4082400" y="3452400"/>
              <a:chExt cx="115200" cy="115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082400" y="34524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2" idx="4"/>
                <a:endCxn id="42" idx="0"/>
              </p:cNvCxnSpPr>
              <p:nvPr/>
            </p:nvCxnSpPr>
            <p:spPr>
              <a:xfrm flipV="1">
                <a:off x="4140000" y="34524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2" idx="6"/>
                <a:endCxn id="42" idx="2"/>
              </p:cNvCxnSpPr>
              <p:nvPr/>
            </p:nvCxnSpPr>
            <p:spPr>
              <a:xfrm flipH="1">
                <a:off x="4082400" y="35100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4136401" y="2401748"/>
              <a:ext cx="115200" cy="115200"/>
              <a:chOff x="4082400" y="3452400"/>
              <a:chExt cx="115200" cy="115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82400" y="34524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6" idx="4"/>
                <a:endCxn id="46" idx="0"/>
              </p:cNvCxnSpPr>
              <p:nvPr/>
            </p:nvCxnSpPr>
            <p:spPr>
              <a:xfrm flipV="1">
                <a:off x="4140000" y="34524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6" idx="6"/>
                <a:endCxn id="46" idx="2"/>
              </p:cNvCxnSpPr>
              <p:nvPr/>
            </p:nvCxnSpPr>
            <p:spPr>
              <a:xfrm flipH="1">
                <a:off x="4082400" y="35100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8229600" y="1880684"/>
            <a:ext cx="914646" cy="646315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Exhaust</a:t>
            </a:r>
          </a:p>
          <a:p>
            <a:r>
              <a:rPr lang="en-US" dirty="0" smtClean="0"/>
              <a:t>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76600" y="5066715"/>
            <a:ext cx="2413389" cy="120031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Top side (power supply)</a:t>
            </a:r>
          </a:p>
          <a:p>
            <a:r>
              <a:rPr lang="en-US" dirty="0" smtClean="0"/>
              <a:t>Drill 3-3.2mm ⌀ holes</a:t>
            </a:r>
          </a:p>
          <a:p>
            <a:r>
              <a:rPr lang="en-US" dirty="0"/>
              <a:t> </a:t>
            </a:r>
            <a:r>
              <a:rPr lang="en-US" dirty="0" smtClean="0"/>
              <a:t>        (1/8”)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8190000" cy="45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229600" y="1880684"/>
            <a:ext cx="914646" cy="646315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Exhaust</a:t>
            </a:r>
          </a:p>
          <a:p>
            <a:r>
              <a:rPr lang="en-US" dirty="0" smtClean="0"/>
              <a:t>Side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68000" y="324000"/>
            <a:ext cx="4435200" cy="2995200"/>
            <a:chOff x="3270600" y="354600"/>
            <a:chExt cx="4435200" cy="2995200"/>
          </a:xfrm>
        </p:grpSpPr>
        <p:grpSp>
          <p:nvGrpSpPr>
            <p:cNvPr id="5" name="Group 4"/>
            <p:cNvGrpSpPr/>
            <p:nvPr/>
          </p:nvGrpSpPr>
          <p:grpSpPr>
            <a:xfrm>
              <a:off x="3276600" y="354600"/>
              <a:ext cx="115200" cy="115200"/>
              <a:chOff x="2746800" y="1746000"/>
              <a:chExt cx="115200" cy="115200"/>
            </a:xfrm>
          </p:grpSpPr>
          <p:sp>
            <p:nvSpPr>
              <p:cNvPr id="37" name="Oval 36"/>
              <p:cNvSpPr/>
              <p:nvPr/>
            </p:nvSpPr>
            <p:spPr>
              <a:xfrm rot="5400000">
                <a:off x="2746800" y="17460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4"/>
                <a:endCxn id="37" idx="0"/>
              </p:cNvCxnSpPr>
              <p:nvPr/>
            </p:nvCxnSpPr>
            <p:spPr>
              <a:xfrm rot="5400000" flipV="1">
                <a:off x="2804400" y="17460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7" idx="6"/>
                <a:endCxn id="37" idx="2"/>
              </p:cNvCxnSpPr>
              <p:nvPr/>
            </p:nvCxnSpPr>
            <p:spPr>
              <a:xfrm rot="5400000" flipH="1">
                <a:off x="2746800" y="18036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270600" y="3234600"/>
              <a:ext cx="115200" cy="115200"/>
              <a:chOff x="2746800" y="1746000"/>
              <a:chExt cx="115200" cy="115200"/>
            </a:xfrm>
          </p:grpSpPr>
          <p:sp>
            <p:nvSpPr>
              <p:cNvPr id="50" name="Oval 49"/>
              <p:cNvSpPr/>
              <p:nvPr/>
            </p:nvSpPr>
            <p:spPr>
              <a:xfrm rot="5400000">
                <a:off x="2746800" y="17460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50" idx="4"/>
                <a:endCxn id="50" idx="0"/>
              </p:cNvCxnSpPr>
              <p:nvPr/>
            </p:nvCxnSpPr>
            <p:spPr>
              <a:xfrm rot="5400000" flipV="1">
                <a:off x="2804400" y="17460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6"/>
                <a:endCxn id="50" idx="2"/>
              </p:cNvCxnSpPr>
              <p:nvPr/>
            </p:nvCxnSpPr>
            <p:spPr>
              <a:xfrm rot="5400000" flipH="1">
                <a:off x="2746800" y="18036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7590600" y="3230091"/>
              <a:ext cx="115200" cy="115200"/>
              <a:chOff x="2746800" y="1746000"/>
              <a:chExt cx="115200" cy="115200"/>
            </a:xfrm>
          </p:grpSpPr>
          <p:sp>
            <p:nvSpPr>
              <p:cNvPr id="54" name="Oval 53"/>
              <p:cNvSpPr/>
              <p:nvPr/>
            </p:nvSpPr>
            <p:spPr>
              <a:xfrm rot="5400000">
                <a:off x="2746800" y="17460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54" idx="4"/>
                <a:endCxn id="54" idx="0"/>
              </p:cNvCxnSpPr>
              <p:nvPr/>
            </p:nvCxnSpPr>
            <p:spPr>
              <a:xfrm rot="5400000" flipV="1">
                <a:off x="2804400" y="17460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4" idx="6"/>
                <a:endCxn id="54" idx="2"/>
              </p:cNvCxnSpPr>
              <p:nvPr/>
            </p:nvCxnSpPr>
            <p:spPr>
              <a:xfrm rot="5400000" flipH="1">
                <a:off x="2746800" y="18036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7590600" y="354600"/>
              <a:ext cx="115200" cy="115200"/>
              <a:chOff x="2746800" y="1746000"/>
              <a:chExt cx="115200" cy="115200"/>
            </a:xfrm>
          </p:grpSpPr>
          <p:sp>
            <p:nvSpPr>
              <p:cNvPr id="58" name="Oval 57"/>
              <p:cNvSpPr/>
              <p:nvPr/>
            </p:nvSpPr>
            <p:spPr>
              <a:xfrm rot="5400000">
                <a:off x="2746800" y="174600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4"/>
                <a:endCxn id="58" idx="0"/>
              </p:cNvCxnSpPr>
              <p:nvPr/>
            </p:nvCxnSpPr>
            <p:spPr>
              <a:xfrm rot="5400000" flipV="1">
                <a:off x="2804400" y="1746000"/>
                <a:ext cx="0" cy="115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8" idx="6"/>
                <a:endCxn id="58" idx="2"/>
              </p:cNvCxnSpPr>
              <p:nvPr/>
            </p:nvCxnSpPr>
            <p:spPr>
              <a:xfrm rot="5400000" flipH="1">
                <a:off x="2746800" y="1803600"/>
                <a:ext cx="115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39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02552" y="3770127"/>
            <a:ext cx="521297" cy="553998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sz="1000" dirty="0"/>
              <a:t>15mm</a:t>
            </a:r>
          </a:p>
          <a:p>
            <a:endParaRPr lang="en-US" sz="1000" dirty="0"/>
          </a:p>
          <a:p>
            <a:r>
              <a:rPr lang="en-US" sz="1000" dirty="0"/>
              <a:t>  5/8”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8172000" cy="54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93201" y="3776943"/>
            <a:ext cx="540000" cy="54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1728" y="3407627"/>
            <a:ext cx="562946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95200" y="2336400"/>
            <a:ext cx="401072" cy="377560"/>
            <a:chOff x="663170" y="535213"/>
            <a:chExt cx="401072" cy="377560"/>
          </a:xfrm>
        </p:grpSpPr>
        <p:grpSp>
          <p:nvGrpSpPr>
            <p:cNvPr id="56" name="Group 55"/>
            <p:cNvGrpSpPr/>
            <p:nvPr/>
          </p:nvGrpSpPr>
          <p:grpSpPr>
            <a:xfrm>
              <a:off x="687600" y="535213"/>
              <a:ext cx="342000" cy="296387"/>
              <a:chOff x="684000" y="682813"/>
              <a:chExt cx="342000" cy="29638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684000" y="684000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30800" y="682813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63170" y="54344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8.2mm</a:t>
              </a:r>
            </a:p>
            <a:p>
              <a:r>
                <a:rPr lang="en-US" sz="600" dirty="0"/>
                <a:t>21/64”</a:t>
              </a:r>
            </a:p>
            <a:p>
              <a:r>
                <a:rPr lang="en-US" sz="600" dirty="0"/>
                <a:t>  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860400" y="536400"/>
              <a:ext cx="3306" cy="29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0" idx="2"/>
              <a:endCxn id="61" idx="6"/>
            </p:cNvCxnSpPr>
            <p:nvPr/>
          </p:nvCxnSpPr>
          <p:spPr>
            <a:xfrm flipV="1">
              <a:off x="687600" y="682813"/>
              <a:ext cx="342000" cy="11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96265" y="3628496"/>
            <a:ext cx="401072" cy="377560"/>
            <a:chOff x="663170" y="535213"/>
            <a:chExt cx="401072" cy="377560"/>
          </a:xfrm>
        </p:grpSpPr>
        <p:grpSp>
          <p:nvGrpSpPr>
            <p:cNvPr id="50" name="Group 49"/>
            <p:cNvGrpSpPr/>
            <p:nvPr/>
          </p:nvGrpSpPr>
          <p:grpSpPr>
            <a:xfrm>
              <a:off x="687600" y="535213"/>
              <a:ext cx="342000" cy="296387"/>
              <a:chOff x="684000" y="682813"/>
              <a:chExt cx="342000" cy="29638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84000" y="684000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30800" y="682813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63170" y="54344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8.2mm</a:t>
              </a:r>
            </a:p>
            <a:p>
              <a:r>
                <a:rPr lang="en-US" sz="600" dirty="0"/>
                <a:t>21/64”</a:t>
              </a:r>
            </a:p>
            <a:p>
              <a:r>
                <a:rPr lang="en-US" sz="600" dirty="0"/>
                <a:t>  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860400" y="536400"/>
              <a:ext cx="3306" cy="29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4" idx="2"/>
              <a:endCxn id="55" idx="6"/>
            </p:cNvCxnSpPr>
            <p:nvPr/>
          </p:nvCxnSpPr>
          <p:spPr>
            <a:xfrm flipV="1">
              <a:off x="687600" y="682813"/>
              <a:ext cx="342000" cy="11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896265" y="4274081"/>
            <a:ext cx="401072" cy="377560"/>
            <a:chOff x="663170" y="535213"/>
            <a:chExt cx="401072" cy="377560"/>
          </a:xfrm>
        </p:grpSpPr>
        <p:grpSp>
          <p:nvGrpSpPr>
            <p:cNvPr id="44" name="Group 43"/>
            <p:cNvGrpSpPr/>
            <p:nvPr/>
          </p:nvGrpSpPr>
          <p:grpSpPr>
            <a:xfrm>
              <a:off x="687600" y="535213"/>
              <a:ext cx="342000" cy="296387"/>
              <a:chOff x="684000" y="682813"/>
              <a:chExt cx="342000" cy="29638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684000" y="684000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30800" y="682813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63170" y="54344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8.2mm</a:t>
              </a:r>
            </a:p>
            <a:p>
              <a:r>
                <a:rPr lang="en-US" sz="600" dirty="0"/>
                <a:t>21/64”</a:t>
              </a:r>
            </a:p>
            <a:p>
              <a:r>
                <a:rPr lang="en-US" sz="600" dirty="0"/>
                <a:t>  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860400" y="536400"/>
              <a:ext cx="3306" cy="29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8" idx="2"/>
              <a:endCxn id="49" idx="6"/>
            </p:cNvCxnSpPr>
            <p:nvPr/>
          </p:nvCxnSpPr>
          <p:spPr>
            <a:xfrm flipV="1">
              <a:off x="687600" y="682813"/>
              <a:ext cx="342000" cy="11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896265" y="2979305"/>
            <a:ext cx="401072" cy="377560"/>
            <a:chOff x="663170" y="535213"/>
            <a:chExt cx="401072" cy="377560"/>
          </a:xfrm>
        </p:grpSpPr>
        <p:grpSp>
          <p:nvGrpSpPr>
            <p:cNvPr id="32" name="Group 31"/>
            <p:cNvGrpSpPr/>
            <p:nvPr/>
          </p:nvGrpSpPr>
          <p:grpSpPr>
            <a:xfrm>
              <a:off x="687600" y="535213"/>
              <a:ext cx="342000" cy="296387"/>
              <a:chOff x="684000" y="682813"/>
              <a:chExt cx="342000" cy="29638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84000" y="684000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30800" y="682813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63170" y="54344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8.2mm</a:t>
              </a:r>
            </a:p>
            <a:p>
              <a:r>
                <a:rPr lang="en-US" sz="600" dirty="0"/>
                <a:t>21/64”</a:t>
              </a:r>
            </a:p>
            <a:p>
              <a:r>
                <a:rPr lang="en-US" sz="600" dirty="0"/>
                <a:t>  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860400" y="536400"/>
              <a:ext cx="3306" cy="29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6" idx="2"/>
              <a:endCxn id="37" idx="6"/>
            </p:cNvCxnSpPr>
            <p:nvPr/>
          </p:nvCxnSpPr>
          <p:spPr>
            <a:xfrm flipV="1">
              <a:off x="687600" y="682813"/>
              <a:ext cx="342000" cy="11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592856" y="3591026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Digital I/O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17286" y="4237015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Digital I/O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87736" y="2299333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Analog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94789" y="2954118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Current Sense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67135" y="1501306"/>
            <a:ext cx="182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On-Board Output</a:t>
            </a:r>
          </a:p>
          <a:p>
            <a:pPr algn="r"/>
            <a:r>
              <a:rPr lang="en-US" dirty="0" smtClean="0"/>
              <a:t>(Do not load)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06401" y="2336840"/>
            <a:ext cx="401072" cy="377560"/>
            <a:chOff x="663170" y="535213"/>
            <a:chExt cx="401072" cy="377560"/>
          </a:xfrm>
        </p:grpSpPr>
        <p:grpSp>
          <p:nvGrpSpPr>
            <p:cNvPr id="67" name="Group 66"/>
            <p:cNvGrpSpPr/>
            <p:nvPr/>
          </p:nvGrpSpPr>
          <p:grpSpPr>
            <a:xfrm>
              <a:off x="687600" y="535213"/>
              <a:ext cx="342000" cy="296387"/>
              <a:chOff x="684000" y="682813"/>
              <a:chExt cx="342000" cy="296387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84000" y="684000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30800" y="682813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63170" y="54344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8.2mm</a:t>
              </a:r>
            </a:p>
            <a:p>
              <a:r>
                <a:rPr lang="en-US" sz="600" dirty="0"/>
                <a:t>21/64”</a:t>
              </a:r>
            </a:p>
            <a:p>
              <a:r>
                <a:rPr lang="en-US" sz="600" dirty="0"/>
                <a:t>  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860400" y="536400"/>
              <a:ext cx="3306" cy="29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1" idx="2"/>
              <a:endCxn id="72" idx="6"/>
            </p:cNvCxnSpPr>
            <p:nvPr/>
          </p:nvCxnSpPr>
          <p:spPr>
            <a:xfrm flipV="1">
              <a:off x="687600" y="682813"/>
              <a:ext cx="342000" cy="11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6581023" y="2160834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Input 1 </a:t>
            </a:r>
          </a:p>
          <a:p>
            <a:r>
              <a:rPr lang="en-US" dirty="0" smtClean="0"/>
              <a:t>(diode)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07473" y="29404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Input 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90461" y="4264650"/>
            <a:ext cx="619080" cy="590415"/>
            <a:chOff x="5748658" y="4479587"/>
            <a:chExt cx="619080" cy="590415"/>
          </a:xfrm>
        </p:grpSpPr>
        <p:sp>
          <p:nvSpPr>
            <p:cNvPr id="79" name="Oval 78"/>
            <p:cNvSpPr/>
            <p:nvPr/>
          </p:nvSpPr>
          <p:spPr>
            <a:xfrm>
              <a:off x="5800798" y="4479587"/>
              <a:ext cx="514800" cy="51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9" idx="2"/>
              <a:endCxn id="79" idx="6"/>
            </p:cNvCxnSpPr>
            <p:nvPr/>
          </p:nvCxnSpPr>
          <p:spPr>
            <a:xfrm>
              <a:off x="5800798" y="4736987"/>
              <a:ext cx="5148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9" idx="4"/>
              <a:endCxn id="79" idx="0"/>
            </p:cNvCxnSpPr>
            <p:nvPr/>
          </p:nvCxnSpPr>
          <p:spPr>
            <a:xfrm flipV="1">
              <a:off x="6058198" y="4479587"/>
              <a:ext cx="0" cy="51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748658" y="4516004"/>
              <a:ext cx="61908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14.3mm</a:t>
              </a:r>
            </a:p>
            <a:p>
              <a:r>
                <a:rPr lang="en-US" sz="1000" dirty="0"/>
                <a:t>   9/16”</a:t>
              </a:r>
            </a:p>
            <a:p>
              <a:r>
                <a:rPr lang="en-US" sz="1000" dirty="0"/>
                <a:t>  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526031" y="1514519"/>
            <a:ext cx="1215369" cy="646315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External </a:t>
            </a:r>
          </a:p>
          <a:p>
            <a:r>
              <a:rPr lang="en-US" dirty="0" smtClean="0"/>
              <a:t>Thermistor</a:t>
            </a:r>
            <a:endParaRPr lang="en-US" dirty="0"/>
          </a:p>
        </p:txBody>
      </p:sp>
      <p:cxnSp>
        <p:nvCxnSpPr>
          <p:cNvPr id="86" name="Straight Connector 85"/>
          <p:cNvCxnSpPr>
            <a:stCxn id="10" idx="0"/>
            <a:endCxn id="10" idx="4"/>
          </p:cNvCxnSpPr>
          <p:nvPr/>
        </p:nvCxnSpPr>
        <p:spPr>
          <a:xfrm>
            <a:off x="5263201" y="3776943"/>
            <a:ext cx="0" cy="5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0" idx="2"/>
            <a:endCxn id="10" idx="6"/>
          </p:cNvCxnSpPr>
          <p:nvPr/>
        </p:nvCxnSpPr>
        <p:spPr>
          <a:xfrm>
            <a:off x="4993201" y="4046943"/>
            <a:ext cx="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6230245" y="1676535"/>
            <a:ext cx="382299" cy="375859"/>
            <a:chOff x="4981728" y="2005024"/>
            <a:chExt cx="382299" cy="375859"/>
          </a:xfrm>
        </p:grpSpPr>
        <p:sp>
          <p:nvSpPr>
            <p:cNvPr id="83" name="Oval 82"/>
            <p:cNvSpPr/>
            <p:nvPr/>
          </p:nvSpPr>
          <p:spPr>
            <a:xfrm>
              <a:off x="5053454" y="2041023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2" rIns="91426" bIns="45712"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81728" y="2005024"/>
              <a:ext cx="382299" cy="375859"/>
            </a:xfrm>
            <a:prstGeom prst="rect">
              <a:avLst/>
            </a:prstGeom>
            <a:noFill/>
          </p:spPr>
          <p:txBody>
            <a:bodyPr wrap="none" lIns="91426" tIns="45712" rIns="91426" bIns="45712" rtlCol="0">
              <a:spAutoFit/>
            </a:bodyPr>
            <a:lstStyle/>
            <a:p>
              <a:r>
                <a:rPr lang="en-US" sz="600" dirty="0"/>
                <a:t>6mm</a:t>
              </a:r>
            </a:p>
            <a:p>
              <a:r>
                <a:rPr lang="en-US" sz="600" dirty="0"/>
                <a:t>15/64</a:t>
              </a:r>
            </a:p>
            <a:p>
              <a:endParaRPr lang="en-US" sz="600" dirty="0"/>
            </a:p>
          </p:txBody>
        </p:sp>
        <p:cxnSp>
          <p:nvCxnSpPr>
            <p:cNvPr id="90" name="Straight Connector 89"/>
            <p:cNvCxnSpPr>
              <a:stCxn id="83" idx="0"/>
              <a:endCxn id="83" idx="4"/>
            </p:cNvCxnSpPr>
            <p:nvPr/>
          </p:nvCxnSpPr>
          <p:spPr>
            <a:xfrm>
              <a:off x="5161454" y="2041023"/>
              <a:ext cx="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2"/>
              <a:endCxn id="83" idx="6"/>
            </p:cNvCxnSpPr>
            <p:nvPr/>
          </p:nvCxnSpPr>
          <p:spPr>
            <a:xfrm>
              <a:off x="5053454" y="2149023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32564" y="5502731"/>
            <a:ext cx="1318859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Bottom side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81890" y="5486858"/>
            <a:ext cx="2739504" cy="2031309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Back side (I/O connections)</a:t>
            </a:r>
          </a:p>
          <a:p>
            <a:r>
              <a:rPr lang="en-US" dirty="0" smtClean="0"/>
              <a:t>3.2mm (1/8”) Ground</a:t>
            </a:r>
          </a:p>
          <a:p>
            <a:r>
              <a:rPr lang="en-US" dirty="0" smtClean="0"/>
              <a:t>6mm (15/64”) for mono</a:t>
            </a:r>
          </a:p>
          <a:p>
            <a:r>
              <a:rPr lang="en-US" dirty="0" smtClean="0"/>
              <a:t>8.2mm (21/64”) for BNC</a:t>
            </a:r>
          </a:p>
          <a:p>
            <a:r>
              <a:rPr lang="en-US" dirty="0"/>
              <a:t>8.2mm (21/64”) for </a:t>
            </a:r>
            <a:r>
              <a:rPr lang="en-US" dirty="0" smtClean="0"/>
              <a:t>LED(l)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4" name="Picture 2" descr="Image result for earth ground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0" y="2470820"/>
            <a:ext cx="757887" cy="7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42401" y="3410871"/>
            <a:ext cx="115200" cy="115200"/>
            <a:chOff x="2746800" y="1746000"/>
            <a:chExt cx="115200" cy="115200"/>
          </a:xfrm>
        </p:grpSpPr>
        <p:sp>
          <p:nvSpPr>
            <p:cNvPr id="107" name="Oval 106"/>
            <p:cNvSpPr/>
            <p:nvPr/>
          </p:nvSpPr>
          <p:spPr>
            <a:xfrm rot="5400000">
              <a:off x="2746800" y="1746000"/>
              <a:ext cx="115200" cy="1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07" idx="4"/>
              <a:endCxn id="107" idx="0"/>
            </p:cNvCxnSpPr>
            <p:nvPr/>
          </p:nvCxnSpPr>
          <p:spPr>
            <a:xfrm rot="5400000" flipV="1">
              <a:off x="2804400" y="1746000"/>
              <a:ext cx="0" cy="11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7" idx="6"/>
              <a:endCxn id="107" idx="2"/>
            </p:cNvCxnSpPr>
            <p:nvPr/>
          </p:nvCxnSpPr>
          <p:spPr>
            <a:xfrm rot="5400000" flipH="1">
              <a:off x="2746800" y="1803600"/>
              <a:ext cx="115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Oval 110"/>
          <p:cNvSpPr/>
          <p:nvPr/>
        </p:nvSpPr>
        <p:spPr>
          <a:xfrm>
            <a:off x="5860801" y="3891782"/>
            <a:ext cx="345600" cy="34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630401" y="3916649"/>
            <a:ext cx="302400" cy="30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13" idx="0"/>
            <a:endCxn id="113" idx="4"/>
          </p:cNvCxnSpPr>
          <p:nvPr/>
        </p:nvCxnSpPr>
        <p:spPr>
          <a:xfrm>
            <a:off x="5781601" y="3916649"/>
            <a:ext cx="0" cy="30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3" idx="2"/>
            <a:endCxn id="113" idx="6"/>
          </p:cNvCxnSpPr>
          <p:nvPr/>
        </p:nvCxnSpPr>
        <p:spPr>
          <a:xfrm>
            <a:off x="5630401" y="4067849"/>
            <a:ext cx="30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1" idx="2"/>
            <a:endCxn id="111" idx="6"/>
          </p:cNvCxnSpPr>
          <p:nvPr/>
        </p:nvCxnSpPr>
        <p:spPr>
          <a:xfrm>
            <a:off x="5860801" y="4064582"/>
            <a:ext cx="34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4"/>
            <a:endCxn id="111" idx="0"/>
          </p:cNvCxnSpPr>
          <p:nvPr/>
        </p:nvCxnSpPr>
        <p:spPr>
          <a:xfrm flipV="1">
            <a:off x="6033601" y="3891782"/>
            <a:ext cx="0" cy="34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0153" y="3407627"/>
            <a:ext cx="537298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855924" y="39166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9.6mm</a:t>
            </a:r>
            <a:endParaRPr lang="en-US" sz="600" dirty="0"/>
          </a:p>
          <a:p>
            <a:pPr algn="ctr"/>
            <a:r>
              <a:rPr lang="en-US" sz="600" dirty="0" smtClean="0"/>
              <a:t>3/8”</a:t>
            </a:r>
            <a:endParaRPr lang="en-US" sz="600" dirty="0"/>
          </a:p>
          <a:p>
            <a:r>
              <a:rPr lang="en-US" sz="600" dirty="0"/>
              <a:t>  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6206401" y="2976353"/>
            <a:ext cx="401072" cy="377560"/>
            <a:chOff x="663170" y="535213"/>
            <a:chExt cx="401072" cy="377560"/>
          </a:xfrm>
        </p:grpSpPr>
        <p:grpSp>
          <p:nvGrpSpPr>
            <p:cNvPr id="127" name="Group 126"/>
            <p:cNvGrpSpPr/>
            <p:nvPr/>
          </p:nvGrpSpPr>
          <p:grpSpPr>
            <a:xfrm>
              <a:off x="687600" y="535213"/>
              <a:ext cx="342000" cy="296387"/>
              <a:chOff x="684000" y="682813"/>
              <a:chExt cx="342000" cy="296387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684000" y="684000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30800" y="682813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663170" y="54344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8.2mm</a:t>
              </a:r>
            </a:p>
            <a:p>
              <a:r>
                <a:rPr lang="en-US" sz="600" dirty="0"/>
                <a:t>21/64”</a:t>
              </a:r>
            </a:p>
            <a:p>
              <a:r>
                <a:rPr lang="en-US" sz="600" dirty="0"/>
                <a:t>  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 flipH="1">
              <a:off x="860400" y="536400"/>
              <a:ext cx="3306" cy="29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1" idx="2"/>
              <a:endCxn id="132" idx="6"/>
            </p:cNvCxnSpPr>
            <p:nvPr/>
          </p:nvCxnSpPr>
          <p:spPr>
            <a:xfrm flipV="1">
              <a:off x="687600" y="682813"/>
              <a:ext cx="342000" cy="11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896265" y="1675685"/>
            <a:ext cx="401072" cy="377560"/>
            <a:chOff x="663170" y="535213"/>
            <a:chExt cx="401072" cy="377560"/>
          </a:xfrm>
        </p:grpSpPr>
        <p:grpSp>
          <p:nvGrpSpPr>
            <p:cNvPr id="134" name="Group 133"/>
            <p:cNvGrpSpPr/>
            <p:nvPr/>
          </p:nvGrpSpPr>
          <p:grpSpPr>
            <a:xfrm>
              <a:off x="687600" y="535213"/>
              <a:ext cx="342000" cy="296387"/>
              <a:chOff x="684000" y="682813"/>
              <a:chExt cx="342000" cy="296387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84000" y="684000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30800" y="682813"/>
                <a:ext cx="295200" cy="29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663170" y="54344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8.2mm</a:t>
              </a:r>
            </a:p>
            <a:p>
              <a:r>
                <a:rPr lang="en-US" sz="600" dirty="0"/>
                <a:t>21/64”</a:t>
              </a:r>
            </a:p>
            <a:p>
              <a:r>
                <a:rPr lang="en-US" sz="600" dirty="0"/>
                <a:t>  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860400" y="536400"/>
              <a:ext cx="3306" cy="295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8" idx="2"/>
              <a:endCxn id="139" idx="6"/>
            </p:cNvCxnSpPr>
            <p:nvPr/>
          </p:nvCxnSpPr>
          <p:spPr>
            <a:xfrm flipV="1">
              <a:off x="687600" y="682813"/>
              <a:ext cx="342000" cy="11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5581065" y="393173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8.2mm</a:t>
            </a:r>
          </a:p>
          <a:p>
            <a:r>
              <a:rPr lang="en-US" sz="600" dirty="0"/>
              <a:t>21/64”</a:t>
            </a:r>
          </a:p>
          <a:p>
            <a:r>
              <a:rPr lang="en-US" sz="600" dirty="0"/>
              <a:t> 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39074" y="5502731"/>
            <a:ext cx="2406336" cy="1754310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9.6mm </a:t>
            </a:r>
            <a:r>
              <a:rPr lang="en-US" dirty="0"/>
              <a:t>(3/8”) for LED(r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14.3mm (9/16”) for AC</a:t>
            </a:r>
          </a:p>
          <a:p>
            <a:r>
              <a:rPr lang="en-US" dirty="0"/>
              <a:t>15mm (5/8”) for USB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8172000" cy="54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432564" y="5502731"/>
            <a:ext cx="1318859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Bottom side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953800" y="76200"/>
            <a:ext cx="2304000" cy="4662160"/>
            <a:chOff x="1295400" y="76200"/>
            <a:chExt cx="2304000" cy="4662160"/>
          </a:xfrm>
        </p:grpSpPr>
        <p:grpSp>
          <p:nvGrpSpPr>
            <p:cNvPr id="93" name="Group 92"/>
            <p:cNvGrpSpPr/>
            <p:nvPr/>
          </p:nvGrpSpPr>
          <p:grpSpPr>
            <a:xfrm rot="5400000">
              <a:off x="2152063" y="3506400"/>
              <a:ext cx="410675" cy="2053245"/>
              <a:chOff x="466295" y="-275193"/>
              <a:chExt cx="410675" cy="2053245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561728" y="546473"/>
                <a:ext cx="230400" cy="230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>
                <a:stCxn id="94" idx="4"/>
                <a:endCxn id="94" idx="0"/>
              </p:cNvCxnSpPr>
              <p:nvPr/>
            </p:nvCxnSpPr>
            <p:spPr>
              <a:xfrm flipV="1">
                <a:off x="676928" y="546473"/>
                <a:ext cx="0" cy="230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4" idx="2"/>
                <a:endCxn id="94" idx="6"/>
              </p:cNvCxnSpPr>
              <p:nvPr/>
            </p:nvCxnSpPr>
            <p:spPr>
              <a:xfrm>
                <a:off x="561728" y="661673"/>
                <a:ext cx="2304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 rot="16200000">
                <a:off x="160773" y="1061856"/>
                <a:ext cx="1021721" cy="410672"/>
              </a:xfrm>
              <a:prstGeom prst="rect">
                <a:avLst/>
              </a:prstGeom>
              <a:noFill/>
            </p:spPr>
            <p:txBody>
              <a:bodyPr wrap="none" lIns="101901" tIns="50950" rIns="101901" bIns="50950" rtlCol="0">
                <a:spAutoFit/>
              </a:bodyPr>
              <a:lstStyle/>
              <a:p>
                <a:pPr algn="ctr"/>
                <a:r>
                  <a:rPr lang="en-US" b="1" dirty="0" smtClean="0"/>
                  <a:t>Manual</a:t>
                </a:r>
                <a:endParaRPr lang="en-US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310298" y="-119196"/>
                <a:ext cx="722665" cy="410672"/>
              </a:xfrm>
              <a:prstGeom prst="rect">
                <a:avLst/>
              </a:prstGeom>
              <a:noFill/>
            </p:spPr>
            <p:txBody>
              <a:bodyPr wrap="none" lIns="101901" tIns="50950" rIns="101901" bIns="50950" rtlCol="0">
                <a:spAutoFit/>
              </a:bodyPr>
              <a:lstStyle/>
              <a:p>
                <a:pPr algn="ctr"/>
                <a:r>
                  <a:rPr lang="en-US" b="1" dirty="0" smtClean="0"/>
                  <a:t>Auto</a:t>
                </a:r>
                <a:endParaRPr lang="en-US" b="1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928" y="411473"/>
                <a:ext cx="72000" cy="7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4"/>
                <a:endCxn id="99" idx="0"/>
              </p:cNvCxnSpPr>
              <p:nvPr/>
            </p:nvCxnSpPr>
            <p:spPr>
              <a:xfrm flipV="1">
                <a:off x="676928" y="411473"/>
                <a:ext cx="0" cy="7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6"/>
                <a:endCxn id="99" idx="2"/>
              </p:cNvCxnSpPr>
              <p:nvPr/>
            </p:nvCxnSpPr>
            <p:spPr>
              <a:xfrm flipH="1">
                <a:off x="640928" y="447473"/>
                <a:ext cx="7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295400" y="1295400"/>
              <a:ext cx="2304000" cy="2318400"/>
              <a:chOff x="2652494" y="158560"/>
              <a:chExt cx="2327700" cy="2339693"/>
            </a:xfrm>
          </p:grpSpPr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494" y="158560"/>
                <a:ext cx="2327700" cy="232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Oval 17"/>
              <p:cNvSpPr/>
              <p:nvPr/>
            </p:nvSpPr>
            <p:spPr>
              <a:xfrm>
                <a:off x="3686745" y="1192810"/>
                <a:ext cx="259200" cy="259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040" tIns="41020" rIns="82040" bIns="41020" spcCol="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028400" y="1264810"/>
                <a:ext cx="115200" cy="115200"/>
                <a:chOff x="3488744" y="1264810"/>
                <a:chExt cx="115200" cy="1152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488744" y="1264810"/>
                  <a:ext cx="115200" cy="11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3" idx="0"/>
                  <a:endCxn id="23" idx="4"/>
                </p:cNvCxnSpPr>
                <p:nvPr/>
              </p:nvCxnSpPr>
              <p:spPr>
                <a:xfrm>
                  <a:off x="3546344" y="1264810"/>
                  <a:ext cx="0" cy="1152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3" idx="6"/>
                  <a:endCxn id="23" idx="2"/>
                </p:cNvCxnSpPr>
                <p:nvPr/>
              </p:nvCxnSpPr>
              <p:spPr>
                <a:xfrm flipH="1">
                  <a:off x="3488744" y="1322410"/>
                  <a:ext cx="115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>
                <a:stCxn id="18" idx="0"/>
                <a:endCxn id="18" idx="4"/>
              </p:cNvCxnSpPr>
              <p:nvPr/>
            </p:nvCxnSpPr>
            <p:spPr>
              <a:xfrm>
                <a:off x="3816344" y="1192810"/>
                <a:ext cx="0" cy="259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114773" y="2128937"/>
                <a:ext cx="1428440" cy="369316"/>
              </a:xfrm>
              <a:prstGeom prst="rect">
                <a:avLst/>
              </a:prstGeom>
              <a:noFill/>
            </p:spPr>
            <p:txBody>
              <a:bodyPr wrap="none" lIns="91426" tIns="45712" rIns="91426" bIns="45712" rtlCol="0">
                <a:spAutoFit/>
              </a:bodyPr>
              <a:lstStyle/>
              <a:p>
                <a:r>
                  <a:rPr lang="en-US" b="1" dirty="0" smtClean="0"/>
                  <a:t>LED Intensity</a:t>
                </a:r>
                <a:endParaRPr lang="en-US" b="1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686745" y="1322410"/>
                <a:ext cx="259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860060" y="76200"/>
              <a:ext cx="1199719" cy="873776"/>
              <a:chOff x="89587" y="628247"/>
              <a:chExt cx="1199719" cy="87377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86928" y="1322023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27" idx="4"/>
                <a:endCxn id="27" idx="0"/>
              </p:cNvCxnSpPr>
              <p:nvPr/>
            </p:nvCxnSpPr>
            <p:spPr>
              <a:xfrm flipV="1">
                <a:off x="676928" y="1322023"/>
                <a:ext cx="0" cy="180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7" idx="6"/>
                <a:endCxn id="27" idx="2"/>
              </p:cNvCxnSpPr>
              <p:nvPr/>
            </p:nvCxnSpPr>
            <p:spPr>
              <a:xfrm flipH="1">
                <a:off x="586928" y="1412023"/>
                <a:ext cx="180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9587" y="628247"/>
                <a:ext cx="1199719" cy="718448"/>
              </a:xfrm>
              <a:prstGeom prst="rect">
                <a:avLst/>
              </a:prstGeom>
              <a:noFill/>
            </p:spPr>
            <p:txBody>
              <a:bodyPr wrap="none" lIns="101901" tIns="50950" rIns="101901" bIns="50950" rtlCol="0">
                <a:spAutoFit/>
              </a:bodyPr>
              <a:lstStyle/>
              <a:p>
                <a:pPr algn="ctr"/>
                <a:r>
                  <a:rPr lang="en-US" b="1" dirty="0" smtClean="0"/>
                  <a:t>Overheat</a:t>
                </a:r>
              </a:p>
              <a:p>
                <a:pPr algn="ctr"/>
                <a:r>
                  <a:rPr lang="en-US" b="1" dirty="0" smtClean="0"/>
                  <a:t>Warning</a:t>
                </a:r>
                <a:endParaRPr lang="en-US" b="1" dirty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966293" y="4176000"/>
            <a:ext cx="806107" cy="1095589"/>
            <a:chOff x="275400" y="3646800"/>
            <a:chExt cx="806107" cy="1095589"/>
          </a:xfrm>
        </p:grpSpPr>
        <p:sp>
          <p:nvSpPr>
            <p:cNvPr id="32" name="Oval 31"/>
            <p:cNvSpPr/>
            <p:nvPr/>
          </p:nvSpPr>
          <p:spPr>
            <a:xfrm>
              <a:off x="325800" y="3646800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75400" y="3963600"/>
              <a:ext cx="86400" cy="8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4"/>
              <a:endCxn id="33" idx="0"/>
            </p:cNvCxnSpPr>
            <p:nvPr/>
          </p:nvCxnSpPr>
          <p:spPr>
            <a:xfrm flipV="1">
              <a:off x="318600" y="3963600"/>
              <a:ext cx="0" cy="86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6"/>
            </p:cNvCxnSpPr>
            <p:nvPr/>
          </p:nvCxnSpPr>
          <p:spPr>
            <a:xfrm flipH="1" flipV="1">
              <a:off x="275400" y="4005314"/>
              <a:ext cx="86400" cy="1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4"/>
            </p:cNvCxnSpPr>
            <p:nvPr/>
          </p:nvCxnSpPr>
          <p:spPr>
            <a:xfrm flipV="1">
              <a:off x="685800" y="3646800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6"/>
              <a:endCxn id="32" idx="2"/>
            </p:cNvCxnSpPr>
            <p:nvPr/>
          </p:nvCxnSpPr>
          <p:spPr>
            <a:xfrm flipH="1">
              <a:off x="325800" y="4006800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7251" y="4373057"/>
              <a:ext cx="794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810000" y="5439962"/>
            <a:ext cx="2543425" cy="2585307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Front side (Controls)</a:t>
            </a:r>
          </a:p>
          <a:p>
            <a:r>
              <a:rPr lang="en-US" dirty="0" smtClean="0"/>
              <a:t>**Drill keys first</a:t>
            </a:r>
          </a:p>
          <a:p>
            <a:r>
              <a:rPr lang="en-US" dirty="0" smtClean="0"/>
              <a:t>7.2mm (9/32”) for pot</a:t>
            </a:r>
          </a:p>
          <a:p>
            <a:r>
              <a:rPr lang="en-US" dirty="0" smtClean="0"/>
              <a:t>3.2mm (1/8”) for pot key</a:t>
            </a:r>
          </a:p>
          <a:p>
            <a:r>
              <a:rPr lang="en-US" dirty="0" smtClean="0"/>
              <a:t>20mm(13/16”) AC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2304" y="5715000"/>
            <a:ext cx="25987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2.4mm (3/32”) AC key</a:t>
            </a:r>
          </a:p>
          <a:p>
            <a:r>
              <a:rPr lang="en-US" dirty="0"/>
              <a:t>5mm (13/64”) LED</a:t>
            </a:r>
          </a:p>
          <a:p>
            <a:r>
              <a:rPr lang="en-US" dirty="0"/>
              <a:t>6.4mm (1/4”) Toggle</a:t>
            </a:r>
          </a:p>
          <a:p>
            <a:r>
              <a:rPr lang="en-US" dirty="0"/>
              <a:t>2.2mm (3/32”) Toggle key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71978" y="2142493"/>
            <a:ext cx="1409430" cy="1667507"/>
            <a:chOff x="6671978" y="685800"/>
            <a:chExt cx="1409430" cy="1667507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978" y="685800"/>
              <a:ext cx="1409430" cy="140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 rot="10800000">
              <a:off x="7246800" y="1044000"/>
              <a:ext cx="295200" cy="891539"/>
              <a:chOff x="7210551" y="840975"/>
              <a:chExt cx="295200" cy="89153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246551" y="1260228"/>
                <a:ext cx="259200" cy="259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040" tIns="41020" rIns="82040" bIns="410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2" idx="0"/>
                <a:endCxn id="42" idx="4"/>
              </p:cNvCxnSpPr>
              <p:nvPr/>
            </p:nvCxnSpPr>
            <p:spPr>
              <a:xfrm>
                <a:off x="7376150" y="1260228"/>
                <a:ext cx="0" cy="259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246551" y="1389828"/>
                <a:ext cx="259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7318550" y="1617314"/>
                <a:ext cx="115200" cy="115200"/>
                <a:chOff x="4107600" y="3890113"/>
                <a:chExt cx="115200" cy="1152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107600" y="3890113"/>
                  <a:ext cx="115200" cy="11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26" tIns="45712" rIns="91426" bIns="45712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>
                  <a:stCxn id="51" idx="4"/>
                  <a:endCxn id="51" idx="0"/>
                </p:cNvCxnSpPr>
                <p:nvPr/>
              </p:nvCxnSpPr>
              <p:spPr>
                <a:xfrm flipV="1">
                  <a:off x="4165200" y="3890113"/>
                  <a:ext cx="0" cy="1152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51" idx="6"/>
                  <a:endCxn id="51" idx="2"/>
                </p:cNvCxnSpPr>
                <p:nvPr/>
              </p:nvCxnSpPr>
              <p:spPr>
                <a:xfrm flipH="1">
                  <a:off x="4107600" y="3947713"/>
                  <a:ext cx="115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7210551" y="840975"/>
                <a:ext cx="115200" cy="115200"/>
                <a:chOff x="4082400" y="3452400"/>
                <a:chExt cx="115200" cy="1152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082400" y="3452400"/>
                  <a:ext cx="115200" cy="115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>
                  <a:stCxn id="48" idx="4"/>
                  <a:endCxn id="48" idx="0"/>
                </p:cNvCxnSpPr>
                <p:nvPr/>
              </p:nvCxnSpPr>
              <p:spPr>
                <a:xfrm flipV="1">
                  <a:off x="4140000" y="3452400"/>
                  <a:ext cx="0" cy="115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8" idx="6"/>
                  <a:endCxn id="48" idx="2"/>
                </p:cNvCxnSpPr>
                <p:nvPr/>
              </p:nvCxnSpPr>
              <p:spPr>
                <a:xfrm flipH="1">
                  <a:off x="4082400" y="3510000"/>
                  <a:ext cx="115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6801759" y="1983975"/>
              <a:ext cx="114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Fan Speed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246800" y="1260000"/>
              <a:ext cx="259200" cy="259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40" tIns="41020" rIns="82040" bIns="41020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1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83" y="2967951"/>
            <a:ext cx="1959525" cy="195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" y="0"/>
            <a:ext cx="5486400" cy="542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791201" y="1021255"/>
            <a:ext cx="2598696" cy="4247300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Front side (Controls)</a:t>
            </a:r>
          </a:p>
          <a:p>
            <a:r>
              <a:rPr lang="en-US" dirty="0" smtClean="0"/>
              <a:t>**Drill keys first</a:t>
            </a:r>
          </a:p>
          <a:p>
            <a:r>
              <a:rPr lang="en-US" dirty="0" smtClean="0"/>
              <a:t>7.2mm (9/32”) for pot</a:t>
            </a:r>
          </a:p>
          <a:p>
            <a:r>
              <a:rPr lang="en-US" dirty="0" smtClean="0"/>
              <a:t>3.2mm (1/8”) for pot key</a:t>
            </a:r>
          </a:p>
          <a:p>
            <a:r>
              <a:rPr lang="en-US" dirty="0" smtClean="0"/>
              <a:t>9.8mm(25/64”) SP4T</a:t>
            </a:r>
          </a:p>
          <a:p>
            <a:r>
              <a:rPr lang="en-US" dirty="0" smtClean="0"/>
              <a:t>3.2mm(1/8”) SP4T key</a:t>
            </a:r>
          </a:p>
          <a:p>
            <a:r>
              <a:rPr lang="en-US" dirty="0" smtClean="0"/>
              <a:t>20mm(13/16”) AC switch</a:t>
            </a:r>
          </a:p>
          <a:p>
            <a:r>
              <a:rPr lang="en-US" dirty="0" smtClean="0"/>
              <a:t>2.4mm (3/32”) AC key</a:t>
            </a:r>
          </a:p>
          <a:p>
            <a:r>
              <a:rPr lang="en-US" dirty="0" smtClean="0"/>
              <a:t>5mm (13/64”) LED</a:t>
            </a:r>
          </a:p>
          <a:p>
            <a:r>
              <a:rPr lang="en-US" dirty="0" smtClean="0"/>
              <a:t>6.4mm (1/4”) Toggle</a:t>
            </a:r>
          </a:p>
          <a:p>
            <a:r>
              <a:rPr lang="en-US" dirty="0" smtClean="0"/>
              <a:t>2.2mm (3/32”) Toggle key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027747" y="3763046"/>
            <a:ext cx="894797" cy="36933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375 nm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3375796" y="2674513"/>
            <a:ext cx="894797" cy="36933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420 nm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694748" y="3763046"/>
            <a:ext cx="894797" cy="369332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530 nm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578460" y="4808113"/>
            <a:ext cx="475743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146092" y="5083897"/>
            <a:ext cx="1368616" cy="369316"/>
          </a:xfrm>
          <a:prstGeom prst="rect">
            <a:avLst/>
          </a:prstGeom>
          <a:noFill/>
        </p:spPr>
        <p:txBody>
          <a:bodyPr wrap="none" lIns="91426" tIns="45712" rIns="91426" bIns="45712" rtlCol="0">
            <a:spAutoFit/>
          </a:bodyPr>
          <a:lstStyle/>
          <a:p>
            <a:r>
              <a:rPr lang="en-US" b="1" dirty="0" smtClean="0"/>
              <a:t>LED Selector</a:t>
            </a:r>
            <a:endParaRPr lang="en-US" b="1" dirty="0"/>
          </a:p>
        </p:txBody>
      </p:sp>
      <p:sp>
        <p:nvSpPr>
          <p:cNvPr id="141" name="Oval 140"/>
          <p:cNvSpPr/>
          <p:nvPr/>
        </p:nvSpPr>
        <p:spPr>
          <a:xfrm>
            <a:off x="3639944" y="3771312"/>
            <a:ext cx="352800" cy="352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spcCol="0"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5300" y="158560"/>
            <a:ext cx="2327700" cy="2339693"/>
            <a:chOff x="2652494" y="158560"/>
            <a:chExt cx="2327700" cy="233969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494" y="158560"/>
              <a:ext cx="2327700" cy="232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Oval 104"/>
            <p:cNvSpPr/>
            <p:nvPr/>
          </p:nvSpPr>
          <p:spPr>
            <a:xfrm>
              <a:off x="3686745" y="1192810"/>
              <a:ext cx="259200" cy="259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040" tIns="41020" rIns="82040" bIns="410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028400" y="1264810"/>
              <a:ext cx="115200" cy="115200"/>
              <a:chOff x="3488744" y="1264810"/>
              <a:chExt cx="115200" cy="1152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3488744" y="1264810"/>
                <a:ext cx="115200" cy="115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/>
              <p:cNvCxnSpPr>
                <a:stCxn id="108" idx="0"/>
                <a:endCxn id="108" idx="4"/>
              </p:cNvCxnSpPr>
              <p:nvPr/>
            </p:nvCxnSpPr>
            <p:spPr>
              <a:xfrm>
                <a:off x="3546344" y="1264810"/>
                <a:ext cx="0" cy="1152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8" idx="6"/>
                <a:endCxn id="108" idx="2"/>
              </p:cNvCxnSpPr>
              <p:nvPr/>
            </p:nvCxnSpPr>
            <p:spPr>
              <a:xfrm flipH="1">
                <a:off x="3488744" y="1322410"/>
                <a:ext cx="115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105" idx="0"/>
              <a:endCxn id="105" idx="4"/>
            </p:cNvCxnSpPr>
            <p:nvPr/>
          </p:nvCxnSpPr>
          <p:spPr>
            <a:xfrm>
              <a:off x="3816344" y="1192810"/>
              <a:ext cx="0" cy="2592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114773" y="2128937"/>
              <a:ext cx="1428440" cy="369316"/>
            </a:xfrm>
            <a:prstGeom prst="rect">
              <a:avLst/>
            </a:prstGeom>
            <a:noFill/>
          </p:spPr>
          <p:txBody>
            <a:bodyPr wrap="none" lIns="91426" tIns="45712" rIns="91426" bIns="45712" rtlCol="0">
              <a:spAutoFit/>
            </a:bodyPr>
            <a:lstStyle/>
            <a:p>
              <a:r>
                <a:rPr lang="en-US" b="1" dirty="0" smtClean="0"/>
                <a:t>LED Intensity</a:t>
              </a:r>
              <a:endParaRPr lang="en-US" b="1" dirty="0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3686745" y="1322410"/>
              <a:ext cx="259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>
            <a:stCxn id="141" idx="2"/>
            <a:endCxn id="141" idx="6"/>
          </p:cNvCxnSpPr>
          <p:nvPr/>
        </p:nvCxnSpPr>
        <p:spPr>
          <a:xfrm>
            <a:off x="3639944" y="3947712"/>
            <a:ext cx="352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41" idx="4"/>
            <a:endCxn id="141" idx="0"/>
          </p:cNvCxnSpPr>
          <p:nvPr/>
        </p:nvCxnSpPr>
        <p:spPr>
          <a:xfrm flipV="1">
            <a:off x="3816343" y="3771312"/>
            <a:ext cx="0" cy="3528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4107600" y="3890113"/>
            <a:ext cx="115200" cy="115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2" rIns="91426" bIns="45712" spcCol="0"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>
            <a:stCxn id="145" idx="4"/>
            <a:endCxn id="145" idx="0"/>
          </p:cNvCxnSpPr>
          <p:nvPr/>
        </p:nvCxnSpPr>
        <p:spPr>
          <a:xfrm flipV="1">
            <a:off x="4165200" y="3890113"/>
            <a:ext cx="0" cy="115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5" idx="6"/>
            <a:endCxn id="145" idx="2"/>
          </p:cNvCxnSpPr>
          <p:nvPr/>
        </p:nvCxnSpPr>
        <p:spPr>
          <a:xfrm flipH="1">
            <a:off x="4107600" y="3947713"/>
            <a:ext cx="115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75400" y="3646800"/>
            <a:ext cx="770400" cy="1115601"/>
            <a:chOff x="275400" y="3646800"/>
            <a:chExt cx="770400" cy="1115601"/>
          </a:xfrm>
        </p:grpSpPr>
        <p:sp>
          <p:nvSpPr>
            <p:cNvPr id="150" name="Oval 149"/>
            <p:cNvSpPr/>
            <p:nvPr/>
          </p:nvSpPr>
          <p:spPr>
            <a:xfrm>
              <a:off x="325800" y="3646800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75400" y="3963600"/>
              <a:ext cx="86400" cy="8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>
              <a:stCxn id="153" idx="4"/>
              <a:endCxn id="153" idx="0"/>
            </p:cNvCxnSpPr>
            <p:nvPr/>
          </p:nvCxnSpPr>
          <p:spPr>
            <a:xfrm flipV="1">
              <a:off x="318600" y="3963600"/>
              <a:ext cx="0" cy="86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3" idx="6"/>
            </p:cNvCxnSpPr>
            <p:nvPr/>
          </p:nvCxnSpPr>
          <p:spPr>
            <a:xfrm flipH="1" flipV="1">
              <a:off x="275400" y="4005314"/>
              <a:ext cx="86400" cy="1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0" idx="4"/>
            </p:cNvCxnSpPr>
            <p:nvPr/>
          </p:nvCxnSpPr>
          <p:spPr>
            <a:xfrm flipV="1">
              <a:off x="685800" y="3646800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0" idx="6"/>
              <a:endCxn id="150" idx="2"/>
            </p:cNvCxnSpPr>
            <p:nvPr/>
          </p:nvCxnSpPr>
          <p:spPr>
            <a:xfrm flipH="1">
              <a:off x="325800" y="4006800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424512" y="4393069"/>
              <a:ext cx="52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Fan</a:t>
              </a:r>
              <a:endParaRPr lang="en-US" b="1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04800" y="2310080"/>
            <a:ext cx="806107" cy="1095589"/>
            <a:chOff x="275400" y="3646800"/>
            <a:chExt cx="806107" cy="1095589"/>
          </a:xfrm>
        </p:grpSpPr>
        <p:sp>
          <p:nvSpPr>
            <p:cNvPr id="163" name="Oval 162"/>
            <p:cNvSpPr/>
            <p:nvPr/>
          </p:nvSpPr>
          <p:spPr>
            <a:xfrm>
              <a:off x="325800" y="3646800"/>
              <a:ext cx="720000" cy="72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275400" y="3963600"/>
              <a:ext cx="86400" cy="86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>
              <a:stCxn id="165" idx="4"/>
              <a:endCxn id="165" idx="0"/>
            </p:cNvCxnSpPr>
            <p:nvPr/>
          </p:nvCxnSpPr>
          <p:spPr>
            <a:xfrm flipV="1">
              <a:off x="318600" y="3963600"/>
              <a:ext cx="0" cy="86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5" idx="6"/>
            </p:cNvCxnSpPr>
            <p:nvPr/>
          </p:nvCxnSpPr>
          <p:spPr>
            <a:xfrm flipH="1" flipV="1">
              <a:off x="275400" y="4005314"/>
              <a:ext cx="86400" cy="1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63" idx="4"/>
            </p:cNvCxnSpPr>
            <p:nvPr/>
          </p:nvCxnSpPr>
          <p:spPr>
            <a:xfrm flipV="1">
              <a:off x="685800" y="3646800"/>
              <a:ext cx="0" cy="72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3" idx="6"/>
              <a:endCxn id="163" idx="2"/>
            </p:cNvCxnSpPr>
            <p:nvPr/>
          </p:nvCxnSpPr>
          <p:spPr>
            <a:xfrm flipH="1">
              <a:off x="325800" y="4006800"/>
              <a:ext cx="72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87251" y="4373057"/>
              <a:ext cx="794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</a:t>
              </a:r>
              <a:endParaRPr lang="en-US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" y="1322023"/>
            <a:ext cx="1199719" cy="898448"/>
            <a:chOff x="77067" y="1322023"/>
            <a:chExt cx="1199719" cy="898448"/>
          </a:xfrm>
        </p:grpSpPr>
        <p:sp>
          <p:nvSpPr>
            <p:cNvPr id="57" name="Oval 56"/>
            <p:cNvSpPr/>
            <p:nvPr/>
          </p:nvSpPr>
          <p:spPr>
            <a:xfrm>
              <a:off x="586928" y="1322023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4"/>
              <a:endCxn id="57" idx="0"/>
            </p:cNvCxnSpPr>
            <p:nvPr/>
          </p:nvCxnSpPr>
          <p:spPr>
            <a:xfrm flipV="1">
              <a:off x="676928" y="1322023"/>
              <a:ext cx="0" cy="1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6"/>
              <a:endCxn id="57" idx="2"/>
            </p:cNvCxnSpPr>
            <p:nvPr/>
          </p:nvCxnSpPr>
          <p:spPr>
            <a:xfrm flipH="1">
              <a:off x="586928" y="1412023"/>
              <a:ext cx="1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7067" y="1502023"/>
              <a:ext cx="1199719" cy="718448"/>
            </a:xfrm>
            <a:prstGeom prst="rect">
              <a:avLst/>
            </a:prstGeom>
            <a:noFill/>
          </p:spPr>
          <p:txBody>
            <a:bodyPr wrap="none" lIns="101901" tIns="50950" rIns="101901" bIns="50950" rtlCol="0">
              <a:spAutoFit/>
            </a:bodyPr>
            <a:lstStyle/>
            <a:p>
              <a:pPr algn="ctr"/>
              <a:r>
                <a:rPr lang="en-US" b="1" dirty="0" smtClean="0"/>
                <a:t>Overheat</a:t>
              </a:r>
            </a:p>
            <a:p>
              <a:pPr algn="ctr"/>
              <a:r>
                <a:rPr lang="en-US" b="1" dirty="0" smtClean="0"/>
                <a:t>Warning</a:t>
              </a:r>
              <a:endParaRPr lang="en-US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" y="102238"/>
            <a:ext cx="1021721" cy="1110701"/>
            <a:chOff x="166068" y="102238"/>
            <a:chExt cx="1021721" cy="1110701"/>
          </a:xfrm>
        </p:grpSpPr>
        <p:sp>
          <p:nvSpPr>
            <p:cNvPr id="61" name="Oval 60"/>
            <p:cNvSpPr/>
            <p:nvPr/>
          </p:nvSpPr>
          <p:spPr>
            <a:xfrm>
              <a:off x="561728" y="546473"/>
              <a:ext cx="230400" cy="230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1" idx="4"/>
              <a:endCxn id="61" idx="0"/>
            </p:cNvCxnSpPr>
            <p:nvPr/>
          </p:nvCxnSpPr>
          <p:spPr>
            <a:xfrm flipV="1">
              <a:off x="676928" y="546473"/>
              <a:ext cx="0" cy="230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2"/>
              <a:endCxn id="61" idx="6"/>
            </p:cNvCxnSpPr>
            <p:nvPr/>
          </p:nvCxnSpPr>
          <p:spPr>
            <a:xfrm>
              <a:off x="561728" y="661673"/>
              <a:ext cx="230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66068" y="802267"/>
              <a:ext cx="1021721" cy="410672"/>
            </a:xfrm>
            <a:prstGeom prst="rect">
              <a:avLst/>
            </a:prstGeom>
            <a:noFill/>
          </p:spPr>
          <p:txBody>
            <a:bodyPr wrap="none" lIns="101901" tIns="50950" rIns="101901" bIns="50950" rtlCol="0">
              <a:spAutoFit/>
            </a:bodyPr>
            <a:lstStyle/>
            <a:p>
              <a:pPr algn="ctr"/>
              <a:r>
                <a:rPr lang="en-US" b="1" dirty="0" smtClean="0"/>
                <a:t>Manual</a:t>
              </a:r>
              <a:endParaRPr lang="en-US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5595" y="102238"/>
              <a:ext cx="722665" cy="410672"/>
            </a:xfrm>
            <a:prstGeom prst="rect">
              <a:avLst/>
            </a:prstGeom>
            <a:noFill/>
          </p:spPr>
          <p:txBody>
            <a:bodyPr wrap="none" lIns="101901" tIns="50950" rIns="101901" bIns="50950" rtlCol="0">
              <a:spAutoFit/>
            </a:bodyPr>
            <a:lstStyle/>
            <a:p>
              <a:pPr algn="ctr"/>
              <a:r>
                <a:rPr lang="en-US" b="1" dirty="0" smtClean="0"/>
                <a:t>Auto</a:t>
              </a:r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640928" y="411473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6" idx="4"/>
              <a:endCxn id="66" idx="0"/>
            </p:cNvCxnSpPr>
            <p:nvPr/>
          </p:nvCxnSpPr>
          <p:spPr>
            <a:xfrm flipV="1">
              <a:off x="676928" y="411473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6" idx="6"/>
              <a:endCxn id="66" idx="2"/>
            </p:cNvCxnSpPr>
            <p:nvPr/>
          </p:nvCxnSpPr>
          <p:spPr>
            <a:xfrm flipH="1">
              <a:off x="640928" y="447473"/>
              <a:ext cx="72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1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17386</TotalTime>
  <Words>355</Words>
  <Application>Microsoft Office PowerPoint</Application>
  <PresentationFormat>Letter Paper (8.5x11 in)</PresentationFormat>
  <Paragraphs>125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131</cp:revision>
  <cp:lastPrinted>2018-10-30T22:07:45Z</cp:lastPrinted>
  <dcterms:created xsi:type="dcterms:W3CDTF">2018-07-19T04:28:47Z</dcterms:created>
  <dcterms:modified xsi:type="dcterms:W3CDTF">2018-10-30T22:18:40Z</dcterms:modified>
</cp:coreProperties>
</file>