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3" r:id="rId5"/>
    <p:sldId id="264" r:id="rId6"/>
    <p:sldId id="265" r:id="rId7"/>
  </p:sldIdLst>
  <p:sldSz cx="9144000" cy="6858000" type="letter"/>
  <p:notesSz cx="7010400" cy="9296400"/>
  <p:defaultTextStyle>
    <a:defPPr>
      <a:defRPr lang="en-US"/>
    </a:defPPr>
    <a:lvl1pPr marL="0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3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0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3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0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7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3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127" autoAdjust="0"/>
  </p:normalViewPr>
  <p:slideViewPr>
    <p:cSldViewPr>
      <p:cViewPr>
        <p:scale>
          <a:sx n="400" d="100"/>
          <a:sy n="400" d="100"/>
        </p:scale>
        <p:origin x="-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4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4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2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8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2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8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3" indent="0">
              <a:buNone/>
              <a:defRPr sz="1800" b="1"/>
            </a:lvl3pPr>
            <a:lvl4pPr marL="1371380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3" indent="0">
              <a:buNone/>
              <a:defRPr sz="1600" b="1"/>
            </a:lvl6pPr>
            <a:lvl7pPr marL="2742760" indent="0">
              <a:buNone/>
              <a:defRPr sz="1600" b="1"/>
            </a:lvl7pPr>
            <a:lvl8pPr marL="3199887" indent="0">
              <a:buNone/>
              <a:defRPr sz="1600" b="1"/>
            </a:lvl8pPr>
            <a:lvl9pPr marL="36570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3" indent="0">
              <a:buNone/>
              <a:defRPr sz="1800" b="1"/>
            </a:lvl3pPr>
            <a:lvl4pPr marL="1371380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3" indent="0">
              <a:buNone/>
              <a:defRPr sz="1600" b="1"/>
            </a:lvl6pPr>
            <a:lvl7pPr marL="2742760" indent="0">
              <a:buNone/>
              <a:defRPr sz="1600" b="1"/>
            </a:lvl7pPr>
            <a:lvl8pPr marL="3199887" indent="0">
              <a:buNone/>
              <a:defRPr sz="1600" b="1"/>
            </a:lvl8pPr>
            <a:lvl9pPr marL="36570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4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4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8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3" indent="0">
              <a:buNone/>
              <a:defRPr sz="1000"/>
            </a:lvl3pPr>
            <a:lvl4pPr marL="1371380" indent="0">
              <a:buNone/>
              <a:defRPr sz="900"/>
            </a:lvl4pPr>
            <a:lvl5pPr marL="1828507" indent="0">
              <a:buNone/>
              <a:defRPr sz="900"/>
            </a:lvl5pPr>
            <a:lvl6pPr marL="2285633" indent="0">
              <a:buNone/>
              <a:defRPr sz="900"/>
            </a:lvl6pPr>
            <a:lvl7pPr marL="2742760" indent="0">
              <a:buNone/>
              <a:defRPr sz="900"/>
            </a:lvl7pPr>
            <a:lvl8pPr marL="3199887" indent="0">
              <a:buNone/>
              <a:defRPr sz="900"/>
            </a:lvl8pPr>
            <a:lvl9pPr marL="36570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7" indent="0">
              <a:buNone/>
              <a:defRPr sz="2800"/>
            </a:lvl2pPr>
            <a:lvl3pPr marL="914253" indent="0">
              <a:buNone/>
              <a:defRPr sz="2400"/>
            </a:lvl3pPr>
            <a:lvl4pPr marL="1371380" indent="0">
              <a:buNone/>
              <a:defRPr sz="2000"/>
            </a:lvl4pPr>
            <a:lvl5pPr marL="1828507" indent="0">
              <a:buNone/>
              <a:defRPr sz="2000"/>
            </a:lvl5pPr>
            <a:lvl6pPr marL="2285633" indent="0">
              <a:buNone/>
              <a:defRPr sz="2000"/>
            </a:lvl6pPr>
            <a:lvl7pPr marL="2742760" indent="0">
              <a:buNone/>
              <a:defRPr sz="2000"/>
            </a:lvl7pPr>
            <a:lvl8pPr marL="3199887" indent="0">
              <a:buNone/>
              <a:defRPr sz="2000"/>
            </a:lvl8pPr>
            <a:lvl9pPr marL="3657013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3" indent="0">
              <a:buNone/>
              <a:defRPr sz="1000"/>
            </a:lvl3pPr>
            <a:lvl4pPr marL="1371380" indent="0">
              <a:buNone/>
              <a:defRPr sz="900"/>
            </a:lvl4pPr>
            <a:lvl5pPr marL="1828507" indent="0">
              <a:buNone/>
              <a:defRPr sz="900"/>
            </a:lvl5pPr>
            <a:lvl6pPr marL="2285633" indent="0">
              <a:buNone/>
              <a:defRPr sz="900"/>
            </a:lvl6pPr>
            <a:lvl7pPr marL="2742760" indent="0">
              <a:buNone/>
              <a:defRPr sz="900"/>
            </a:lvl7pPr>
            <a:lvl8pPr marL="3199887" indent="0">
              <a:buNone/>
              <a:defRPr sz="900"/>
            </a:lvl8pPr>
            <a:lvl9pPr marL="36570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8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26" tIns="45712" rIns="91426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26" tIns="45712" rIns="91426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8F9D-133E-4D55-8A86-81004DDB3552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0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5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5" indent="-342845" algn="l" defTabSz="9142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0" indent="-285704" algn="l" defTabSz="9142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7" indent="-228563" algn="l" defTabSz="9142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4" indent="-228563" algn="l" defTabSz="9142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7" indent="-228563" algn="l" defTabSz="9142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8795" y="1879269"/>
            <a:ext cx="3303890" cy="1477311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End Panel 1 (fan side)</a:t>
            </a:r>
          </a:p>
          <a:p>
            <a:r>
              <a:rPr lang="en-US" dirty="0" smtClean="0"/>
              <a:t>Cut 115.6mm (4.5”) ⌀ inner </a:t>
            </a:r>
            <a:r>
              <a:rPr lang="en-US" dirty="0"/>
              <a:t>c</a:t>
            </a:r>
            <a:r>
              <a:rPr lang="en-US" dirty="0" smtClean="0"/>
              <a:t>ircle</a:t>
            </a:r>
          </a:p>
          <a:p>
            <a:r>
              <a:rPr lang="en-US" dirty="0" smtClean="0"/>
              <a:t>Drill 4.0-4.3mm </a:t>
            </a:r>
            <a:r>
              <a:rPr lang="en-US" dirty="0"/>
              <a:t>⌀ </a:t>
            </a:r>
            <a:r>
              <a:rPr lang="en-US" dirty="0" smtClean="0"/>
              <a:t>outer holes</a:t>
            </a:r>
          </a:p>
          <a:p>
            <a:r>
              <a:rPr lang="en-US" dirty="0" smtClean="0"/>
              <a:t>           (11/64”)</a:t>
            </a:r>
          </a:p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" y="0"/>
            <a:ext cx="5431536" cy="54315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5509" y="635509"/>
            <a:ext cx="4160520" cy="416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0" y="1"/>
            <a:ext cx="1440000" cy="72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992103" y="1"/>
            <a:ext cx="1440000" cy="72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92103" y="4712470"/>
            <a:ext cx="1440000" cy="72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0" y="4712414"/>
            <a:ext cx="1440000" cy="72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505370" y="4749304"/>
            <a:ext cx="2015295" cy="646331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Bumper cut outs x4</a:t>
            </a:r>
          </a:p>
          <a:p>
            <a:endParaRPr lang="en-US" dirty="0"/>
          </a:p>
        </p:txBody>
      </p:sp>
      <p:cxnSp>
        <p:nvCxnSpPr>
          <p:cNvPr id="6" name="Straight Connector 5"/>
          <p:cNvCxnSpPr>
            <a:stCxn id="28" idx="0"/>
            <a:endCxn id="28" idx="4"/>
          </p:cNvCxnSpPr>
          <p:nvPr/>
        </p:nvCxnSpPr>
        <p:spPr>
          <a:xfrm>
            <a:off x="2715768" y="635509"/>
            <a:ext cx="0" cy="4160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8" idx="2"/>
            <a:endCxn id="28" idx="6"/>
          </p:cNvCxnSpPr>
          <p:nvPr/>
        </p:nvCxnSpPr>
        <p:spPr>
          <a:xfrm>
            <a:off x="635509" y="2715768"/>
            <a:ext cx="4160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61192" y="757369"/>
            <a:ext cx="3916800" cy="3916800"/>
            <a:chOff x="1359089" y="1311698"/>
            <a:chExt cx="3916800" cy="3916800"/>
          </a:xfrm>
        </p:grpSpPr>
        <p:sp>
          <p:nvSpPr>
            <p:cNvPr id="44" name="Oval 43"/>
            <p:cNvSpPr/>
            <p:nvPr/>
          </p:nvSpPr>
          <p:spPr>
            <a:xfrm>
              <a:off x="1359089" y="1311698"/>
              <a:ext cx="144000" cy="144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5131889" y="1314634"/>
              <a:ext cx="144000" cy="144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359089" y="5084498"/>
              <a:ext cx="144000" cy="144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5131889" y="5082281"/>
              <a:ext cx="144000" cy="144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" name="Straight Connector 47"/>
            <p:cNvCxnSpPr>
              <a:stCxn id="44" idx="0"/>
              <a:endCxn id="44" idx="4"/>
            </p:cNvCxnSpPr>
            <p:nvPr/>
          </p:nvCxnSpPr>
          <p:spPr>
            <a:xfrm>
              <a:off x="1431089" y="1311698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4" idx="2"/>
              <a:endCxn id="44" idx="6"/>
            </p:cNvCxnSpPr>
            <p:nvPr/>
          </p:nvCxnSpPr>
          <p:spPr>
            <a:xfrm>
              <a:off x="1359089" y="1383698"/>
              <a:ext cx="144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129262" y="1388620"/>
              <a:ext cx="144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203889" y="131662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203889" y="5084498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7" idx="2"/>
              <a:endCxn id="47" idx="6"/>
            </p:cNvCxnSpPr>
            <p:nvPr/>
          </p:nvCxnSpPr>
          <p:spPr>
            <a:xfrm>
              <a:off x="5131889" y="5154281"/>
              <a:ext cx="144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363321" y="5156498"/>
              <a:ext cx="144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6" idx="4"/>
              <a:endCxn id="46" idx="0"/>
            </p:cNvCxnSpPr>
            <p:nvPr/>
          </p:nvCxnSpPr>
          <p:spPr>
            <a:xfrm flipV="1">
              <a:off x="1431089" y="5084498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2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8795" y="1872080"/>
            <a:ext cx="3303890" cy="1477311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End Panel 2 (exhaust side)</a:t>
            </a:r>
          </a:p>
          <a:p>
            <a:r>
              <a:rPr lang="en-US" dirty="0" smtClean="0"/>
              <a:t>Cut 115.6mm (4.5”) ⌀ inner </a:t>
            </a:r>
            <a:r>
              <a:rPr lang="en-US" dirty="0"/>
              <a:t>c</a:t>
            </a:r>
            <a:r>
              <a:rPr lang="en-US" dirty="0" smtClean="0"/>
              <a:t>ircle</a:t>
            </a:r>
          </a:p>
          <a:p>
            <a:r>
              <a:rPr lang="en-US" dirty="0" smtClean="0"/>
              <a:t>Drill 4.0-4.3mm </a:t>
            </a:r>
            <a:r>
              <a:rPr lang="en-US" dirty="0"/>
              <a:t>⌀ </a:t>
            </a:r>
            <a:r>
              <a:rPr lang="en-US" dirty="0" smtClean="0"/>
              <a:t>outer holes</a:t>
            </a:r>
          </a:p>
          <a:p>
            <a:r>
              <a:rPr lang="en-US" dirty="0" smtClean="0"/>
              <a:t>           (11/64”)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" y="504"/>
            <a:ext cx="5431536" cy="54315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35509" y="636013"/>
            <a:ext cx="4160520" cy="416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715769" y="636013"/>
            <a:ext cx="0" cy="4160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5509" y="2716272"/>
            <a:ext cx="4160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61192" y="757873"/>
            <a:ext cx="3916800" cy="3916800"/>
            <a:chOff x="1359089" y="1311698"/>
            <a:chExt cx="3916800" cy="3916800"/>
          </a:xfrm>
        </p:grpSpPr>
        <p:sp>
          <p:nvSpPr>
            <p:cNvPr id="15" name="Oval 14"/>
            <p:cNvSpPr/>
            <p:nvPr/>
          </p:nvSpPr>
          <p:spPr>
            <a:xfrm>
              <a:off x="1359089" y="1311698"/>
              <a:ext cx="144000" cy="144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131889" y="1314634"/>
              <a:ext cx="144000" cy="144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359089" y="5084498"/>
              <a:ext cx="144000" cy="144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131889" y="5082281"/>
              <a:ext cx="144000" cy="144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>
              <a:stCxn id="15" idx="0"/>
              <a:endCxn id="15" idx="4"/>
            </p:cNvCxnSpPr>
            <p:nvPr/>
          </p:nvCxnSpPr>
          <p:spPr>
            <a:xfrm>
              <a:off x="1431089" y="1311698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" idx="2"/>
              <a:endCxn id="15" idx="6"/>
            </p:cNvCxnSpPr>
            <p:nvPr/>
          </p:nvCxnSpPr>
          <p:spPr>
            <a:xfrm>
              <a:off x="1359089" y="1383698"/>
              <a:ext cx="144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129262" y="1388620"/>
              <a:ext cx="144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203889" y="1316620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203889" y="5084498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2"/>
              <a:endCxn id="20" idx="6"/>
            </p:cNvCxnSpPr>
            <p:nvPr/>
          </p:nvCxnSpPr>
          <p:spPr>
            <a:xfrm>
              <a:off x="5131889" y="5154281"/>
              <a:ext cx="144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363321" y="5156498"/>
              <a:ext cx="144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4"/>
              <a:endCxn id="19" idx="0"/>
            </p:cNvCxnSpPr>
            <p:nvPr/>
          </p:nvCxnSpPr>
          <p:spPr>
            <a:xfrm flipV="1">
              <a:off x="1431089" y="5084498"/>
              <a:ext cx="0" cy="144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06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27" y="378225"/>
            <a:ext cx="1409430" cy="140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95759" y="2091981"/>
            <a:ext cx="2690324" cy="2308308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Right side (Arduino, alarm)</a:t>
            </a:r>
          </a:p>
          <a:p>
            <a:r>
              <a:rPr lang="en-US" dirty="0" smtClean="0"/>
              <a:t>Drill 3-3.2mm ⌀ holes</a:t>
            </a:r>
          </a:p>
          <a:p>
            <a:r>
              <a:rPr lang="en-US" dirty="0"/>
              <a:t> </a:t>
            </a:r>
            <a:r>
              <a:rPr lang="en-US" dirty="0" smtClean="0"/>
              <a:t>        (1/8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7mm (9/32”) for SCR pot</a:t>
            </a:r>
          </a:p>
          <a:p>
            <a:r>
              <a:rPr lang="en-US" dirty="0" smtClean="0"/>
              <a:t>2.4mm (3/32”) for SCR key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5486400" cy="542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082400" y="3452400"/>
            <a:ext cx="115200" cy="115200"/>
            <a:chOff x="4082400" y="3452400"/>
            <a:chExt cx="115200" cy="115200"/>
          </a:xfrm>
        </p:grpSpPr>
        <p:sp>
          <p:nvSpPr>
            <p:cNvPr id="21" name="Oval 20"/>
            <p:cNvSpPr/>
            <p:nvPr/>
          </p:nvSpPr>
          <p:spPr>
            <a:xfrm>
              <a:off x="4082400" y="3452400"/>
              <a:ext cx="115200" cy="115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1" idx="4"/>
              <a:endCxn id="21" idx="0"/>
            </p:cNvCxnSpPr>
            <p:nvPr/>
          </p:nvCxnSpPr>
          <p:spPr>
            <a:xfrm flipV="1">
              <a:off x="4140000" y="3452400"/>
              <a:ext cx="0" cy="11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6"/>
              <a:endCxn id="21" idx="2"/>
            </p:cNvCxnSpPr>
            <p:nvPr/>
          </p:nvCxnSpPr>
          <p:spPr>
            <a:xfrm flipH="1">
              <a:off x="4082400" y="3510000"/>
              <a:ext cx="115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210400" y="3268801"/>
            <a:ext cx="115200" cy="115200"/>
            <a:chOff x="4082400" y="3452400"/>
            <a:chExt cx="115200" cy="115200"/>
          </a:xfrm>
        </p:grpSpPr>
        <p:sp>
          <p:nvSpPr>
            <p:cNvPr id="30" name="Oval 29"/>
            <p:cNvSpPr/>
            <p:nvPr/>
          </p:nvSpPr>
          <p:spPr>
            <a:xfrm>
              <a:off x="4082400" y="3452400"/>
              <a:ext cx="115200" cy="115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4"/>
              <a:endCxn id="30" idx="0"/>
            </p:cNvCxnSpPr>
            <p:nvPr/>
          </p:nvCxnSpPr>
          <p:spPr>
            <a:xfrm flipV="1">
              <a:off x="4140000" y="3452400"/>
              <a:ext cx="0" cy="11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0" idx="6"/>
              <a:endCxn id="30" idx="2"/>
            </p:cNvCxnSpPr>
            <p:nvPr/>
          </p:nvCxnSpPr>
          <p:spPr>
            <a:xfrm flipH="1">
              <a:off x="4082400" y="3510000"/>
              <a:ext cx="115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210400" y="2264400"/>
            <a:ext cx="115200" cy="115200"/>
            <a:chOff x="4082400" y="3452400"/>
            <a:chExt cx="115200" cy="115200"/>
          </a:xfrm>
        </p:grpSpPr>
        <p:sp>
          <p:nvSpPr>
            <p:cNvPr id="34" name="Oval 33"/>
            <p:cNvSpPr/>
            <p:nvPr/>
          </p:nvSpPr>
          <p:spPr>
            <a:xfrm>
              <a:off x="4082400" y="3452400"/>
              <a:ext cx="115200" cy="115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4"/>
              <a:endCxn id="34" idx="0"/>
            </p:cNvCxnSpPr>
            <p:nvPr/>
          </p:nvCxnSpPr>
          <p:spPr>
            <a:xfrm flipV="1">
              <a:off x="4140000" y="3452400"/>
              <a:ext cx="0" cy="11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4" idx="6"/>
              <a:endCxn id="34" idx="2"/>
            </p:cNvCxnSpPr>
            <p:nvPr/>
          </p:nvCxnSpPr>
          <p:spPr>
            <a:xfrm flipH="1">
              <a:off x="4082400" y="3510000"/>
              <a:ext cx="115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078000" y="2400549"/>
            <a:ext cx="115200" cy="115200"/>
            <a:chOff x="4082400" y="3452400"/>
            <a:chExt cx="115200" cy="115200"/>
          </a:xfrm>
        </p:grpSpPr>
        <p:sp>
          <p:nvSpPr>
            <p:cNvPr id="42" name="Oval 41"/>
            <p:cNvSpPr/>
            <p:nvPr/>
          </p:nvSpPr>
          <p:spPr>
            <a:xfrm>
              <a:off x="4082400" y="3452400"/>
              <a:ext cx="115200" cy="115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42" idx="4"/>
              <a:endCxn id="42" idx="0"/>
            </p:cNvCxnSpPr>
            <p:nvPr/>
          </p:nvCxnSpPr>
          <p:spPr>
            <a:xfrm flipV="1">
              <a:off x="4140000" y="3452400"/>
              <a:ext cx="0" cy="11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2" idx="6"/>
              <a:endCxn id="42" idx="2"/>
            </p:cNvCxnSpPr>
            <p:nvPr/>
          </p:nvCxnSpPr>
          <p:spPr>
            <a:xfrm flipH="1">
              <a:off x="4082400" y="3510000"/>
              <a:ext cx="115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136401" y="2401748"/>
            <a:ext cx="115200" cy="115200"/>
            <a:chOff x="4082400" y="3452400"/>
            <a:chExt cx="115200" cy="115200"/>
          </a:xfrm>
        </p:grpSpPr>
        <p:sp>
          <p:nvSpPr>
            <p:cNvPr id="46" name="Oval 45"/>
            <p:cNvSpPr/>
            <p:nvPr/>
          </p:nvSpPr>
          <p:spPr>
            <a:xfrm>
              <a:off x="4082400" y="3452400"/>
              <a:ext cx="115200" cy="115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6" idx="4"/>
              <a:endCxn id="46" idx="0"/>
            </p:cNvCxnSpPr>
            <p:nvPr/>
          </p:nvCxnSpPr>
          <p:spPr>
            <a:xfrm flipV="1">
              <a:off x="4140000" y="3452400"/>
              <a:ext cx="0" cy="11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6" idx="6"/>
              <a:endCxn id="46" idx="2"/>
            </p:cNvCxnSpPr>
            <p:nvPr/>
          </p:nvCxnSpPr>
          <p:spPr>
            <a:xfrm flipH="1">
              <a:off x="4082400" y="3510000"/>
              <a:ext cx="115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2432563" y="5498048"/>
            <a:ext cx="949462" cy="369316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Fan side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950400" y="952653"/>
            <a:ext cx="259200" cy="259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spcCol="0"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25" idx="0"/>
            <a:endCxn id="25" idx="4"/>
          </p:cNvCxnSpPr>
          <p:nvPr/>
        </p:nvCxnSpPr>
        <p:spPr>
          <a:xfrm>
            <a:off x="1079999" y="952653"/>
            <a:ext cx="0" cy="259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50400" y="1082253"/>
            <a:ext cx="259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22399" y="1309739"/>
            <a:ext cx="115200" cy="115200"/>
            <a:chOff x="4107600" y="3890113"/>
            <a:chExt cx="115200" cy="115200"/>
          </a:xfrm>
        </p:grpSpPr>
        <p:sp>
          <p:nvSpPr>
            <p:cNvPr id="51" name="Oval 50"/>
            <p:cNvSpPr/>
            <p:nvPr/>
          </p:nvSpPr>
          <p:spPr>
            <a:xfrm>
              <a:off x="4107600" y="3890113"/>
              <a:ext cx="115200" cy="115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51" idx="4"/>
              <a:endCxn id="51" idx="0"/>
            </p:cNvCxnSpPr>
            <p:nvPr/>
          </p:nvCxnSpPr>
          <p:spPr>
            <a:xfrm flipV="1">
              <a:off x="4165200" y="3890113"/>
              <a:ext cx="0" cy="1152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1" idx="6"/>
              <a:endCxn id="51" idx="2"/>
            </p:cNvCxnSpPr>
            <p:nvPr/>
          </p:nvCxnSpPr>
          <p:spPr>
            <a:xfrm flipH="1">
              <a:off x="4107600" y="3947713"/>
              <a:ext cx="115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914400" y="533400"/>
            <a:ext cx="115200" cy="115200"/>
            <a:chOff x="4082400" y="3452400"/>
            <a:chExt cx="115200" cy="115200"/>
          </a:xfrm>
        </p:grpSpPr>
        <p:sp>
          <p:nvSpPr>
            <p:cNvPr id="56" name="Oval 55"/>
            <p:cNvSpPr/>
            <p:nvPr/>
          </p:nvSpPr>
          <p:spPr>
            <a:xfrm>
              <a:off x="4082400" y="3452400"/>
              <a:ext cx="115200" cy="115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4"/>
              <a:endCxn id="56" idx="0"/>
            </p:cNvCxnSpPr>
            <p:nvPr/>
          </p:nvCxnSpPr>
          <p:spPr>
            <a:xfrm flipV="1">
              <a:off x="4140000" y="3452400"/>
              <a:ext cx="0" cy="11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6" idx="6"/>
              <a:endCxn id="56" idx="2"/>
            </p:cNvCxnSpPr>
            <p:nvPr/>
          </p:nvCxnSpPr>
          <p:spPr>
            <a:xfrm flipH="1">
              <a:off x="4082400" y="3510000"/>
              <a:ext cx="115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05608" y="1676400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Fan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629401" y="2169140"/>
            <a:ext cx="2436693" cy="1200329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Left side (power supply)</a:t>
            </a:r>
          </a:p>
          <a:p>
            <a:r>
              <a:rPr lang="en-US" dirty="0" smtClean="0"/>
              <a:t>Drill 3-3.2mm ⌀ holes</a:t>
            </a:r>
          </a:p>
          <a:p>
            <a:r>
              <a:rPr lang="en-US" dirty="0"/>
              <a:t> </a:t>
            </a:r>
            <a:r>
              <a:rPr lang="en-US" dirty="0" smtClean="0"/>
              <a:t>         (1/8”)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32561" y="5504667"/>
            <a:ext cx="949462" cy="369316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Fan side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5486400" cy="542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49692" y="514219"/>
            <a:ext cx="115200" cy="2095201"/>
            <a:chOff x="1047598" y="514219"/>
            <a:chExt cx="115200" cy="2095201"/>
          </a:xfrm>
        </p:grpSpPr>
        <p:grpSp>
          <p:nvGrpSpPr>
            <p:cNvPr id="39" name="Group 38"/>
            <p:cNvGrpSpPr/>
            <p:nvPr/>
          </p:nvGrpSpPr>
          <p:grpSpPr>
            <a:xfrm>
              <a:off x="1047598" y="2494220"/>
              <a:ext cx="115200" cy="115200"/>
              <a:chOff x="4082400" y="3452400"/>
              <a:chExt cx="115200" cy="115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082400" y="3452400"/>
                <a:ext cx="115200" cy="11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40" idx="4"/>
                <a:endCxn id="40" idx="0"/>
              </p:cNvCxnSpPr>
              <p:nvPr/>
            </p:nvCxnSpPr>
            <p:spPr>
              <a:xfrm flipV="1">
                <a:off x="4140000" y="3452400"/>
                <a:ext cx="0" cy="115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0" idx="6"/>
                <a:endCxn id="40" idx="2"/>
              </p:cNvCxnSpPr>
              <p:nvPr/>
            </p:nvCxnSpPr>
            <p:spPr>
              <a:xfrm flipH="1">
                <a:off x="4082400" y="3510000"/>
                <a:ext cx="115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047598" y="514219"/>
              <a:ext cx="115200" cy="115200"/>
              <a:chOff x="4082400" y="3452400"/>
              <a:chExt cx="115200" cy="1152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082400" y="3452400"/>
                <a:ext cx="115200" cy="11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>
                <a:stCxn id="44" idx="4"/>
                <a:endCxn id="44" idx="0"/>
              </p:cNvCxnSpPr>
              <p:nvPr/>
            </p:nvCxnSpPr>
            <p:spPr>
              <a:xfrm flipV="1">
                <a:off x="4140000" y="3452400"/>
                <a:ext cx="0" cy="115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4" idx="6"/>
                <a:endCxn id="44" idx="2"/>
              </p:cNvCxnSpPr>
              <p:nvPr/>
            </p:nvCxnSpPr>
            <p:spPr>
              <a:xfrm flipH="1">
                <a:off x="4082400" y="3510000"/>
                <a:ext cx="115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1036797" y="4978219"/>
            <a:ext cx="115200" cy="115200"/>
            <a:chOff x="4082400" y="3452400"/>
            <a:chExt cx="115200" cy="115200"/>
          </a:xfrm>
        </p:grpSpPr>
        <p:sp>
          <p:nvSpPr>
            <p:cNvPr id="48" name="Oval 47"/>
            <p:cNvSpPr/>
            <p:nvPr/>
          </p:nvSpPr>
          <p:spPr>
            <a:xfrm>
              <a:off x="4082400" y="3452400"/>
              <a:ext cx="115200" cy="115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stCxn id="48" idx="4"/>
              <a:endCxn id="48" idx="0"/>
            </p:cNvCxnSpPr>
            <p:nvPr/>
          </p:nvCxnSpPr>
          <p:spPr>
            <a:xfrm flipV="1">
              <a:off x="4140000" y="3452400"/>
              <a:ext cx="0" cy="11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8" idx="6"/>
              <a:endCxn id="48" idx="2"/>
            </p:cNvCxnSpPr>
            <p:nvPr/>
          </p:nvCxnSpPr>
          <p:spPr>
            <a:xfrm flipH="1">
              <a:off x="4082400" y="3510000"/>
              <a:ext cx="115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2" descr="Image result for earth ground symb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56" y="3969019"/>
            <a:ext cx="757887" cy="7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2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1295400" y="155867"/>
            <a:ext cx="382299" cy="375859"/>
            <a:chOff x="2332731" y="3680029"/>
            <a:chExt cx="382299" cy="375859"/>
          </a:xfrm>
        </p:grpSpPr>
        <p:sp>
          <p:nvSpPr>
            <p:cNvPr id="144" name="TextBox 143"/>
            <p:cNvSpPr txBox="1"/>
            <p:nvPr/>
          </p:nvSpPr>
          <p:spPr>
            <a:xfrm>
              <a:off x="2332731" y="3680029"/>
              <a:ext cx="382299" cy="375859"/>
            </a:xfrm>
            <a:prstGeom prst="rect">
              <a:avLst/>
            </a:prstGeom>
            <a:noFill/>
          </p:spPr>
          <p:txBody>
            <a:bodyPr wrap="none" lIns="91426" tIns="45712" rIns="91426" bIns="45712" rtlCol="0">
              <a:spAutoFit/>
            </a:bodyPr>
            <a:lstStyle/>
            <a:p>
              <a:r>
                <a:rPr lang="en-US" sz="600" dirty="0"/>
                <a:t>6mm</a:t>
              </a:r>
            </a:p>
            <a:p>
              <a:r>
                <a:rPr lang="en-US" sz="600" dirty="0"/>
                <a:t>15/64</a:t>
              </a:r>
            </a:p>
            <a:p>
              <a:endParaRPr lang="en-US" sz="600" dirty="0"/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2404457" y="3716028"/>
              <a:ext cx="216000" cy="216000"/>
              <a:chOff x="2404457" y="3716028"/>
              <a:chExt cx="216000" cy="216000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2404457" y="3716028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2" rIns="91426" bIns="45712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6" idx="0"/>
                <a:endCxn id="146" idx="4"/>
              </p:cNvCxnSpPr>
              <p:nvPr/>
            </p:nvCxnSpPr>
            <p:spPr>
              <a:xfrm>
                <a:off x="2512457" y="3716028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46" idx="2"/>
                <a:endCxn id="146" idx="6"/>
              </p:cNvCxnSpPr>
              <p:nvPr/>
            </p:nvCxnSpPr>
            <p:spPr>
              <a:xfrm>
                <a:off x="2404457" y="3824028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80769" y="155866"/>
            <a:ext cx="382299" cy="375859"/>
            <a:chOff x="2332731" y="3680029"/>
            <a:chExt cx="382299" cy="375859"/>
          </a:xfrm>
        </p:grpSpPr>
        <p:sp>
          <p:nvSpPr>
            <p:cNvPr id="138" name="TextBox 137"/>
            <p:cNvSpPr txBox="1"/>
            <p:nvPr/>
          </p:nvSpPr>
          <p:spPr>
            <a:xfrm>
              <a:off x="2332731" y="3680029"/>
              <a:ext cx="382299" cy="375859"/>
            </a:xfrm>
            <a:prstGeom prst="rect">
              <a:avLst/>
            </a:prstGeom>
            <a:noFill/>
          </p:spPr>
          <p:txBody>
            <a:bodyPr wrap="none" lIns="91426" tIns="45712" rIns="91426" bIns="45712" rtlCol="0">
              <a:spAutoFit/>
            </a:bodyPr>
            <a:lstStyle/>
            <a:p>
              <a:r>
                <a:rPr lang="en-US" sz="600" dirty="0"/>
                <a:t>6mm</a:t>
              </a:r>
            </a:p>
            <a:p>
              <a:r>
                <a:rPr lang="en-US" sz="600" dirty="0"/>
                <a:t>15/64</a:t>
              </a:r>
            </a:p>
            <a:p>
              <a:endParaRPr lang="en-US" sz="600" dirty="0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2404457" y="3716028"/>
              <a:ext cx="216000" cy="216000"/>
              <a:chOff x="2404457" y="3716028"/>
              <a:chExt cx="216000" cy="216000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2404457" y="3716028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2" rIns="91426" bIns="45712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>
                <a:stCxn id="140" idx="0"/>
                <a:endCxn id="140" idx="4"/>
              </p:cNvCxnSpPr>
              <p:nvPr/>
            </p:nvCxnSpPr>
            <p:spPr>
              <a:xfrm>
                <a:off x="2512457" y="3716028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40" idx="2"/>
                <a:endCxn id="140" idx="6"/>
              </p:cNvCxnSpPr>
              <p:nvPr/>
            </p:nvCxnSpPr>
            <p:spPr>
              <a:xfrm>
                <a:off x="2404457" y="3824028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4484376" y="155867"/>
            <a:ext cx="382299" cy="375859"/>
            <a:chOff x="2332731" y="3680029"/>
            <a:chExt cx="382299" cy="375859"/>
          </a:xfrm>
        </p:grpSpPr>
        <p:sp>
          <p:nvSpPr>
            <p:cNvPr id="132" name="TextBox 131"/>
            <p:cNvSpPr txBox="1"/>
            <p:nvPr/>
          </p:nvSpPr>
          <p:spPr>
            <a:xfrm>
              <a:off x="2332731" y="3680029"/>
              <a:ext cx="382299" cy="375859"/>
            </a:xfrm>
            <a:prstGeom prst="rect">
              <a:avLst/>
            </a:prstGeom>
            <a:noFill/>
          </p:spPr>
          <p:txBody>
            <a:bodyPr wrap="none" lIns="91426" tIns="45712" rIns="91426" bIns="45712" rtlCol="0">
              <a:spAutoFit/>
            </a:bodyPr>
            <a:lstStyle/>
            <a:p>
              <a:r>
                <a:rPr lang="en-US" sz="600" dirty="0"/>
                <a:t>6mm</a:t>
              </a:r>
            </a:p>
            <a:p>
              <a:r>
                <a:rPr lang="en-US" sz="600" dirty="0"/>
                <a:t>15/64</a:t>
              </a:r>
            </a:p>
            <a:p>
              <a:endParaRPr lang="en-US" sz="600" dirty="0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2404457" y="3716028"/>
              <a:ext cx="216000" cy="216000"/>
              <a:chOff x="2404457" y="3716028"/>
              <a:chExt cx="216000" cy="216000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2404457" y="3716028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2" rIns="91426" bIns="45712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>
                <a:stCxn id="134" idx="0"/>
                <a:endCxn id="134" idx="4"/>
              </p:cNvCxnSpPr>
              <p:nvPr/>
            </p:nvCxnSpPr>
            <p:spPr>
              <a:xfrm>
                <a:off x="2512457" y="3716028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34" idx="2"/>
                <a:endCxn id="134" idx="6"/>
              </p:cNvCxnSpPr>
              <p:nvPr/>
            </p:nvCxnSpPr>
            <p:spPr>
              <a:xfrm>
                <a:off x="2404457" y="3824028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/>
          <p:cNvSpPr txBox="1"/>
          <p:nvPr/>
        </p:nvSpPr>
        <p:spPr>
          <a:xfrm>
            <a:off x="2260075" y="1956391"/>
            <a:ext cx="521297" cy="553998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sz="1000" dirty="0"/>
              <a:t>15mm</a:t>
            </a:r>
          </a:p>
          <a:p>
            <a:endParaRPr lang="en-US" sz="1000" dirty="0"/>
          </a:p>
          <a:p>
            <a:r>
              <a:rPr lang="en-US" sz="1000" dirty="0"/>
              <a:t>  5/8”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5486400" cy="542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39200" y="1970389"/>
            <a:ext cx="540000" cy="54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08973" y="2037996"/>
            <a:ext cx="562946" cy="369316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62200" y="2862829"/>
            <a:ext cx="375014" cy="470888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sz="600" dirty="0"/>
              <a:t>8mm</a:t>
            </a:r>
          </a:p>
          <a:p>
            <a:endParaRPr lang="en-US" sz="600" dirty="0"/>
          </a:p>
          <a:p>
            <a:r>
              <a:rPr lang="en-US" sz="600" dirty="0"/>
              <a:t>5/16”</a:t>
            </a:r>
          </a:p>
          <a:p>
            <a:r>
              <a:rPr lang="en-US" sz="600" dirty="0"/>
              <a:t>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4492422"/>
            <a:ext cx="1261884" cy="369332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LED Output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24029" y="446384"/>
            <a:ext cx="3504038" cy="3159013"/>
            <a:chOff x="662400" y="498147"/>
            <a:chExt cx="3504037" cy="3159013"/>
          </a:xfrm>
        </p:grpSpPr>
        <p:grpSp>
          <p:nvGrpSpPr>
            <p:cNvPr id="22" name="Group 21"/>
            <p:cNvGrpSpPr/>
            <p:nvPr/>
          </p:nvGrpSpPr>
          <p:grpSpPr>
            <a:xfrm>
              <a:off x="663170" y="535213"/>
              <a:ext cx="401072" cy="377560"/>
              <a:chOff x="663170" y="535213"/>
              <a:chExt cx="401072" cy="37756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687600" y="535213"/>
                <a:ext cx="342000" cy="296387"/>
                <a:chOff x="684000" y="682813"/>
                <a:chExt cx="342000" cy="29638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684000" y="684000"/>
                  <a:ext cx="295200" cy="295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730800" y="682813"/>
                  <a:ext cx="295200" cy="295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663170" y="543441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8.2mm</a:t>
                </a:r>
              </a:p>
              <a:p>
                <a:r>
                  <a:rPr lang="en-US" sz="600" dirty="0"/>
                  <a:t>21/64”</a:t>
                </a:r>
              </a:p>
              <a:p>
                <a:r>
                  <a:rPr lang="en-US" sz="600" dirty="0"/>
                  <a:t>  </a:t>
                </a: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H="1">
                <a:off x="860400" y="536400"/>
                <a:ext cx="3306" cy="2952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60" idx="2"/>
                <a:endCxn id="61" idx="6"/>
              </p:cNvCxnSpPr>
              <p:nvPr/>
            </p:nvCxnSpPr>
            <p:spPr>
              <a:xfrm flipV="1">
                <a:off x="687600" y="682813"/>
                <a:ext cx="342000" cy="118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662400" y="1224000"/>
              <a:ext cx="401072" cy="377560"/>
              <a:chOff x="663170" y="535213"/>
              <a:chExt cx="401072" cy="37756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687600" y="535213"/>
                <a:ext cx="342000" cy="296387"/>
                <a:chOff x="684000" y="682813"/>
                <a:chExt cx="342000" cy="296387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684000" y="684000"/>
                  <a:ext cx="295200" cy="295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730800" y="682813"/>
                  <a:ext cx="295200" cy="295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663170" y="543441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8.2mm</a:t>
                </a:r>
              </a:p>
              <a:p>
                <a:r>
                  <a:rPr lang="en-US" sz="600" dirty="0"/>
                  <a:t>21/64”</a:t>
                </a:r>
              </a:p>
              <a:p>
                <a:r>
                  <a:rPr lang="en-US" sz="600" dirty="0"/>
                  <a:t>  </a:t>
                </a: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860400" y="536400"/>
                <a:ext cx="3306" cy="2952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4" idx="2"/>
                <a:endCxn id="55" idx="6"/>
              </p:cNvCxnSpPr>
              <p:nvPr/>
            </p:nvCxnSpPr>
            <p:spPr>
              <a:xfrm flipV="1">
                <a:off x="687600" y="682813"/>
                <a:ext cx="342000" cy="118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662400" y="1908000"/>
              <a:ext cx="401072" cy="377560"/>
              <a:chOff x="663170" y="535213"/>
              <a:chExt cx="401072" cy="37756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87600" y="535213"/>
                <a:ext cx="342000" cy="296387"/>
                <a:chOff x="684000" y="682813"/>
                <a:chExt cx="342000" cy="296387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684000" y="684000"/>
                  <a:ext cx="295200" cy="295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730800" y="682813"/>
                  <a:ext cx="295200" cy="295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663170" y="543441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8.2mm</a:t>
                </a:r>
              </a:p>
              <a:p>
                <a:r>
                  <a:rPr lang="en-US" sz="600" dirty="0"/>
                  <a:t>21/64”</a:t>
                </a:r>
              </a:p>
              <a:p>
                <a:r>
                  <a:rPr lang="en-US" sz="600" dirty="0"/>
                  <a:t>  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H="1">
                <a:off x="860400" y="536400"/>
                <a:ext cx="3306" cy="2952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8" idx="2"/>
                <a:endCxn id="49" idx="6"/>
              </p:cNvCxnSpPr>
              <p:nvPr/>
            </p:nvCxnSpPr>
            <p:spPr>
              <a:xfrm flipV="1">
                <a:off x="687600" y="682813"/>
                <a:ext cx="342000" cy="118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62400" y="2595600"/>
              <a:ext cx="401072" cy="377560"/>
              <a:chOff x="663170" y="535213"/>
              <a:chExt cx="401072" cy="37756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687600" y="535213"/>
                <a:ext cx="342000" cy="296387"/>
                <a:chOff x="684000" y="682813"/>
                <a:chExt cx="342000" cy="296387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684000" y="684000"/>
                  <a:ext cx="295200" cy="295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30800" y="682813"/>
                  <a:ext cx="295200" cy="295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663170" y="543441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8.2mm</a:t>
                </a:r>
              </a:p>
              <a:p>
                <a:r>
                  <a:rPr lang="en-US" sz="600" dirty="0"/>
                  <a:t>21/64”</a:t>
                </a:r>
              </a:p>
              <a:p>
                <a:r>
                  <a:rPr lang="en-US" sz="600" dirty="0"/>
                  <a:t>  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flipH="1">
                <a:off x="860400" y="536400"/>
                <a:ext cx="3306" cy="2952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2" idx="2"/>
                <a:endCxn id="43" idx="6"/>
              </p:cNvCxnSpPr>
              <p:nvPr/>
            </p:nvCxnSpPr>
            <p:spPr>
              <a:xfrm flipV="1">
                <a:off x="687600" y="682813"/>
                <a:ext cx="342000" cy="118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662400" y="3279600"/>
              <a:ext cx="401072" cy="377560"/>
              <a:chOff x="663170" y="535213"/>
              <a:chExt cx="401072" cy="37756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7600" y="535213"/>
                <a:ext cx="342000" cy="296387"/>
                <a:chOff x="684000" y="682813"/>
                <a:chExt cx="342000" cy="296387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84000" y="684000"/>
                  <a:ext cx="295200" cy="295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730800" y="682813"/>
                  <a:ext cx="295200" cy="295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663170" y="543441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8.2mm</a:t>
                </a:r>
              </a:p>
              <a:p>
                <a:r>
                  <a:rPr lang="en-US" sz="600" dirty="0"/>
                  <a:t>21/64”</a:t>
                </a:r>
              </a:p>
              <a:p>
                <a:r>
                  <a:rPr lang="en-US" sz="600" dirty="0"/>
                  <a:t>  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860400" y="536400"/>
                <a:ext cx="3306" cy="2952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6" idx="2"/>
                <a:endCxn id="37" idx="6"/>
              </p:cNvCxnSpPr>
              <p:nvPr/>
            </p:nvCxnSpPr>
            <p:spPr>
              <a:xfrm flipV="1">
                <a:off x="687600" y="682813"/>
                <a:ext cx="342000" cy="118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1063472" y="498147"/>
              <a:ext cx="1302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Digital I/O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63472" y="1186934"/>
              <a:ext cx="1302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Digital I/O 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2278" y="2558534"/>
              <a:ext cx="220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External Analog Input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2278" y="1870934"/>
              <a:ext cx="150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Sense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4242" y="3243721"/>
              <a:ext cx="3102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On-Board </a:t>
              </a:r>
              <a:r>
                <a:rPr lang="en-US" dirty="0"/>
                <a:t>O</a:t>
              </a:r>
              <a:r>
                <a:rPr lang="en-US" dirty="0" smtClean="0"/>
                <a:t>utput (Do not load)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12835" y="453362"/>
            <a:ext cx="2717235" cy="1105826"/>
            <a:chOff x="2220413" y="445334"/>
            <a:chExt cx="2717235" cy="1105826"/>
          </a:xfrm>
        </p:grpSpPr>
        <p:grpSp>
          <p:nvGrpSpPr>
            <p:cNvPr id="63" name="Group 62"/>
            <p:cNvGrpSpPr/>
            <p:nvPr/>
          </p:nvGrpSpPr>
          <p:grpSpPr>
            <a:xfrm>
              <a:off x="2220413" y="482400"/>
              <a:ext cx="401072" cy="377560"/>
              <a:chOff x="663170" y="535213"/>
              <a:chExt cx="401072" cy="37756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687600" y="535213"/>
                <a:ext cx="342000" cy="296387"/>
                <a:chOff x="684000" y="682813"/>
                <a:chExt cx="342000" cy="296387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684000" y="684000"/>
                  <a:ext cx="295200" cy="295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30800" y="682813"/>
                  <a:ext cx="295200" cy="295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663170" y="543441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8.2mm</a:t>
                </a:r>
              </a:p>
              <a:p>
                <a:r>
                  <a:rPr lang="en-US" sz="600" dirty="0"/>
                  <a:t>21/64”</a:t>
                </a:r>
              </a:p>
              <a:p>
                <a:r>
                  <a:rPr lang="en-US" sz="600" dirty="0"/>
                  <a:t>  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flipH="1">
                <a:off x="860400" y="536400"/>
                <a:ext cx="3306" cy="2952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77" idx="2"/>
                <a:endCxn id="78" idx="6"/>
              </p:cNvCxnSpPr>
              <p:nvPr/>
            </p:nvCxnSpPr>
            <p:spPr>
              <a:xfrm flipV="1">
                <a:off x="687600" y="682813"/>
                <a:ext cx="342000" cy="118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2222806" y="1173600"/>
              <a:ext cx="401072" cy="377560"/>
              <a:chOff x="663170" y="535213"/>
              <a:chExt cx="401072" cy="37756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87600" y="535213"/>
                <a:ext cx="342000" cy="296387"/>
                <a:chOff x="684000" y="682813"/>
                <a:chExt cx="342000" cy="296387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684000" y="684000"/>
                  <a:ext cx="295200" cy="295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730800" y="682813"/>
                  <a:ext cx="295200" cy="295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663170" y="543441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8.2mm</a:t>
                </a:r>
              </a:p>
              <a:p>
                <a:r>
                  <a:rPr lang="en-US" sz="600" dirty="0"/>
                  <a:t>21/64”</a:t>
                </a:r>
              </a:p>
              <a:p>
                <a:r>
                  <a:rPr lang="en-US" sz="600" dirty="0"/>
                  <a:t>  </a:t>
                </a: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>
                <a:off x="860400" y="536400"/>
                <a:ext cx="3306" cy="2952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1" idx="2"/>
                <a:endCxn id="72" idx="6"/>
              </p:cNvCxnSpPr>
              <p:nvPr/>
            </p:nvCxnSpPr>
            <p:spPr>
              <a:xfrm flipV="1">
                <a:off x="687600" y="682813"/>
                <a:ext cx="342000" cy="118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2653048" y="445334"/>
              <a:ext cx="2284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Analog Input 1 (diode)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53048" y="1137721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Analog Input 2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54400" y="4787642"/>
            <a:ext cx="619080" cy="590415"/>
            <a:chOff x="5748658" y="4479587"/>
            <a:chExt cx="619080" cy="590415"/>
          </a:xfrm>
        </p:grpSpPr>
        <p:sp>
          <p:nvSpPr>
            <p:cNvPr id="79" name="Oval 78"/>
            <p:cNvSpPr/>
            <p:nvPr/>
          </p:nvSpPr>
          <p:spPr>
            <a:xfrm>
              <a:off x="5800798" y="4479587"/>
              <a:ext cx="514800" cy="51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>
              <a:stCxn id="79" idx="2"/>
              <a:endCxn id="79" idx="6"/>
            </p:cNvCxnSpPr>
            <p:nvPr/>
          </p:nvCxnSpPr>
          <p:spPr>
            <a:xfrm>
              <a:off x="5800798" y="4736987"/>
              <a:ext cx="5148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9" idx="4"/>
              <a:endCxn id="79" idx="0"/>
            </p:cNvCxnSpPr>
            <p:nvPr/>
          </p:nvCxnSpPr>
          <p:spPr>
            <a:xfrm flipV="1">
              <a:off x="6058198" y="4479587"/>
              <a:ext cx="0" cy="51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748658" y="4516004"/>
              <a:ext cx="61908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14.3mm</a:t>
              </a:r>
            </a:p>
            <a:p>
              <a:r>
                <a:rPr lang="en-US" sz="1000" dirty="0"/>
                <a:t>   9/16”</a:t>
              </a:r>
            </a:p>
            <a:p>
              <a:r>
                <a:rPr lang="en-US" sz="1000" dirty="0"/>
                <a:t>  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716300" y="3639362"/>
            <a:ext cx="2035914" cy="369316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External Thermistor</a:t>
            </a:r>
            <a:endParaRPr lang="en-US" dirty="0"/>
          </a:p>
        </p:txBody>
      </p:sp>
      <p:cxnSp>
        <p:nvCxnSpPr>
          <p:cNvPr id="86" name="Straight Connector 85"/>
          <p:cNvCxnSpPr>
            <a:stCxn id="10" idx="0"/>
            <a:endCxn id="10" idx="4"/>
          </p:cNvCxnSpPr>
          <p:nvPr/>
        </p:nvCxnSpPr>
        <p:spPr>
          <a:xfrm>
            <a:off x="2509200" y="1970389"/>
            <a:ext cx="0" cy="5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0" idx="2"/>
            <a:endCxn id="10" idx="6"/>
          </p:cNvCxnSpPr>
          <p:nvPr/>
        </p:nvCxnSpPr>
        <p:spPr>
          <a:xfrm>
            <a:off x="2239200" y="2240389"/>
            <a:ext cx="5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366399" y="2910925"/>
            <a:ext cx="292608" cy="292608"/>
            <a:chOff x="2366399" y="2910925"/>
            <a:chExt cx="292608" cy="292608"/>
          </a:xfrm>
        </p:grpSpPr>
        <p:sp>
          <p:nvSpPr>
            <p:cNvPr id="16" name="Oval 15"/>
            <p:cNvSpPr/>
            <p:nvPr/>
          </p:nvSpPr>
          <p:spPr>
            <a:xfrm>
              <a:off x="2366399" y="2910925"/>
              <a:ext cx="292608" cy="2926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>
              <a:stCxn id="16" idx="0"/>
            </p:cNvCxnSpPr>
            <p:nvPr/>
          </p:nvCxnSpPr>
          <p:spPr>
            <a:xfrm flipH="1">
              <a:off x="2508264" y="2910925"/>
              <a:ext cx="4439" cy="281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6" idx="2"/>
              <a:endCxn id="16" idx="6"/>
            </p:cNvCxnSpPr>
            <p:nvPr/>
          </p:nvCxnSpPr>
          <p:spPr>
            <a:xfrm>
              <a:off x="2366399" y="3057229"/>
              <a:ext cx="2926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332731" y="3680029"/>
            <a:ext cx="382299" cy="375859"/>
            <a:chOff x="2332731" y="3680029"/>
            <a:chExt cx="382299" cy="375859"/>
          </a:xfrm>
        </p:grpSpPr>
        <p:sp>
          <p:nvSpPr>
            <p:cNvPr id="85" name="TextBox 84"/>
            <p:cNvSpPr txBox="1"/>
            <p:nvPr/>
          </p:nvSpPr>
          <p:spPr>
            <a:xfrm>
              <a:off x="2332731" y="3680029"/>
              <a:ext cx="382299" cy="375859"/>
            </a:xfrm>
            <a:prstGeom prst="rect">
              <a:avLst/>
            </a:prstGeom>
            <a:noFill/>
          </p:spPr>
          <p:txBody>
            <a:bodyPr wrap="none" lIns="91426" tIns="45712" rIns="91426" bIns="45712" rtlCol="0">
              <a:spAutoFit/>
            </a:bodyPr>
            <a:lstStyle/>
            <a:p>
              <a:r>
                <a:rPr lang="en-US" sz="600" dirty="0"/>
                <a:t>6mm</a:t>
              </a:r>
            </a:p>
            <a:p>
              <a:r>
                <a:rPr lang="en-US" sz="600" dirty="0"/>
                <a:t>15/64</a:t>
              </a:r>
            </a:p>
            <a:p>
              <a:endParaRPr lang="en-US" sz="600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404457" y="3716028"/>
              <a:ext cx="216000" cy="216000"/>
              <a:chOff x="2404457" y="3716028"/>
              <a:chExt cx="216000" cy="216000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2404457" y="3716028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2" rIns="91426" bIns="45712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>
                <a:stCxn id="83" idx="0"/>
                <a:endCxn id="83" idx="4"/>
              </p:cNvCxnSpPr>
              <p:nvPr/>
            </p:nvCxnSpPr>
            <p:spPr>
              <a:xfrm>
                <a:off x="2512457" y="3716028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3" idx="2"/>
                <a:endCxn id="83" idx="6"/>
              </p:cNvCxnSpPr>
              <p:nvPr/>
            </p:nvCxnSpPr>
            <p:spPr>
              <a:xfrm>
                <a:off x="2404457" y="3824028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TextBox 91"/>
          <p:cNvSpPr txBox="1"/>
          <p:nvPr/>
        </p:nvSpPr>
        <p:spPr>
          <a:xfrm>
            <a:off x="2432564" y="5502731"/>
            <a:ext cx="949462" cy="369316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Fan side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818712" y="2189434"/>
            <a:ext cx="2907755" cy="2585307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Back side (I/O connections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6mm (15/64”) for </a:t>
            </a:r>
            <a:r>
              <a:rPr lang="en-US" dirty="0" smtClean="0"/>
              <a:t>mono</a:t>
            </a:r>
          </a:p>
          <a:p>
            <a:r>
              <a:rPr lang="en-US" dirty="0"/>
              <a:t>6mm (15/64”) for </a:t>
            </a:r>
            <a:r>
              <a:rPr lang="en-US" dirty="0" smtClean="0"/>
              <a:t>Relay bolts</a:t>
            </a:r>
            <a:endParaRPr lang="en-US" dirty="0" smtClean="0"/>
          </a:p>
          <a:p>
            <a:r>
              <a:rPr lang="en-US" dirty="0" smtClean="0"/>
              <a:t>8mm (5/16”) for DC</a:t>
            </a:r>
          </a:p>
          <a:p>
            <a:r>
              <a:rPr lang="en-US" dirty="0" smtClean="0"/>
              <a:t>8.2mm (21/64”) for BNC</a:t>
            </a:r>
          </a:p>
          <a:p>
            <a:r>
              <a:rPr lang="en-US" dirty="0" smtClean="0"/>
              <a:t>14.3mm (9/16”) for AC</a:t>
            </a:r>
          </a:p>
          <a:p>
            <a:r>
              <a:rPr lang="en-US" dirty="0" smtClean="0"/>
              <a:t>15mm (5/8”) for USB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25200" y="2912400"/>
            <a:ext cx="292608" cy="292608"/>
            <a:chOff x="2366399" y="2910925"/>
            <a:chExt cx="292608" cy="292608"/>
          </a:xfrm>
        </p:grpSpPr>
        <p:sp>
          <p:nvSpPr>
            <p:cNvPr id="94" name="Oval 93"/>
            <p:cNvSpPr/>
            <p:nvPr/>
          </p:nvSpPr>
          <p:spPr>
            <a:xfrm>
              <a:off x="2366399" y="2910925"/>
              <a:ext cx="292608" cy="2926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stCxn id="94" idx="0"/>
            </p:cNvCxnSpPr>
            <p:nvPr/>
          </p:nvCxnSpPr>
          <p:spPr>
            <a:xfrm flipH="1">
              <a:off x="2508264" y="2910925"/>
              <a:ext cx="4439" cy="281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4" idx="2"/>
              <a:endCxn id="94" idx="6"/>
            </p:cNvCxnSpPr>
            <p:nvPr/>
          </p:nvCxnSpPr>
          <p:spPr>
            <a:xfrm>
              <a:off x="2366399" y="3057229"/>
              <a:ext cx="2926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805200" y="2912400"/>
            <a:ext cx="292608" cy="292608"/>
            <a:chOff x="2366399" y="2910925"/>
            <a:chExt cx="292608" cy="292608"/>
          </a:xfrm>
        </p:grpSpPr>
        <p:sp>
          <p:nvSpPr>
            <p:cNvPr id="98" name="Oval 97"/>
            <p:cNvSpPr/>
            <p:nvPr/>
          </p:nvSpPr>
          <p:spPr>
            <a:xfrm>
              <a:off x="2366399" y="2910925"/>
              <a:ext cx="292608" cy="2926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8" idx="0"/>
            </p:cNvCxnSpPr>
            <p:nvPr/>
          </p:nvCxnSpPr>
          <p:spPr>
            <a:xfrm flipH="1">
              <a:off x="2508264" y="2910925"/>
              <a:ext cx="4439" cy="281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2"/>
              <a:endCxn id="98" idx="6"/>
            </p:cNvCxnSpPr>
            <p:nvPr/>
          </p:nvCxnSpPr>
          <p:spPr>
            <a:xfrm>
              <a:off x="2366399" y="3057229"/>
              <a:ext cx="2926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1218681" y="2868258"/>
            <a:ext cx="894768" cy="369316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375 nm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669511" y="2872571"/>
            <a:ext cx="894768" cy="369316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420 nm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097808" y="2874046"/>
            <a:ext cx="894768" cy="369316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530 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583" y="2967951"/>
            <a:ext cx="1959525" cy="195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494" y="158560"/>
            <a:ext cx="2327700" cy="232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0"/>
            <a:ext cx="5486400" cy="542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686745" y="1192810"/>
            <a:ext cx="259200" cy="259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spcCol="0"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791201" y="1021255"/>
            <a:ext cx="2598696" cy="4247300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Front side (Controls)</a:t>
            </a:r>
          </a:p>
          <a:p>
            <a:r>
              <a:rPr lang="en-US" dirty="0" smtClean="0"/>
              <a:t>**Drill keys first</a:t>
            </a:r>
          </a:p>
          <a:p>
            <a:r>
              <a:rPr lang="en-US" dirty="0" smtClean="0"/>
              <a:t>7.2mm (9/32”) for pot</a:t>
            </a:r>
          </a:p>
          <a:p>
            <a:r>
              <a:rPr lang="en-US" dirty="0" smtClean="0"/>
              <a:t>3.2mm (1/8”) for pot key</a:t>
            </a:r>
          </a:p>
          <a:p>
            <a:r>
              <a:rPr lang="en-US" dirty="0" smtClean="0"/>
              <a:t>9.8mm(25/64”) SP4T</a:t>
            </a:r>
          </a:p>
          <a:p>
            <a:r>
              <a:rPr lang="en-US" dirty="0" smtClean="0"/>
              <a:t>3.2mm(1/8”) SP4T key</a:t>
            </a:r>
          </a:p>
          <a:p>
            <a:r>
              <a:rPr lang="en-US" dirty="0" smtClean="0"/>
              <a:t>20mm(13/16”) AC switch</a:t>
            </a:r>
          </a:p>
          <a:p>
            <a:r>
              <a:rPr lang="en-US" dirty="0" smtClean="0"/>
              <a:t>2.4mm (3/32”) AC key</a:t>
            </a:r>
          </a:p>
          <a:p>
            <a:r>
              <a:rPr lang="en-US" dirty="0" smtClean="0"/>
              <a:t>5mm (13/64”) LED</a:t>
            </a:r>
          </a:p>
          <a:p>
            <a:r>
              <a:rPr lang="en-US" dirty="0" smtClean="0"/>
              <a:t>6.4mm (1/4”) Toggle</a:t>
            </a:r>
          </a:p>
          <a:p>
            <a:r>
              <a:rPr lang="en-US" dirty="0" smtClean="0"/>
              <a:t>2.2mm (3/32”) Toggle key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028400" y="1264810"/>
            <a:ext cx="115200" cy="115200"/>
            <a:chOff x="3488744" y="1264810"/>
            <a:chExt cx="115200" cy="115200"/>
          </a:xfrm>
        </p:grpSpPr>
        <p:sp>
          <p:nvSpPr>
            <p:cNvPr id="108" name="Oval 107"/>
            <p:cNvSpPr/>
            <p:nvPr/>
          </p:nvSpPr>
          <p:spPr>
            <a:xfrm>
              <a:off x="3488744" y="1264810"/>
              <a:ext cx="115200" cy="115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8" idx="0"/>
              <a:endCxn id="108" idx="4"/>
            </p:cNvCxnSpPr>
            <p:nvPr/>
          </p:nvCxnSpPr>
          <p:spPr>
            <a:xfrm>
              <a:off x="3546344" y="1264810"/>
              <a:ext cx="0" cy="1152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8" idx="6"/>
              <a:endCxn id="108" idx="2"/>
            </p:cNvCxnSpPr>
            <p:nvPr/>
          </p:nvCxnSpPr>
          <p:spPr>
            <a:xfrm flipH="1">
              <a:off x="3488744" y="1322410"/>
              <a:ext cx="115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>
            <a:stCxn id="105" idx="0"/>
            <a:endCxn id="105" idx="4"/>
          </p:cNvCxnSpPr>
          <p:nvPr/>
        </p:nvCxnSpPr>
        <p:spPr>
          <a:xfrm>
            <a:off x="3816344" y="1192810"/>
            <a:ext cx="0" cy="259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114773" y="2128937"/>
            <a:ext cx="1428440" cy="369316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b="1" dirty="0" smtClean="0"/>
              <a:t>LED Intensity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027747" y="3763046"/>
            <a:ext cx="894797" cy="369332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375 nm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3375796" y="2674513"/>
            <a:ext cx="894797" cy="369332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420 nm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4694748" y="3763046"/>
            <a:ext cx="894797" cy="369332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530 nm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578460" y="4808113"/>
            <a:ext cx="475743" cy="369316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3146092" y="5083897"/>
            <a:ext cx="1368616" cy="369316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b="1" dirty="0" smtClean="0"/>
              <a:t>LED Selector</a:t>
            </a:r>
            <a:endParaRPr lang="en-US" b="1" dirty="0"/>
          </a:p>
        </p:txBody>
      </p:sp>
      <p:sp>
        <p:nvSpPr>
          <p:cNvPr id="141" name="Oval 140"/>
          <p:cNvSpPr/>
          <p:nvPr/>
        </p:nvSpPr>
        <p:spPr>
          <a:xfrm>
            <a:off x="3639944" y="3771312"/>
            <a:ext cx="352800" cy="352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spcCol="0"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3686745" y="1322410"/>
            <a:ext cx="259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41" idx="2"/>
            <a:endCxn id="141" idx="6"/>
          </p:cNvCxnSpPr>
          <p:nvPr/>
        </p:nvCxnSpPr>
        <p:spPr>
          <a:xfrm>
            <a:off x="3639944" y="3947712"/>
            <a:ext cx="3528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1" idx="4"/>
            <a:endCxn id="141" idx="0"/>
          </p:cNvCxnSpPr>
          <p:nvPr/>
        </p:nvCxnSpPr>
        <p:spPr>
          <a:xfrm flipV="1">
            <a:off x="3816343" y="3771312"/>
            <a:ext cx="0" cy="352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4107600" y="3890113"/>
            <a:ext cx="115200" cy="115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spcCol="0"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/>
          <p:cNvCxnSpPr>
            <a:stCxn id="145" idx="4"/>
            <a:endCxn id="145" idx="0"/>
          </p:cNvCxnSpPr>
          <p:nvPr/>
        </p:nvCxnSpPr>
        <p:spPr>
          <a:xfrm flipV="1">
            <a:off x="4165200" y="3890113"/>
            <a:ext cx="0" cy="115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5" idx="6"/>
            <a:endCxn id="145" idx="2"/>
          </p:cNvCxnSpPr>
          <p:nvPr/>
        </p:nvCxnSpPr>
        <p:spPr>
          <a:xfrm flipH="1">
            <a:off x="4107600" y="3947713"/>
            <a:ext cx="115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75400" y="3646800"/>
            <a:ext cx="770400" cy="1115601"/>
            <a:chOff x="275400" y="3646800"/>
            <a:chExt cx="770400" cy="1115601"/>
          </a:xfrm>
        </p:grpSpPr>
        <p:sp>
          <p:nvSpPr>
            <p:cNvPr id="150" name="Oval 149"/>
            <p:cNvSpPr/>
            <p:nvPr/>
          </p:nvSpPr>
          <p:spPr>
            <a:xfrm>
              <a:off x="325800" y="3646800"/>
              <a:ext cx="720000" cy="72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275400" y="3963600"/>
              <a:ext cx="86400" cy="86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Connector 154"/>
            <p:cNvCxnSpPr>
              <a:stCxn id="153" idx="4"/>
              <a:endCxn id="153" idx="0"/>
            </p:cNvCxnSpPr>
            <p:nvPr/>
          </p:nvCxnSpPr>
          <p:spPr>
            <a:xfrm flipV="1">
              <a:off x="318600" y="3963600"/>
              <a:ext cx="0" cy="86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53" idx="6"/>
            </p:cNvCxnSpPr>
            <p:nvPr/>
          </p:nvCxnSpPr>
          <p:spPr>
            <a:xfrm flipH="1" flipV="1">
              <a:off x="275400" y="4005314"/>
              <a:ext cx="86400" cy="14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50" idx="4"/>
            </p:cNvCxnSpPr>
            <p:nvPr/>
          </p:nvCxnSpPr>
          <p:spPr>
            <a:xfrm flipV="1">
              <a:off x="685800" y="3646800"/>
              <a:ext cx="0" cy="72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50" idx="6"/>
              <a:endCxn id="150" idx="2"/>
            </p:cNvCxnSpPr>
            <p:nvPr/>
          </p:nvCxnSpPr>
          <p:spPr>
            <a:xfrm flipH="1">
              <a:off x="325800" y="4006800"/>
              <a:ext cx="72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424512" y="4393069"/>
              <a:ext cx="521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Fan</a:t>
              </a:r>
              <a:endParaRPr lang="en-US" b="1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75401" y="2310080"/>
            <a:ext cx="806107" cy="1095589"/>
            <a:chOff x="275400" y="3646800"/>
            <a:chExt cx="806107" cy="1095589"/>
          </a:xfrm>
        </p:grpSpPr>
        <p:sp>
          <p:nvSpPr>
            <p:cNvPr id="163" name="Oval 162"/>
            <p:cNvSpPr/>
            <p:nvPr/>
          </p:nvSpPr>
          <p:spPr>
            <a:xfrm>
              <a:off x="325800" y="3646800"/>
              <a:ext cx="720000" cy="72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275400" y="3963600"/>
              <a:ext cx="86400" cy="86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/>
            <p:cNvCxnSpPr>
              <a:stCxn id="165" idx="4"/>
              <a:endCxn id="165" idx="0"/>
            </p:cNvCxnSpPr>
            <p:nvPr/>
          </p:nvCxnSpPr>
          <p:spPr>
            <a:xfrm flipV="1">
              <a:off x="318600" y="3963600"/>
              <a:ext cx="0" cy="86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65" idx="6"/>
            </p:cNvCxnSpPr>
            <p:nvPr/>
          </p:nvCxnSpPr>
          <p:spPr>
            <a:xfrm flipH="1" flipV="1">
              <a:off x="275400" y="4005314"/>
              <a:ext cx="86400" cy="14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63" idx="4"/>
            </p:cNvCxnSpPr>
            <p:nvPr/>
          </p:nvCxnSpPr>
          <p:spPr>
            <a:xfrm flipV="1">
              <a:off x="685800" y="3646800"/>
              <a:ext cx="0" cy="72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63" idx="6"/>
              <a:endCxn id="163" idx="2"/>
            </p:cNvCxnSpPr>
            <p:nvPr/>
          </p:nvCxnSpPr>
          <p:spPr>
            <a:xfrm flipH="1">
              <a:off x="325800" y="4006800"/>
              <a:ext cx="72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87251" y="4373057"/>
              <a:ext cx="794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Power</a:t>
              </a:r>
              <a:endParaRPr lang="en-US" b="1" dirty="0"/>
            </a:p>
          </p:txBody>
        </p:sp>
      </p:grpSp>
      <p:sp>
        <p:nvSpPr>
          <p:cNvPr id="57" name="Oval 56"/>
          <p:cNvSpPr/>
          <p:nvPr/>
        </p:nvSpPr>
        <p:spPr>
          <a:xfrm>
            <a:off x="586928" y="1322023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4"/>
            <a:endCxn id="57" idx="0"/>
          </p:cNvCxnSpPr>
          <p:nvPr/>
        </p:nvCxnSpPr>
        <p:spPr>
          <a:xfrm flipV="1">
            <a:off x="676928" y="1322023"/>
            <a:ext cx="0" cy="18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7" idx="6"/>
            <a:endCxn id="57" idx="2"/>
          </p:cNvCxnSpPr>
          <p:nvPr/>
        </p:nvCxnSpPr>
        <p:spPr>
          <a:xfrm flipH="1">
            <a:off x="586928" y="1412023"/>
            <a:ext cx="1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067" y="1502023"/>
            <a:ext cx="1199719" cy="718448"/>
          </a:xfrm>
          <a:prstGeom prst="rect">
            <a:avLst/>
          </a:prstGeom>
          <a:noFill/>
        </p:spPr>
        <p:txBody>
          <a:bodyPr wrap="none" lIns="101901" tIns="50950" rIns="101901" bIns="50950" rtlCol="0">
            <a:spAutoFit/>
          </a:bodyPr>
          <a:lstStyle/>
          <a:p>
            <a:pPr algn="ctr"/>
            <a:r>
              <a:rPr lang="en-US" b="1" dirty="0" smtClean="0"/>
              <a:t>Overheat</a:t>
            </a:r>
          </a:p>
          <a:p>
            <a:pPr algn="ctr"/>
            <a:r>
              <a:rPr lang="en-US" b="1" dirty="0" smtClean="0"/>
              <a:t>Warning</a:t>
            </a:r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61728" y="546473"/>
            <a:ext cx="230400" cy="230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4"/>
            <a:endCxn id="61" idx="0"/>
          </p:cNvCxnSpPr>
          <p:nvPr/>
        </p:nvCxnSpPr>
        <p:spPr>
          <a:xfrm flipV="1">
            <a:off x="676928" y="546473"/>
            <a:ext cx="0" cy="230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2"/>
            <a:endCxn id="61" idx="6"/>
          </p:cNvCxnSpPr>
          <p:nvPr/>
        </p:nvCxnSpPr>
        <p:spPr>
          <a:xfrm>
            <a:off x="561728" y="661673"/>
            <a:ext cx="2304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6068" y="802267"/>
            <a:ext cx="1021721" cy="410672"/>
          </a:xfrm>
          <a:prstGeom prst="rect">
            <a:avLst/>
          </a:prstGeom>
          <a:noFill/>
        </p:spPr>
        <p:txBody>
          <a:bodyPr wrap="none" lIns="101901" tIns="50950" rIns="101901" bIns="50950" rtlCol="0">
            <a:spAutoFit/>
          </a:bodyPr>
          <a:lstStyle/>
          <a:p>
            <a:pPr algn="ctr"/>
            <a:r>
              <a:rPr lang="en-US" b="1" dirty="0" smtClean="0"/>
              <a:t>Manual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15595" y="102238"/>
            <a:ext cx="722665" cy="410672"/>
          </a:xfrm>
          <a:prstGeom prst="rect">
            <a:avLst/>
          </a:prstGeom>
          <a:noFill/>
        </p:spPr>
        <p:txBody>
          <a:bodyPr wrap="none" lIns="101901" tIns="50950" rIns="101901" bIns="50950" rtlCol="0">
            <a:spAutoFit/>
          </a:bodyPr>
          <a:lstStyle/>
          <a:p>
            <a:pPr algn="ctr"/>
            <a:r>
              <a:rPr lang="en-US" b="1" dirty="0" smtClean="0"/>
              <a:t>Auto</a:t>
            </a:r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640928" y="411473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6" idx="4"/>
            <a:endCxn id="66" idx="0"/>
          </p:cNvCxnSpPr>
          <p:nvPr/>
        </p:nvCxnSpPr>
        <p:spPr>
          <a:xfrm flipV="1">
            <a:off x="676928" y="411473"/>
            <a:ext cx="0" cy="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6" idx="6"/>
            <a:endCxn id="66" idx="2"/>
          </p:cNvCxnSpPr>
          <p:nvPr/>
        </p:nvCxnSpPr>
        <p:spPr>
          <a:xfrm flipH="1">
            <a:off x="640928" y="447473"/>
            <a:ext cx="7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8676</TotalTime>
  <Words>305</Words>
  <Application>Microsoft Office PowerPoint</Application>
  <PresentationFormat>Letter Paper (8.5x11 in)</PresentationFormat>
  <Paragraphs>106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116</cp:revision>
  <cp:lastPrinted>2018-08-14T05:30:46Z</cp:lastPrinted>
  <dcterms:created xsi:type="dcterms:W3CDTF">2018-07-19T04:28:47Z</dcterms:created>
  <dcterms:modified xsi:type="dcterms:W3CDTF">2018-08-14T08:16:08Z</dcterms:modified>
</cp:coreProperties>
</file>