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BC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31A6-7588-4017-9C41-FA927B062F0E}" type="datetimeFigureOut">
              <a:rPr lang="es-ES" smtClean="0"/>
              <a:t>11/04/2020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CF18-0891-4447-B0F3-FECB655836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50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31A6-7588-4017-9C41-FA927B062F0E}" type="datetimeFigureOut">
              <a:rPr lang="es-ES" smtClean="0"/>
              <a:t>11/04/2020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CF18-0891-4447-B0F3-FECB655836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858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31A6-7588-4017-9C41-FA927B062F0E}" type="datetimeFigureOut">
              <a:rPr lang="es-ES" smtClean="0"/>
              <a:t>11/04/2020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CF18-0891-4447-B0F3-FECB655836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0957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31A6-7588-4017-9C41-FA927B062F0E}" type="datetimeFigureOut">
              <a:rPr lang="es-ES" smtClean="0"/>
              <a:t>11/04/2020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CF18-0891-4447-B0F3-FECB6558368B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1331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31A6-7588-4017-9C41-FA927B062F0E}" type="datetimeFigureOut">
              <a:rPr lang="es-ES" smtClean="0"/>
              <a:t>11/04/2020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CF18-0891-4447-B0F3-FECB655836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6203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31A6-7588-4017-9C41-FA927B062F0E}" type="datetimeFigureOut">
              <a:rPr lang="es-ES" smtClean="0"/>
              <a:t>11/04/2020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CF18-0891-4447-B0F3-FECB655836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1583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31A6-7588-4017-9C41-FA927B062F0E}" type="datetimeFigureOut">
              <a:rPr lang="es-ES" smtClean="0"/>
              <a:t>11/04/2020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CF18-0891-4447-B0F3-FECB655836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9374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31A6-7588-4017-9C41-FA927B062F0E}" type="datetimeFigureOut">
              <a:rPr lang="es-ES" smtClean="0"/>
              <a:t>11/04/2020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CF18-0891-4447-B0F3-FECB655836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3817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31A6-7588-4017-9C41-FA927B062F0E}" type="datetimeFigureOut">
              <a:rPr lang="es-ES" smtClean="0"/>
              <a:t>11/04/2020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CF18-0891-4447-B0F3-FECB655836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605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31A6-7588-4017-9C41-FA927B062F0E}" type="datetimeFigureOut">
              <a:rPr lang="es-ES" smtClean="0"/>
              <a:t>11/04/2020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CF18-0891-4447-B0F3-FECB655836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8484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31A6-7588-4017-9C41-FA927B062F0E}" type="datetimeFigureOut">
              <a:rPr lang="es-ES" smtClean="0"/>
              <a:t>11/04/2020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CF18-0891-4447-B0F3-FECB655836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4607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31A6-7588-4017-9C41-FA927B062F0E}" type="datetimeFigureOut">
              <a:rPr lang="es-ES" smtClean="0"/>
              <a:t>11/04/2020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CF18-0891-4447-B0F3-FECB655836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4242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31A6-7588-4017-9C41-FA927B062F0E}" type="datetimeFigureOut">
              <a:rPr lang="es-ES" smtClean="0"/>
              <a:t>11/04/2020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CF18-0891-4447-B0F3-FECB655836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3412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31A6-7588-4017-9C41-FA927B062F0E}" type="datetimeFigureOut">
              <a:rPr lang="es-ES" smtClean="0"/>
              <a:t>11/04/2020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CF18-0891-4447-B0F3-FECB655836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3016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31A6-7588-4017-9C41-FA927B062F0E}" type="datetimeFigureOut">
              <a:rPr lang="es-ES" smtClean="0"/>
              <a:t>11/04/2020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CF18-0891-4447-B0F3-FECB655836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3064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31A6-7588-4017-9C41-FA927B062F0E}" type="datetimeFigureOut">
              <a:rPr lang="es-ES" smtClean="0"/>
              <a:t>11/04/2020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CF18-0891-4447-B0F3-FECB655836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967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31A6-7588-4017-9C41-FA927B062F0E}" type="datetimeFigureOut">
              <a:rPr lang="es-ES" smtClean="0"/>
              <a:t>11/04/2020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CF18-0891-4447-B0F3-FECB655836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5329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0DA31A6-7588-4017-9C41-FA927B062F0E}" type="datetimeFigureOut">
              <a:rPr lang="es-ES" smtClean="0"/>
              <a:t>11/04/2020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ACF18-0891-4447-B0F3-FECB655836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44345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Procesual</a:t>
            </a:r>
            <a:r>
              <a:rPr lang="en-US" dirty="0" smtClean="0"/>
              <a:t> </a:t>
            </a:r>
            <a:r>
              <a:rPr lang="en-US" dirty="0" err="1" smtClean="0"/>
              <a:t>Hito</a:t>
            </a:r>
            <a:r>
              <a:rPr lang="en-US" dirty="0" smtClean="0"/>
              <a:t> 2	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Estudiante</a:t>
            </a:r>
            <a:r>
              <a:rPr lang="en-US" dirty="0" smtClean="0"/>
              <a:t>: Maria Bernarda Serrano Larrea</a:t>
            </a:r>
          </a:p>
          <a:p>
            <a:r>
              <a:rPr lang="en-US" dirty="0" err="1" smtClean="0"/>
              <a:t>Materia</a:t>
            </a:r>
            <a:r>
              <a:rPr lang="en-US" dirty="0" smtClean="0"/>
              <a:t>: </a:t>
            </a:r>
            <a:r>
              <a:rPr lang="en-US" dirty="0" err="1" smtClean="0"/>
              <a:t>Programacion</a:t>
            </a:r>
            <a:r>
              <a:rPr lang="en-US" dirty="0" smtClean="0"/>
              <a:t> de </a:t>
            </a:r>
            <a:r>
              <a:rPr lang="en-US" dirty="0" err="1" smtClean="0"/>
              <a:t>Dispositivos</a:t>
            </a:r>
            <a:r>
              <a:rPr lang="en-US" dirty="0" smtClean="0"/>
              <a:t> </a:t>
            </a:r>
            <a:r>
              <a:rPr lang="en-US" dirty="0" err="1" smtClean="0"/>
              <a:t>Moviles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58960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CVLogo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38611" y="1303698"/>
            <a:ext cx="4295117" cy="5260063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s-ES" sz="1200" dirty="0" err="1"/>
              <a:t>import</a:t>
            </a:r>
            <a:r>
              <a:rPr lang="es-ES" sz="1200" dirty="0"/>
              <a:t> </a:t>
            </a:r>
            <a:r>
              <a:rPr lang="es-ES" sz="1200" dirty="0" err="1"/>
              <a:t>React</a:t>
            </a:r>
            <a:r>
              <a:rPr lang="es-ES" sz="1200" dirty="0"/>
              <a:t>, {</a:t>
            </a:r>
            <a:r>
              <a:rPr lang="es-ES" sz="1200" dirty="0" err="1"/>
              <a:t>Component</a:t>
            </a:r>
            <a:r>
              <a:rPr lang="es-ES" sz="1200" dirty="0"/>
              <a:t>} </a:t>
            </a:r>
            <a:r>
              <a:rPr lang="es-ES" sz="1200" dirty="0" err="1"/>
              <a:t>from</a:t>
            </a:r>
            <a:r>
              <a:rPr lang="es-ES" sz="1200" dirty="0"/>
              <a:t> '</a:t>
            </a:r>
            <a:r>
              <a:rPr lang="es-ES" sz="1200" dirty="0" err="1"/>
              <a:t>react</a:t>
            </a:r>
            <a:r>
              <a:rPr lang="es-ES" sz="1200" dirty="0"/>
              <a:t>';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" sz="1200" dirty="0" err="1"/>
              <a:t>import</a:t>
            </a:r>
            <a:r>
              <a:rPr lang="es-ES" sz="1200" dirty="0"/>
              <a:t> {Text, View, </a:t>
            </a:r>
            <a:r>
              <a:rPr lang="es-ES" sz="1200" dirty="0" err="1"/>
              <a:t>Image,StyleSheet</a:t>
            </a:r>
            <a:r>
              <a:rPr lang="es-ES" sz="1200" dirty="0"/>
              <a:t> } </a:t>
            </a:r>
            <a:r>
              <a:rPr lang="es-ES" sz="1200" dirty="0" err="1"/>
              <a:t>from</a:t>
            </a:r>
            <a:r>
              <a:rPr lang="es-ES" sz="1200" dirty="0"/>
              <a:t> '</a:t>
            </a:r>
            <a:r>
              <a:rPr lang="es-ES" sz="1200" dirty="0" err="1"/>
              <a:t>react-native</a:t>
            </a:r>
            <a:r>
              <a:rPr lang="es-ES" sz="1200" dirty="0" smtClean="0"/>
              <a:t>';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" sz="1200" dirty="0" err="1" smtClean="0"/>
              <a:t>import</a:t>
            </a:r>
            <a:r>
              <a:rPr lang="es-ES" sz="1200" dirty="0" smtClean="0"/>
              <a:t> </a:t>
            </a:r>
            <a:r>
              <a:rPr lang="es-ES" sz="1200" dirty="0" err="1" smtClean="0"/>
              <a:t>Img</a:t>
            </a:r>
            <a:r>
              <a:rPr lang="es-ES" sz="1200" dirty="0" smtClean="0"/>
              <a:t> </a:t>
            </a:r>
            <a:r>
              <a:rPr lang="es-ES" sz="1200" dirty="0" err="1" smtClean="0"/>
              <a:t>from</a:t>
            </a:r>
            <a:r>
              <a:rPr lang="es-ES" sz="1200" dirty="0" smtClean="0"/>
              <a:t> '../</a:t>
            </a:r>
            <a:r>
              <a:rPr lang="es-ES" sz="1200" dirty="0" err="1" smtClean="0"/>
              <a:t>img</a:t>
            </a:r>
            <a:r>
              <a:rPr lang="es-ES" sz="1200" dirty="0" smtClean="0"/>
              <a:t>/img.png';</a:t>
            </a:r>
            <a:br>
              <a:rPr lang="es-ES" sz="1200" dirty="0" smtClean="0"/>
            </a:br>
            <a:r>
              <a:rPr lang="es-ES" sz="1200" dirty="0" err="1" smtClean="0"/>
              <a:t>class</a:t>
            </a:r>
            <a:r>
              <a:rPr lang="es-ES" sz="1200" dirty="0" smtClean="0"/>
              <a:t> </a:t>
            </a:r>
            <a:r>
              <a:rPr lang="es-ES" sz="1200" dirty="0" err="1" smtClean="0"/>
              <a:t>CVLogo</a:t>
            </a:r>
            <a:r>
              <a:rPr lang="es-ES" sz="1200" dirty="0" smtClean="0"/>
              <a:t> </a:t>
            </a:r>
            <a:r>
              <a:rPr lang="es-ES" sz="1200" dirty="0" err="1" smtClean="0"/>
              <a:t>extends</a:t>
            </a:r>
            <a:r>
              <a:rPr lang="es-ES" sz="1200" dirty="0" smtClean="0"/>
              <a:t> </a:t>
            </a:r>
            <a:r>
              <a:rPr lang="es-ES" sz="1200" dirty="0" err="1" smtClean="0"/>
              <a:t>Component</a:t>
            </a:r>
            <a:r>
              <a:rPr lang="es-ES" sz="1200" dirty="0" smtClean="0"/>
              <a:t>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" sz="1200" dirty="0"/>
              <a:t>    </a:t>
            </a:r>
            <a:r>
              <a:rPr lang="es-ES" sz="1200" dirty="0" err="1"/>
              <a:t>render</a:t>
            </a:r>
            <a:r>
              <a:rPr lang="es-ES" sz="1200" dirty="0"/>
              <a:t>(){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" sz="1200" dirty="0"/>
              <a:t>        </a:t>
            </a:r>
            <a:r>
              <a:rPr lang="es-ES" sz="1200" dirty="0" err="1"/>
              <a:t>return</a:t>
            </a:r>
            <a:r>
              <a:rPr lang="es-ES" sz="1200" dirty="0"/>
              <a:t>(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" sz="1200" dirty="0"/>
              <a:t>            &lt;&gt;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" sz="1200" dirty="0"/>
              <a:t>            &lt;View </a:t>
            </a:r>
            <a:r>
              <a:rPr lang="es-ES" sz="1200" dirty="0" err="1"/>
              <a:t>style</a:t>
            </a:r>
            <a:r>
              <a:rPr lang="es-ES" sz="1200" dirty="0"/>
              <a:t>={</a:t>
            </a:r>
            <a:r>
              <a:rPr lang="es-ES" sz="1200" dirty="0" err="1"/>
              <a:t>styles.contenedor</a:t>
            </a:r>
            <a:r>
              <a:rPr lang="es-ES" sz="1200" dirty="0"/>
              <a:t>} 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" sz="1200" dirty="0"/>
              <a:t>                &lt;</a:t>
            </a:r>
            <a:r>
              <a:rPr lang="es-ES" sz="1200" dirty="0" err="1"/>
              <a:t>Image</a:t>
            </a:r>
            <a:r>
              <a:rPr lang="es-ES" sz="1200" dirty="0"/>
              <a:t> </a:t>
            </a:r>
            <a:r>
              <a:rPr lang="es-ES" sz="1200" dirty="0" err="1"/>
              <a:t>source</a:t>
            </a:r>
            <a:r>
              <a:rPr lang="es-ES" sz="1200" dirty="0"/>
              <a:t>={</a:t>
            </a:r>
            <a:r>
              <a:rPr lang="es-ES" sz="1200" dirty="0" err="1"/>
              <a:t>Img</a:t>
            </a:r>
            <a:r>
              <a:rPr lang="es-ES" sz="1200" dirty="0"/>
              <a:t>} </a:t>
            </a:r>
            <a:r>
              <a:rPr lang="es-ES" sz="1200" dirty="0" err="1"/>
              <a:t>style</a:t>
            </a:r>
            <a:r>
              <a:rPr lang="es-ES" sz="1200" dirty="0"/>
              <a:t>={</a:t>
            </a:r>
            <a:r>
              <a:rPr lang="es-ES" sz="1200" dirty="0" err="1"/>
              <a:t>styles.img</a:t>
            </a:r>
            <a:r>
              <a:rPr lang="es-ES" sz="1200" dirty="0"/>
              <a:t>} 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" sz="1200" dirty="0"/>
              <a:t>                &lt;Text </a:t>
            </a:r>
            <a:r>
              <a:rPr lang="es-ES" sz="1200" dirty="0" err="1"/>
              <a:t>style</a:t>
            </a:r>
            <a:r>
              <a:rPr lang="es-ES" sz="1200" dirty="0"/>
              <a:t>={</a:t>
            </a:r>
            <a:r>
              <a:rPr lang="es-ES" sz="1200" dirty="0" err="1"/>
              <a:t>styles.texto</a:t>
            </a:r>
            <a:r>
              <a:rPr lang="es-ES" sz="1200" dirty="0"/>
              <a:t>}&gt;Epidemia Coronavirus&lt;/Text&gt;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" sz="1200" dirty="0"/>
              <a:t>            &lt;/View&gt;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" sz="1200" dirty="0"/>
              <a:t>            &lt;/&gt;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" sz="1200" dirty="0"/>
              <a:t>        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" sz="1200" dirty="0"/>
              <a:t>    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" sz="1200" dirty="0" smtClean="0"/>
              <a:t>}</a:t>
            </a:r>
            <a:endParaRPr lang="es-ES" sz="1200" dirty="0"/>
          </a:p>
        </p:txBody>
      </p:sp>
      <p:sp>
        <p:nvSpPr>
          <p:cNvPr id="4" name="CuadroTexto 3"/>
          <p:cNvSpPr txBox="1"/>
          <p:nvPr/>
        </p:nvSpPr>
        <p:spPr>
          <a:xfrm>
            <a:off x="5033728" y="923453"/>
            <a:ext cx="3087230" cy="4798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s-ES" dirty="0" smtClean="0"/>
          </a:p>
          <a:p>
            <a:pPr>
              <a:lnSpc>
                <a:spcPct val="150000"/>
              </a:lnSpc>
            </a:pPr>
            <a:r>
              <a:rPr lang="es-ES" sz="1100" dirty="0" err="1" smtClean="0"/>
              <a:t>const</a:t>
            </a:r>
            <a:r>
              <a:rPr lang="es-ES" sz="1100" dirty="0" smtClean="0"/>
              <a:t> </a:t>
            </a:r>
            <a:r>
              <a:rPr lang="es-ES" sz="1100" dirty="0" err="1" smtClean="0"/>
              <a:t>styles</a:t>
            </a:r>
            <a:r>
              <a:rPr lang="es-ES" sz="1100" dirty="0" smtClean="0"/>
              <a:t>=</a:t>
            </a:r>
            <a:r>
              <a:rPr lang="es-ES" sz="1100" dirty="0" err="1" smtClean="0"/>
              <a:t>StyleSheet.create</a:t>
            </a:r>
            <a:r>
              <a:rPr lang="es-ES" sz="1100" dirty="0" smtClean="0"/>
              <a:t>({</a:t>
            </a:r>
          </a:p>
          <a:p>
            <a:pPr>
              <a:lnSpc>
                <a:spcPct val="150000"/>
              </a:lnSpc>
            </a:pPr>
            <a:r>
              <a:rPr lang="es-ES" sz="1100" dirty="0" smtClean="0"/>
              <a:t>    </a:t>
            </a:r>
            <a:r>
              <a:rPr lang="es-ES" sz="1100" dirty="0" err="1" smtClean="0"/>
              <a:t>img</a:t>
            </a:r>
            <a:r>
              <a:rPr lang="es-ES" sz="1100" dirty="0" smtClean="0"/>
              <a:t>:{</a:t>
            </a:r>
          </a:p>
          <a:p>
            <a:pPr>
              <a:lnSpc>
                <a:spcPct val="150000"/>
              </a:lnSpc>
            </a:pPr>
            <a:r>
              <a:rPr lang="es-ES" sz="1100" dirty="0" smtClean="0"/>
              <a:t>        width:100,</a:t>
            </a:r>
          </a:p>
          <a:p>
            <a:pPr>
              <a:lnSpc>
                <a:spcPct val="150000"/>
              </a:lnSpc>
            </a:pPr>
            <a:r>
              <a:rPr lang="es-ES" sz="1100" dirty="0" smtClean="0"/>
              <a:t>        height:100,</a:t>
            </a:r>
          </a:p>
          <a:p>
            <a:pPr>
              <a:lnSpc>
                <a:spcPct val="150000"/>
              </a:lnSpc>
            </a:pPr>
            <a:r>
              <a:rPr lang="es-ES" sz="1100" dirty="0" smtClean="0"/>
              <a:t>        </a:t>
            </a:r>
            <a:r>
              <a:rPr lang="es-ES" sz="1100" dirty="0" err="1" smtClean="0"/>
              <a:t>resizeMode</a:t>
            </a:r>
            <a:r>
              <a:rPr lang="es-ES" sz="1100" dirty="0" smtClean="0"/>
              <a:t>:'</a:t>
            </a:r>
            <a:r>
              <a:rPr lang="es-ES" sz="1100" dirty="0" err="1" smtClean="0"/>
              <a:t>contain</a:t>
            </a:r>
            <a:r>
              <a:rPr lang="es-ES" sz="1100" dirty="0" smtClean="0"/>
              <a:t>',</a:t>
            </a:r>
          </a:p>
          <a:p>
            <a:pPr>
              <a:lnSpc>
                <a:spcPct val="150000"/>
              </a:lnSpc>
            </a:pPr>
            <a:r>
              <a:rPr lang="es-ES" sz="1100" dirty="0" smtClean="0"/>
              <a:t>    },</a:t>
            </a:r>
          </a:p>
          <a:p>
            <a:pPr>
              <a:lnSpc>
                <a:spcPct val="150000"/>
              </a:lnSpc>
            </a:pPr>
            <a:r>
              <a:rPr lang="es-ES" sz="1100" dirty="0" smtClean="0"/>
              <a:t>    contenedor:{</a:t>
            </a:r>
          </a:p>
          <a:p>
            <a:pPr>
              <a:lnSpc>
                <a:spcPct val="150000"/>
              </a:lnSpc>
            </a:pPr>
            <a:r>
              <a:rPr lang="es-ES" sz="1100" dirty="0" smtClean="0"/>
              <a:t>        </a:t>
            </a:r>
            <a:r>
              <a:rPr lang="es-ES" sz="1100" dirty="0" err="1" smtClean="0"/>
              <a:t>alignItems</a:t>
            </a:r>
            <a:r>
              <a:rPr lang="es-ES" sz="1100" dirty="0" smtClean="0"/>
              <a:t>: 'center',</a:t>
            </a:r>
          </a:p>
          <a:p>
            <a:pPr>
              <a:lnSpc>
                <a:spcPct val="150000"/>
              </a:lnSpc>
            </a:pPr>
            <a:r>
              <a:rPr lang="es-ES" sz="1100" dirty="0" smtClean="0"/>
              <a:t>        </a:t>
            </a:r>
            <a:r>
              <a:rPr lang="es-ES" sz="1100" dirty="0" err="1" smtClean="0"/>
              <a:t>paddingTop</a:t>
            </a:r>
            <a:r>
              <a:rPr lang="es-ES" sz="1100" dirty="0" smtClean="0"/>
              <a:t>: 30,</a:t>
            </a:r>
          </a:p>
          <a:p>
            <a:pPr>
              <a:lnSpc>
                <a:spcPct val="150000"/>
              </a:lnSpc>
            </a:pPr>
            <a:r>
              <a:rPr lang="es-ES" sz="1100" dirty="0" smtClean="0"/>
              <a:t>    },</a:t>
            </a:r>
          </a:p>
          <a:p>
            <a:pPr>
              <a:lnSpc>
                <a:spcPct val="150000"/>
              </a:lnSpc>
            </a:pPr>
            <a:r>
              <a:rPr lang="es-ES" sz="1100" dirty="0" smtClean="0"/>
              <a:t>    texto:{</a:t>
            </a:r>
          </a:p>
          <a:p>
            <a:pPr>
              <a:lnSpc>
                <a:spcPct val="150000"/>
              </a:lnSpc>
            </a:pPr>
            <a:r>
              <a:rPr lang="es-ES" sz="1100" dirty="0" smtClean="0"/>
              <a:t>        paddingTop:10,</a:t>
            </a:r>
          </a:p>
          <a:p>
            <a:pPr>
              <a:lnSpc>
                <a:spcPct val="150000"/>
              </a:lnSpc>
            </a:pPr>
            <a:r>
              <a:rPr lang="es-ES" sz="1100" dirty="0" smtClean="0"/>
              <a:t>        </a:t>
            </a:r>
            <a:r>
              <a:rPr lang="es-ES" sz="1100" dirty="0" err="1" smtClean="0"/>
              <a:t>fontWeight</a:t>
            </a:r>
            <a:r>
              <a:rPr lang="es-ES" sz="1100" dirty="0" smtClean="0"/>
              <a:t>:'</a:t>
            </a:r>
            <a:r>
              <a:rPr lang="es-ES" sz="1100" dirty="0" err="1" smtClean="0"/>
              <a:t>bold</a:t>
            </a:r>
            <a:r>
              <a:rPr lang="es-ES" sz="1100" dirty="0" smtClean="0"/>
              <a:t>',</a:t>
            </a:r>
          </a:p>
          <a:p>
            <a:pPr>
              <a:lnSpc>
                <a:spcPct val="150000"/>
              </a:lnSpc>
            </a:pPr>
            <a:r>
              <a:rPr lang="es-ES" sz="1100" dirty="0" smtClean="0"/>
              <a:t>    },</a:t>
            </a:r>
          </a:p>
          <a:p>
            <a:pPr>
              <a:lnSpc>
                <a:spcPct val="150000"/>
              </a:lnSpc>
            </a:pPr>
            <a:r>
              <a:rPr lang="es-ES" sz="1100" dirty="0" smtClean="0"/>
              <a:t/>
            </a:r>
            <a:br>
              <a:rPr lang="es-ES" sz="1100" dirty="0" smtClean="0"/>
            </a:br>
            <a:r>
              <a:rPr lang="es-ES" sz="1100" dirty="0" smtClean="0"/>
              <a:t>});</a:t>
            </a:r>
          </a:p>
          <a:p>
            <a:pPr>
              <a:lnSpc>
                <a:spcPct val="150000"/>
              </a:lnSpc>
            </a:pPr>
            <a:r>
              <a:rPr lang="es-ES" sz="1100" dirty="0" err="1" smtClean="0"/>
              <a:t>export</a:t>
            </a:r>
            <a:r>
              <a:rPr lang="es-ES" sz="1100" dirty="0" smtClean="0"/>
              <a:t> default </a:t>
            </a:r>
            <a:r>
              <a:rPr lang="es-ES" sz="1100" dirty="0" err="1" smtClean="0"/>
              <a:t>CVLogo</a:t>
            </a:r>
            <a:r>
              <a:rPr lang="es-ES" sz="1100" dirty="0" smtClean="0"/>
              <a:t>;</a:t>
            </a:r>
            <a:endParaRPr lang="es-ES" sz="1100" dirty="0" smtClean="0"/>
          </a:p>
        </p:txBody>
      </p:sp>
      <p:grpSp>
        <p:nvGrpSpPr>
          <p:cNvPr id="7" name="Grupo 6"/>
          <p:cNvGrpSpPr/>
          <p:nvPr/>
        </p:nvGrpSpPr>
        <p:grpSpPr>
          <a:xfrm>
            <a:off x="8238276" y="504729"/>
            <a:ext cx="2978968" cy="5957936"/>
            <a:chOff x="8238276" y="504729"/>
            <a:chExt cx="2978968" cy="5957936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8276" y="504729"/>
              <a:ext cx="2978968" cy="5957936"/>
            </a:xfrm>
            <a:prstGeom prst="rect">
              <a:avLst/>
            </a:prstGeom>
          </p:spPr>
        </p:pic>
        <p:sp>
          <p:nvSpPr>
            <p:cNvPr id="6" name="Rectángulo 5"/>
            <p:cNvSpPr/>
            <p:nvPr/>
          </p:nvSpPr>
          <p:spPr>
            <a:xfrm>
              <a:off x="8428776" y="1874067"/>
              <a:ext cx="2634559" cy="4019739"/>
            </a:xfrm>
            <a:prstGeom prst="rect">
              <a:avLst/>
            </a:prstGeom>
            <a:solidFill>
              <a:srgbClr val="4CBC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731186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CVCasos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1937"/>
            <a:ext cx="2688766" cy="5377532"/>
          </a:xfrm>
        </p:spPr>
      </p:pic>
      <p:grpSp>
        <p:nvGrpSpPr>
          <p:cNvPr id="14" name="Grupo 13"/>
          <p:cNvGrpSpPr/>
          <p:nvPr/>
        </p:nvGrpSpPr>
        <p:grpSpPr>
          <a:xfrm>
            <a:off x="892405" y="2616452"/>
            <a:ext cx="2634561" cy="3675706"/>
            <a:chOff x="892405" y="2616452"/>
            <a:chExt cx="2634561" cy="3675706"/>
          </a:xfrm>
        </p:grpSpPr>
        <p:sp>
          <p:nvSpPr>
            <p:cNvPr id="5" name="Rectángulo 4"/>
            <p:cNvSpPr/>
            <p:nvPr/>
          </p:nvSpPr>
          <p:spPr>
            <a:xfrm>
              <a:off x="892407" y="2616452"/>
              <a:ext cx="2634559" cy="307818"/>
            </a:xfrm>
            <a:prstGeom prst="rect">
              <a:avLst/>
            </a:prstGeom>
            <a:solidFill>
              <a:srgbClr val="4CBC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Rectángulo 5"/>
            <p:cNvSpPr/>
            <p:nvPr/>
          </p:nvSpPr>
          <p:spPr>
            <a:xfrm>
              <a:off x="892406" y="3204927"/>
              <a:ext cx="2634559" cy="1263053"/>
            </a:xfrm>
            <a:prstGeom prst="rect">
              <a:avLst/>
            </a:prstGeom>
            <a:solidFill>
              <a:srgbClr val="4CBC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Rectángulo 6"/>
            <p:cNvSpPr/>
            <p:nvPr/>
          </p:nvSpPr>
          <p:spPr>
            <a:xfrm>
              <a:off x="892405" y="4467980"/>
              <a:ext cx="2634559" cy="940416"/>
            </a:xfrm>
            <a:prstGeom prst="rect">
              <a:avLst/>
            </a:prstGeom>
            <a:solidFill>
              <a:srgbClr val="4CBC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Rectángulo 7"/>
            <p:cNvSpPr/>
            <p:nvPr/>
          </p:nvSpPr>
          <p:spPr>
            <a:xfrm>
              <a:off x="892405" y="5408396"/>
              <a:ext cx="2634559" cy="883762"/>
            </a:xfrm>
            <a:prstGeom prst="rect">
              <a:avLst/>
            </a:prstGeom>
            <a:solidFill>
              <a:srgbClr val="4CBC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1" name="CuadroTexto 10"/>
          <p:cNvSpPr txBox="1"/>
          <p:nvPr/>
        </p:nvSpPr>
        <p:spPr>
          <a:xfrm>
            <a:off x="4162648" y="1121512"/>
            <a:ext cx="331356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err="1"/>
              <a:t>import</a:t>
            </a:r>
            <a:r>
              <a:rPr lang="es-ES" sz="1100" dirty="0"/>
              <a:t> </a:t>
            </a:r>
            <a:r>
              <a:rPr lang="es-ES" sz="1100" dirty="0" err="1"/>
              <a:t>React</a:t>
            </a:r>
            <a:r>
              <a:rPr lang="es-ES" sz="1100" dirty="0"/>
              <a:t>, { </a:t>
            </a:r>
            <a:r>
              <a:rPr lang="es-ES" sz="1100" dirty="0" err="1"/>
              <a:t>Component</a:t>
            </a:r>
            <a:r>
              <a:rPr lang="es-ES" sz="1100" dirty="0"/>
              <a:t> } </a:t>
            </a:r>
            <a:r>
              <a:rPr lang="es-ES" sz="1100" dirty="0" err="1"/>
              <a:t>from</a:t>
            </a:r>
            <a:r>
              <a:rPr lang="es-ES" sz="1100" dirty="0"/>
              <a:t> '</a:t>
            </a:r>
            <a:r>
              <a:rPr lang="es-ES" sz="1100" dirty="0" err="1"/>
              <a:t>react</a:t>
            </a:r>
            <a:r>
              <a:rPr lang="es-ES" sz="1100" dirty="0"/>
              <a:t>';</a:t>
            </a:r>
          </a:p>
          <a:p>
            <a:r>
              <a:rPr lang="es-ES" sz="1100" dirty="0" err="1"/>
              <a:t>import</a:t>
            </a:r>
            <a:r>
              <a:rPr lang="es-ES" sz="1100" dirty="0"/>
              <a:t> { Text, View, </a:t>
            </a:r>
            <a:r>
              <a:rPr lang="es-ES" sz="1100" dirty="0" err="1"/>
              <a:t>StyleSheet</a:t>
            </a:r>
            <a:r>
              <a:rPr lang="es-ES" sz="1100" dirty="0"/>
              <a:t>, </a:t>
            </a:r>
            <a:r>
              <a:rPr lang="es-ES" sz="1100" dirty="0" err="1"/>
              <a:t>TextInput</a:t>
            </a:r>
            <a:r>
              <a:rPr lang="es-ES" sz="1100" dirty="0"/>
              <a:t> } </a:t>
            </a:r>
            <a:r>
              <a:rPr lang="es-ES" sz="1100" dirty="0" err="1"/>
              <a:t>from</a:t>
            </a:r>
            <a:r>
              <a:rPr lang="es-ES" sz="1100" dirty="0"/>
              <a:t> '</a:t>
            </a:r>
            <a:r>
              <a:rPr lang="es-ES" sz="1100" dirty="0" err="1"/>
              <a:t>react-native</a:t>
            </a:r>
            <a:r>
              <a:rPr lang="es-ES" sz="1100" dirty="0"/>
              <a:t>';</a:t>
            </a:r>
          </a:p>
          <a:p>
            <a:r>
              <a:rPr lang="es-ES" sz="1100" dirty="0" err="1"/>
              <a:t>import</a:t>
            </a:r>
            <a:r>
              <a:rPr lang="es-ES" sz="1100" dirty="0"/>
              <a:t> </a:t>
            </a:r>
            <a:r>
              <a:rPr lang="es-ES" sz="1100" dirty="0" err="1"/>
              <a:t>Colors</a:t>
            </a:r>
            <a:r>
              <a:rPr lang="es-ES" sz="1100" dirty="0"/>
              <a:t> </a:t>
            </a:r>
            <a:r>
              <a:rPr lang="es-ES" sz="1100" dirty="0" err="1"/>
              <a:t>from</a:t>
            </a:r>
            <a:r>
              <a:rPr lang="es-ES" sz="1100" dirty="0"/>
              <a:t> '../</a:t>
            </a:r>
            <a:r>
              <a:rPr lang="es-ES" sz="1100" dirty="0" err="1"/>
              <a:t>config</a:t>
            </a:r>
            <a:r>
              <a:rPr lang="es-ES" sz="1100" dirty="0"/>
              <a:t>/</a:t>
            </a:r>
            <a:r>
              <a:rPr lang="es-ES" sz="1100" dirty="0" err="1"/>
              <a:t>colors</a:t>
            </a:r>
            <a:r>
              <a:rPr lang="es-ES" sz="1100" dirty="0"/>
              <a:t>';</a:t>
            </a:r>
          </a:p>
          <a:p>
            <a:r>
              <a:rPr lang="es-ES" sz="1100" dirty="0" err="1"/>
              <a:t>import</a:t>
            </a:r>
            <a:r>
              <a:rPr lang="es-ES" sz="1100" dirty="0"/>
              <a:t> </a:t>
            </a:r>
            <a:r>
              <a:rPr lang="es-ES" sz="1100" dirty="0" err="1"/>
              <a:t>PropTypes</a:t>
            </a:r>
            <a:r>
              <a:rPr lang="es-ES" sz="1100" dirty="0"/>
              <a:t> </a:t>
            </a:r>
            <a:r>
              <a:rPr lang="es-ES" sz="1100" dirty="0" err="1"/>
              <a:t>from</a:t>
            </a:r>
            <a:r>
              <a:rPr lang="es-ES" sz="1100" dirty="0"/>
              <a:t> '</a:t>
            </a:r>
            <a:r>
              <a:rPr lang="es-ES" sz="1100" dirty="0" err="1"/>
              <a:t>prop-types</a:t>
            </a:r>
            <a:r>
              <a:rPr lang="es-ES" sz="1100" dirty="0"/>
              <a:t>';</a:t>
            </a:r>
          </a:p>
          <a:p>
            <a:r>
              <a:rPr lang="es-ES" sz="1100" dirty="0"/>
              <a:t/>
            </a:r>
            <a:br>
              <a:rPr lang="es-ES" sz="1100" dirty="0"/>
            </a:br>
            <a:r>
              <a:rPr lang="es-ES" sz="1100" dirty="0"/>
              <a:t/>
            </a:r>
            <a:br>
              <a:rPr lang="es-ES" sz="1100" dirty="0"/>
            </a:br>
            <a:r>
              <a:rPr lang="es-ES" sz="1100" dirty="0" err="1"/>
              <a:t>const</a:t>
            </a:r>
            <a:r>
              <a:rPr lang="es-ES" sz="1100" dirty="0"/>
              <a:t> </a:t>
            </a:r>
            <a:r>
              <a:rPr lang="es-ES" sz="1100" dirty="0" err="1"/>
              <a:t>CVCasos</a:t>
            </a:r>
            <a:r>
              <a:rPr lang="es-ES" sz="1100" dirty="0"/>
              <a:t> = (</a:t>
            </a:r>
            <a:r>
              <a:rPr lang="es-ES" sz="1100" dirty="0" err="1"/>
              <a:t>props</a:t>
            </a:r>
            <a:r>
              <a:rPr lang="es-ES" sz="1100" dirty="0"/>
              <a:t>) =&gt; {</a:t>
            </a:r>
          </a:p>
          <a:p>
            <a:r>
              <a:rPr lang="es-ES" sz="1100" dirty="0"/>
              <a:t/>
            </a:r>
            <a:br>
              <a:rPr lang="es-ES" sz="1100" dirty="0"/>
            </a:br>
            <a:r>
              <a:rPr lang="es-ES" sz="1100" dirty="0"/>
              <a:t>    </a:t>
            </a:r>
            <a:r>
              <a:rPr lang="es-ES" sz="1100" dirty="0" err="1"/>
              <a:t>const</a:t>
            </a:r>
            <a:r>
              <a:rPr lang="es-ES" sz="1100" dirty="0"/>
              <a:t> { </a:t>
            </a:r>
            <a:r>
              <a:rPr lang="es-ES" sz="1100" dirty="0" err="1"/>
              <a:t>typeCase</a:t>
            </a:r>
            <a:r>
              <a:rPr lang="es-ES" sz="1100" dirty="0"/>
              <a:t>, </a:t>
            </a:r>
            <a:r>
              <a:rPr lang="es-ES" sz="1100" dirty="0" err="1"/>
              <a:t>plaholder,onChangeText,secureTextEntry,autoCorrect</a:t>
            </a:r>
            <a:r>
              <a:rPr lang="es-ES" sz="1100" dirty="0"/>
              <a:t> } = </a:t>
            </a:r>
            <a:r>
              <a:rPr lang="es-ES" sz="1100" dirty="0" err="1"/>
              <a:t>props</a:t>
            </a:r>
            <a:r>
              <a:rPr lang="es-ES" sz="1100" dirty="0"/>
              <a:t>;</a:t>
            </a:r>
          </a:p>
          <a:p>
            <a:r>
              <a:rPr lang="es-ES" sz="1100" dirty="0"/>
              <a:t/>
            </a:r>
            <a:br>
              <a:rPr lang="es-ES" sz="1100" dirty="0"/>
            </a:br>
            <a:r>
              <a:rPr lang="es-ES" sz="1100" dirty="0"/>
              <a:t>    </a:t>
            </a:r>
            <a:r>
              <a:rPr lang="es-ES" sz="1100" dirty="0" err="1"/>
              <a:t>return</a:t>
            </a:r>
            <a:r>
              <a:rPr lang="es-ES" sz="1100" dirty="0"/>
              <a:t> (</a:t>
            </a:r>
          </a:p>
          <a:p>
            <a:r>
              <a:rPr lang="es-ES" sz="1100" dirty="0"/>
              <a:t>        &lt;&gt;</a:t>
            </a:r>
          </a:p>
          <a:p>
            <a:r>
              <a:rPr lang="es-ES" sz="1100" dirty="0"/>
              <a:t>            &lt;View </a:t>
            </a:r>
            <a:r>
              <a:rPr lang="es-ES" sz="1100" dirty="0" err="1"/>
              <a:t>style</a:t>
            </a:r>
            <a:r>
              <a:rPr lang="es-ES" sz="1100" dirty="0"/>
              <a:t>={</a:t>
            </a:r>
            <a:r>
              <a:rPr lang="es-ES" sz="1100" dirty="0" err="1"/>
              <a:t>styles.contenedor</a:t>
            </a:r>
            <a:r>
              <a:rPr lang="es-ES" sz="1100" dirty="0"/>
              <a:t>} &gt;</a:t>
            </a:r>
          </a:p>
          <a:p>
            <a:r>
              <a:rPr lang="es-ES" sz="1100" dirty="0"/>
              <a:t>                &lt;Text </a:t>
            </a:r>
            <a:r>
              <a:rPr lang="es-ES" sz="1100" dirty="0" err="1"/>
              <a:t>style</a:t>
            </a:r>
            <a:r>
              <a:rPr lang="es-ES" sz="1100" dirty="0"/>
              <a:t>={</a:t>
            </a:r>
            <a:r>
              <a:rPr lang="es-ES" sz="1100" dirty="0" err="1"/>
              <a:t>styles.texto</a:t>
            </a:r>
            <a:r>
              <a:rPr lang="es-ES" sz="1100" dirty="0"/>
              <a:t>}&gt;{</a:t>
            </a:r>
            <a:r>
              <a:rPr lang="es-ES" sz="1100" dirty="0" err="1"/>
              <a:t>typeCase</a:t>
            </a:r>
            <a:r>
              <a:rPr lang="es-ES" sz="1100" dirty="0"/>
              <a:t>}&lt;/Text&gt;</a:t>
            </a:r>
          </a:p>
          <a:p>
            <a:r>
              <a:rPr lang="es-ES" sz="1100" dirty="0"/>
              <a:t>                &lt;</a:t>
            </a:r>
            <a:r>
              <a:rPr lang="es-ES" sz="1100" dirty="0" err="1"/>
              <a:t>TextInput</a:t>
            </a:r>
            <a:endParaRPr lang="es-ES" sz="1100" dirty="0"/>
          </a:p>
          <a:p>
            <a:r>
              <a:rPr lang="es-ES" sz="1100" dirty="0"/>
              <a:t>                    </a:t>
            </a:r>
            <a:r>
              <a:rPr lang="es-ES" sz="1100" dirty="0" err="1"/>
              <a:t>style</a:t>
            </a:r>
            <a:r>
              <a:rPr lang="es-ES" sz="1100" dirty="0"/>
              <a:t>={</a:t>
            </a:r>
            <a:r>
              <a:rPr lang="es-ES" sz="1100" dirty="0" err="1"/>
              <a:t>styles.input</a:t>
            </a:r>
            <a:r>
              <a:rPr lang="es-ES" sz="1100" dirty="0"/>
              <a:t>}                 </a:t>
            </a:r>
          </a:p>
          <a:p>
            <a:r>
              <a:rPr lang="es-ES" sz="1100" dirty="0"/>
              <a:t>                    </a:t>
            </a:r>
            <a:r>
              <a:rPr lang="es-ES" sz="1100" dirty="0" err="1"/>
              <a:t>underlineColorAndroid</a:t>
            </a:r>
            <a:r>
              <a:rPr lang="es-ES" sz="1100" dirty="0"/>
              <a:t>="</a:t>
            </a:r>
            <a:r>
              <a:rPr lang="es-ES" sz="1100" dirty="0" err="1"/>
              <a:t>transparent</a:t>
            </a:r>
            <a:r>
              <a:rPr lang="es-ES" sz="1100" dirty="0"/>
              <a:t>"</a:t>
            </a:r>
          </a:p>
          <a:p>
            <a:r>
              <a:rPr lang="es-ES" sz="1100" dirty="0"/>
              <a:t>                    </a:t>
            </a:r>
            <a:r>
              <a:rPr lang="es-ES" sz="1100" dirty="0" err="1"/>
              <a:t>onChangeText</a:t>
            </a:r>
            <a:r>
              <a:rPr lang="es-ES" sz="1100" dirty="0"/>
              <a:t>={</a:t>
            </a:r>
            <a:r>
              <a:rPr lang="es-ES" sz="1100" dirty="0" err="1"/>
              <a:t>onChangeText</a:t>
            </a:r>
            <a:r>
              <a:rPr lang="es-ES" sz="1100" dirty="0"/>
              <a:t>}</a:t>
            </a:r>
          </a:p>
          <a:p>
            <a:r>
              <a:rPr lang="es-ES" sz="1100" dirty="0"/>
              <a:t>                    </a:t>
            </a:r>
            <a:r>
              <a:rPr lang="es-ES" sz="1100" dirty="0" err="1"/>
              <a:t>placeholder</a:t>
            </a:r>
            <a:r>
              <a:rPr lang="es-ES" sz="1100" dirty="0"/>
              <a:t>={</a:t>
            </a:r>
            <a:r>
              <a:rPr lang="es-ES" sz="1100" dirty="0" err="1"/>
              <a:t>plaholder</a:t>
            </a:r>
            <a:r>
              <a:rPr lang="es-ES" sz="1100" dirty="0"/>
              <a:t>}</a:t>
            </a:r>
          </a:p>
          <a:p>
            <a:r>
              <a:rPr lang="es-ES" sz="1100" dirty="0"/>
              <a:t>                    </a:t>
            </a:r>
            <a:r>
              <a:rPr lang="es-ES" sz="1100" dirty="0" err="1"/>
              <a:t>secureTextEntry</a:t>
            </a:r>
            <a:r>
              <a:rPr lang="es-ES" sz="1100" dirty="0"/>
              <a:t>={</a:t>
            </a:r>
            <a:r>
              <a:rPr lang="es-ES" sz="1100" dirty="0" err="1"/>
              <a:t>secureTextEntry</a:t>
            </a:r>
            <a:r>
              <a:rPr lang="es-ES" sz="1100" dirty="0"/>
              <a:t>}</a:t>
            </a:r>
          </a:p>
          <a:p>
            <a:r>
              <a:rPr lang="es-ES" sz="1100" dirty="0"/>
              <a:t>                    </a:t>
            </a:r>
            <a:r>
              <a:rPr lang="es-ES" sz="1100" dirty="0" err="1"/>
              <a:t>autoCorrect</a:t>
            </a:r>
            <a:r>
              <a:rPr lang="es-ES" sz="1100" dirty="0"/>
              <a:t>={</a:t>
            </a:r>
            <a:r>
              <a:rPr lang="es-ES" sz="1100" dirty="0" err="1"/>
              <a:t>autoCorrect</a:t>
            </a:r>
            <a:r>
              <a:rPr lang="es-ES" sz="1100" dirty="0"/>
              <a:t>}                   </a:t>
            </a:r>
          </a:p>
          <a:p>
            <a:r>
              <a:rPr lang="es-ES" sz="1100" dirty="0"/>
              <a:t>                    </a:t>
            </a:r>
            <a:r>
              <a:rPr lang="es-ES" sz="1100" dirty="0" err="1"/>
              <a:t>placeholderTextColor</a:t>
            </a:r>
            <a:r>
              <a:rPr lang="es-ES" sz="1100" dirty="0"/>
              <a:t>={</a:t>
            </a:r>
            <a:r>
              <a:rPr lang="es-ES" sz="1100" dirty="0" err="1"/>
              <a:t>Colors.black</a:t>
            </a:r>
            <a:r>
              <a:rPr lang="es-ES" sz="1100" dirty="0"/>
              <a:t>}</a:t>
            </a:r>
          </a:p>
          <a:p>
            <a:r>
              <a:rPr lang="es-ES" sz="1100" dirty="0"/>
              <a:t>                    </a:t>
            </a:r>
            <a:r>
              <a:rPr lang="es-ES" sz="1100" dirty="0" err="1"/>
              <a:t>selectionColor</a:t>
            </a:r>
            <a:r>
              <a:rPr lang="es-ES" sz="1100" dirty="0"/>
              <a:t>={</a:t>
            </a:r>
            <a:r>
              <a:rPr lang="es-ES" sz="1100" dirty="0" err="1"/>
              <a:t>Colors.blue</a:t>
            </a:r>
            <a:r>
              <a:rPr lang="es-ES" sz="1100" dirty="0"/>
              <a:t>}</a:t>
            </a:r>
          </a:p>
          <a:p>
            <a:r>
              <a:rPr lang="es-ES" sz="1100" dirty="0"/>
              <a:t>                /&gt;</a:t>
            </a:r>
          </a:p>
          <a:p>
            <a:r>
              <a:rPr lang="es-ES" sz="1100" dirty="0"/>
              <a:t>            &lt;/View&gt;</a:t>
            </a:r>
          </a:p>
          <a:p>
            <a:r>
              <a:rPr lang="es-ES" sz="1100" dirty="0"/>
              <a:t>        &lt;/&gt;</a:t>
            </a:r>
          </a:p>
          <a:p>
            <a:r>
              <a:rPr lang="es-ES" sz="1100" dirty="0"/>
              <a:t>    );</a:t>
            </a:r>
          </a:p>
          <a:p>
            <a:r>
              <a:rPr lang="es-ES" sz="1100" dirty="0" smtClean="0"/>
              <a:t>};</a:t>
            </a:r>
            <a:endParaRPr lang="es-ES" sz="11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8111901" y="459001"/>
            <a:ext cx="2961067" cy="6632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CVCasos.propTypes</a:t>
            </a:r>
            <a:r>
              <a:rPr lang="es-ES" sz="1100" dirty="0" smtClean="0"/>
              <a:t> = {</a:t>
            </a:r>
          </a:p>
          <a:p>
            <a:r>
              <a:rPr lang="es-ES" sz="1100" dirty="0" smtClean="0"/>
              <a:t>    </a:t>
            </a:r>
            <a:r>
              <a:rPr lang="es-ES" sz="1100" dirty="0" err="1" smtClean="0"/>
              <a:t>onChangeText</a:t>
            </a:r>
            <a:r>
              <a:rPr lang="es-ES" sz="1100" dirty="0" smtClean="0"/>
              <a:t>: </a:t>
            </a:r>
            <a:r>
              <a:rPr lang="es-ES" sz="1100" dirty="0" err="1" smtClean="0"/>
              <a:t>PropTypes.func.isRequired</a:t>
            </a:r>
            <a:r>
              <a:rPr lang="es-ES" sz="1100" dirty="0" smtClean="0"/>
              <a:t>,</a:t>
            </a:r>
          </a:p>
          <a:p>
            <a:r>
              <a:rPr lang="es-ES" sz="1100" dirty="0" smtClean="0"/>
              <a:t>    </a:t>
            </a:r>
            <a:r>
              <a:rPr lang="es-ES" sz="1100" dirty="0" err="1" smtClean="0"/>
              <a:t>placeholder:PropTypes.string.isRequired</a:t>
            </a:r>
            <a:r>
              <a:rPr lang="es-ES" sz="1100" dirty="0" smtClean="0"/>
              <a:t>,</a:t>
            </a:r>
          </a:p>
          <a:p>
            <a:r>
              <a:rPr lang="es-ES" sz="1100" dirty="0" smtClean="0"/>
              <a:t>    </a:t>
            </a:r>
            <a:r>
              <a:rPr lang="es-ES" sz="1100" dirty="0" err="1" smtClean="0"/>
              <a:t>autoCorrect:PropTypes.bool</a:t>
            </a:r>
            <a:r>
              <a:rPr lang="es-ES" sz="1100" dirty="0" smtClean="0"/>
              <a:t>,</a:t>
            </a:r>
          </a:p>
          <a:p>
            <a:r>
              <a:rPr lang="es-ES" sz="1100" dirty="0" smtClean="0"/>
              <a:t>    </a:t>
            </a:r>
            <a:r>
              <a:rPr lang="es-ES" sz="1100" dirty="0" err="1" smtClean="0"/>
              <a:t>secureTextEntry:PropTypes.bool</a:t>
            </a:r>
            <a:endParaRPr lang="es-ES" sz="1100" dirty="0" smtClean="0"/>
          </a:p>
          <a:p>
            <a:r>
              <a:rPr lang="es-ES" sz="1100" dirty="0" smtClean="0"/>
              <a:t>};</a:t>
            </a:r>
          </a:p>
          <a:p>
            <a:r>
              <a:rPr lang="es-ES" sz="1100" dirty="0" smtClean="0"/>
              <a:t/>
            </a:r>
            <a:br>
              <a:rPr lang="es-ES" sz="1100" dirty="0" smtClean="0"/>
            </a:br>
            <a:r>
              <a:rPr lang="es-ES" sz="1100" dirty="0" err="1" smtClean="0"/>
              <a:t>const</a:t>
            </a:r>
            <a:r>
              <a:rPr lang="es-ES" sz="1100" dirty="0" smtClean="0"/>
              <a:t> </a:t>
            </a:r>
            <a:r>
              <a:rPr lang="es-ES" sz="1100" dirty="0" err="1" smtClean="0"/>
              <a:t>styles</a:t>
            </a:r>
            <a:r>
              <a:rPr lang="es-ES" sz="1100" dirty="0" smtClean="0"/>
              <a:t> = </a:t>
            </a:r>
            <a:r>
              <a:rPr lang="es-ES" sz="1100" dirty="0" err="1" smtClean="0"/>
              <a:t>StyleSheet.create</a:t>
            </a:r>
            <a:r>
              <a:rPr lang="es-ES" sz="1100" dirty="0" smtClean="0"/>
              <a:t>({</a:t>
            </a:r>
          </a:p>
          <a:p>
            <a:r>
              <a:rPr lang="es-ES" sz="1100" dirty="0" smtClean="0"/>
              <a:t>    contenedor: {</a:t>
            </a:r>
          </a:p>
          <a:p>
            <a:r>
              <a:rPr lang="es-ES" sz="1100" dirty="0" smtClean="0"/>
              <a:t/>
            </a:r>
            <a:br>
              <a:rPr lang="es-ES" sz="1100" dirty="0" smtClean="0"/>
            </a:br>
            <a:r>
              <a:rPr lang="es-ES" sz="1100" dirty="0" smtClean="0"/>
              <a:t>        </a:t>
            </a:r>
            <a:r>
              <a:rPr lang="es-ES" sz="1100" dirty="0" err="1" smtClean="0"/>
              <a:t>alignItems</a:t>
            </a:r>
            <a:r>
              <a:rPr lang="es-ES" sz="1100" dirty="0" smtClean="0"/>
              <a:t>: 'center',</a:t>
            </a:r>
          </a:p>
          <a:p>
            <a:r>
              <a:rPr lang="es-ES" sz="1100" dirty="0" smtClean="0"/>
              <a:t>        </a:t>
            </a:r>
            <a:r>
              <a:rPr lang="es-ES" sz="1100" dirty="0" err="1" smtClean="0"/>
              <a:t>paddingTop</a:t>
            </a:r>
            <a:r>
              <a:rPr lang="es-ES" sz="1100" dirty="0" smtClean="0"/>
              <a:t>: 5,</a:t>
            </a:r>
          </a:p>
          <a:p>
            <a:r>
              <a:rPr lang="es-ES" sz="1100" dirty="0" smtClean="0"/>
              <a:t>        </a:t>
            </a:r>
            <a:r>
              <a:rPr lang="es-ES" sz="1100" dirty="0" err="1" smtClean="0"/>
              <a:t>paddingLeft</a:t>
            </a:r>
            <a:r>
              <a:rPr lang="es-ES" sz="1100" dirty="0" smtClean="0"/>
              <a:t>: 150</a:t>
            </a:r>
          </a:p>
          <a:p>
            <a:r>
              <a:rPr lang="es-ES" sz="1100" dirty="0" smtClean="0"/>
              <a:t/>
            </a:r>
            <a:br>
              <a:rPr lang="es-ES" sz="1100" dirty="0" smtClean="0"/>
            </a:br>
            <a:r>
              <a:rPr lang="es-ES" sz="1100" dirty="0" smtClean="0"/>
              <a:t>    },</a:t>
            </a:r>
          </a:p>
          <a:p>
            <a:r>
              <a:rPr lang="es-ES" sz="1100" dirty="0" smtClean="0"/>
              <a:t>    texto: {</a:t>
            </a:r>
          </a:p>
          <a:p>
            <a:r>
              <a:rPr lang="es-ES" sz="1100" dirty="0" smtClean="0"/>
              <a:t>        </a:t>
            </a:r>
            <a:r>
              <a:rPr lang="es-ES" sz="1100" dirty="0" err="1" smtClean="0"/>
              <a:t>fontWeight</a:t>
            </a:r>
            <a:r>
              <a:rPr lang="es-ES" sz="1100" dirty="0" smtClean="0"/>
              <a:t>: '</a:t>
            </a:r>
            <a:r>
              <a:rPr lang="es-ES" sz="1100" dirty="0" err="1" smtClean="0"/>
              <a:t>bold</a:t>
            </a:r>
            <a:r>
              <a:rPr lang="es-ES" sz="1100" dirty="0" smtClean="0"/>
              <a:t>',</a:t>
            </a:r>
          </a:p>
          <a:p>
            <a:r>
              <a:rPr lang="es-ES" sz="1100" dirty="0" smtClean="0"/>
              <a:t>        position: '</a:t>
            </a:r>
            <a:r>
              <a:rPr lang="es-ES" sz="1100" dirty="0" err="1" smtClean="0"/>
              <a:t>absolute</a:t>
            </a:r>
            <a:r>
              <a:rPr lang="es-ES" sz="1100" dirty="0" smtClean="0"/>
              <a:t>',</a:t>
            </a:r>
          </a:p>
          <a:p>
            <a:r>
              <a:rPr lang="es-ES" sz="1100" dirty="0" smtClean="0"/>
              <a:t>        </a:t>
            </a:r>
            <a:r>
              <a:rPr lang="es-ES" sz="1100" dirty="0" err="1" smtClean="0"/>
              <a:t>height</a:t>
            </a:r>
            <a:r>
              <a:rPr lang="es-ES" sz="1100" dirty="0" smtClean="0"/>
              <a:t>: 50,</a:t>
            </a:r>
          </a:p>
          <a:p>
            <a:r>
              <a:rPr lang="es-ES" sz="1100" dirty="0" smtClean="0"/>
              <a:t>        </a:t>
            </a:r>
            <a:r>
              <a:rPr lang="es-ES" sz="1100" dirty="0" err="1" smtClean="0"/>
              <a:t>left</a:t>
            </a:r>
            <a:r>
              <a:rPr lang="es-ES" sz="1100" dirty="0" smtClean="0"/>
              <a:t>: 20,</a:t>
            </a:r>
          </a:p>
          <a:p>
            <a:r>
              <a:rPr lang="es-ES" sz="1100" dirty="0" smtClean="0"/>
              <a:t>        top: 9,</a:t>
            </a:r>
          </a:p>
          <a:p>
            <a:r>
              <a:rPr lang="es-ES" sz="1100" dirty="0" smtClean="0"/>
              <a:t/>
            </a:r>
            <a:br>
              <a:rPr lang="es-ES" sz="1100" dirty="0" smtClean="0"/>
            </a:br>
            <a:r>
              <a:rPr lang="es-ES" sz="1100" dirty="0" smtClean="0"/>
              <a:t/>
            </a:r>
            <a:br>
              <a:rPr lang="es-ES" sz="1100" dirty="0" smtClean="0"/>
            </a:br>
            <a:r>
              <a:rPr lang="es-ES" sz="1100" dirty="0" smtClean="0"/>
              <a:t>    },</a:t>
            </a:r>
          </a:p>
          <a:p>
            <a:r>
              <a:rPr lang="es-ES" sz="1100" dirty="0" smtClean="0"/>
              <a:t>    input: {</a:t>
            </a:r>
          </a:p>
          <a:p>
            <a:r>
              <a:rPr lang="es-ES" sz="1100" dirty="0" smtClean="0"/>
              <a:t>        </a:t>
            </a:r>
            <a:r>
              <a:rPr lang="es-ES" sz="1100" dirty="0" err="1" smtClean="0"/>
              <a:t>backgroundColor</a:t>
            </a:r>
            <a:r>
              <a:rPr lang="es-ES" sz="1100" dirty="0" smtClean="0"/>
              <a:t>: '</a:t>
            </a:r>
            <a:r>
              <a:rPr lang="es-ES" sz="1100" dirty="0" err="1" smtClean="0"/>
              <a:t>rgba</a:t>
            </a:r>
            <a:r>
              <a:rPr lang="es-ES" sz="1100" dirty="0" smtClean="0"/>
              <a:t>(255, 255, 255, 0.4)',</a:t>
            </a:r>
          </a:p>
          <a:p>
            <a:r>
              <a:rPr lang="es-ES" sz="1100" dirty="0" smtClean="0"/>
              <a:t>        </a:t>
            </a:r>
            <a:r>
              <a:rPr lang="es-ES" sz="1100" dirty="0" err="1" smtClean="0"/>
              <a:t>alignItems</a:t>
            </a:r>
            <a:r>
              <a:rPr lang="es-ES" sz="1100" dirty="0" smtClean="0"/>
              <a:t>: 'center',</a:t>
            </a:r>
          </a:p>
          <a:p>
            <a:r>
              <a:rPr lang="es-ES" sz="1100" dirty="0" smtClean="0"/>
              <a:t>        </a:t>
            </a:r>
            <a:r>
              <a:rPr lang="es-ES" sz="1100" dirty="0" err="1" smtClean="0"/>
              <a:t>height</a:t>
            </a:r>
            <a:r>
              <a:rPr lang="es-ES" sz="1100" dirty="0" smtClean="0"/>
              <a:t>: 40,</a:t>
            </a:r>
          </a:p>
          <a:p>
            <a:r>
              <a:rPr lang="es-ES" sz="1100" dirty="0" smtClean="0"/>
              <a:t>        </a:t>
            </a:r>
            <a:r>
              <a:rPr lang="es-ES" sz="1100" dirty="0" err="1" smtClean="0"/>
              <a:t>width</a:t>
            </a:r>
            <a:r>
              <a:rPr lang="es-ES" sz="1100" dirty="0" smtClean="0"/>
              <a:t>: 200,</a:t>
            </a:r>
          </a:p>
          <a:p>
            <a:r>
              <a:rPr lang="es-ES" sz="1100" dirty="0" smtClean="0"/>
              <a:t>        </a:t>
            </a:r>
            <a:r>
              <a:rPr lang="es-ES" sz="1100" dirty="0" err="1" smtClean="0"/>
              <a:t>borderRadius</a:t>
            </a:r>
            <a:r>
              <a:rPr lang="es-ES" sz="1100" dirty="0" smtClean="0"/>
              <a:t>: 10,</a:t>
            </a:r>
          </a:p>
          <a:p>
            <a:r>
              <a:rPr lang="es-ES" sz="1100" dirty="0" smtClean="0"/>
              <a:t>        </a:t>
            </a:r>
            <a:r>
              <a:rPr lang="es-ES" sz="1100" dirty="0" err="1" smtClean="0"/>
              <a:t>borderColor</a:t>
            </a:r>
            <a:r>
              <a:rPr lang="es-ES" sz="1100" dirty="0" smtClean="0"/>
              <a:t>: </a:t>
            </a:r>
            <a:r>
              <a:rPr lang="es-ES" sz="1100" dirty="0" err="1" smtClean="0"/>
              <a:t>Colors.silver</a:t>
            </a:r>
            <a:r>
              <a:rPr lang="es-ES" sz="1100" dirty="0" smtClean="0"/>
              <a:t>,</a:t>
            </a:r>
          </a:p>
          <a:p>
            <a:r>
              <a:rPr lang="es-ES" sz="1100" dirty="0" smtClean="0"/>
              <a:t/>
            </a:r>
            <a:br>
              <a:rPr lang="es-ES" sz="1100" dirty="0" smtClean="0"/>
            </a:br>
            <a:r>
              <a:rPr lang="es-ES" sz="1100" dirty="0" smtClean="0"/>
              <a:t/>
            </a:r>
            <a:br>
              <a:rPr lang="es-ES" sz="1100" dirty="0" smtClean="0"/>
            </a:br>
            <a:r>
              <a:rPr lang="es-ES" sz="1100" dirty="0" smtClean="0"/>
              <a:t>    },</a:t>
            </a:r>
          </a:p>
          <a:p>
            <a:r>
              <a:rPr lang="es-ES" sz="1100" dirty="0" smtClean="0"/>
              <a:t/>
            </a:r>
            <a:br>
              <a:rPr lang="es-ES" sz="1100" dirty="0" smtClean="0"/>
            </a:br>
            <a:r>
              <a:rPr lang="es-ES" sz="1100" dirty="0" smtClean="0"/>
              <a:t>});</a:t>
            </a:r>
          </a:p>
          <a:p>
            <a:r>
              <a:rPr lang="es-ES" sz="1100" dirty="0" err="1" smtClean="0"/>
              <a:t>export</a:t>
            </a:r>
            <a:r>
              <a:rPr lang="es-ES" sz="1100" dirty="0" smtClean="0"/>
              <a:t> default </a:t>
            </a:r>
            <a:r>
              <a:rPr lang="es-ES" sz="1100" dirty="0" err="1" smtClean="0"/>
              <a:t>CVCasos</a:t>
            </a:r>
            <a:r>
              <a:rPr lang="es-ES" sz="1100" dirty="0" smtClean="0"/>
              <a:t>;</a:t>
            </a:r>
          </a:p>
          <a:p>
            <a:endParaRPr lang="es-ES" dirty="0"/>
          </a:p>
        </p:txBody>
      </p:sp>
      <p:sp>
        <p:nvSpPr>
          <p:cNvPr id="13" name="Rectángulo 12"/>
          <p:cNvSpPr/>
          <p:nvPr/>
        </p:nvSpPr>
        <p:spPr>
          <a:xfrm>
            <a:off x="870525" y="2888056"/>
            <a:ext cx="1121237" cy="307818"/>
          </a:xfrm>
          <a:prstGeom prst="rect">
            <a:avLst/>
          </a:prstGeom>
          <a:solidFill>
            <a:srgbClr val="4CBC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6834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CVCiudad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48553"/>
            <a:ext cx="3362608" cy="5513562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s-ES" dirty="0" err="1"/>
              <a:t>import</a:t>
            </a:r>
            <a:r>
              <a:rPr lang="es-ES" dirty="0"/>
              <a:t> </a:t>
            </a:r>
            <a:r>
              <a:rPr lang="es-ES" dirty="0" err="1"/>
              <a:t>React</a:t>
            </a:r>
            <a:r>
              <a:rPr lang="es-ES" dirty="0"/>
              <a:t>, { </a:t>
            </a:r>
            <a:r>
              <a:rPr lang="es-ES" dirty="0" err="1"/>
              <a:t>Component</a:t>
            </a:r>
            <a:r>
              <a:rPr lang="es-ES" dirty="0"/>
              <a:t> } </a:t>
            </a:r>
            <a:r>
              <a:rPr lang="es-ES" dirty="0" err="1"/>
              <a:t>from</a:t>
            </a:r>
            <a:r>
              <a:rPr lang="es-ES" dirty="0"/>
              <a:t> '</a:t>
            </a:r>
            <a:r>
              <a:rPr lang="es-ES" dirty="0" err="1"/>
              <a:t>react</a:t>
            </a:r>
            <a:r>
              <a:rPr lang="es-ES" dirty="0"/>
              <a:t>';</a:t>
            </a:r>
          </a:p>
          <a:p>
            <a:pPr marL="0" indent="0">
              <a:buNone/>
            </a:pPr>
            <a:r>
              <a:rPr lang="es-ES" dirty="0" err="1"/>
              <a:t>import</a:t>
            </a:r>
            <a:r>
              <a:rPr lang="es-ES" dirty="0"/>
              <a:t> { Text, View, </a:t>
            </a:r>
            <a:r>
              <a:rPr lang="es-ES" dirty="0" err="1"/>
              <a:t>StyleSheet</a:t>
            </a:r>
            <a:r>
              <a:rPr lang="es-ES" dirty="0"/>
              <a:t>, </a:t>
            </a:r>
            <a:r>
              <a:rPr lang="es-ES" dirty="0" err="1"/>
              <a:t>TextInput</a:t>
            </a:r>
            <a:r>
              <a:rPr lang="es-ES" dirty="0"/>
              <a:t> } </a:t>
            </a:r>
            <a:r>
              <a:rPr lang="es-ES" dirty="0" err="1"/>
              <a:t>from</a:t>
            </a:r>
            <a:r>
              <a:rPr lang="es-ES" dirty="0"/>
              <a:t> '</a:t>
            </a:r>
            <a:r>
              <a:rPr lang="es-ES" dirty="0" err="1"/>
              <a:t>react-native</a:t>
            </a:r>
            <a:r>
              <a:rPr lang="es-ES" dirty="0"/>
              <a:t>';</a:t>
            </a:r>
          </a:p>
          <a:p>
            <a:pPr marL="0" indent="0">
              <a:buNone/>
            </a:pPr>
            <a:r>
              <a:rPr lang="es-ES" dirty="0"/>
              <a:t>//</a:t>
            </a:r>
            <a:r>
              <a:rPr lang="es-ES" dirty="0" err="1"/>
              <a:t>configuracion</a:t>
            </a:r>
            <a:endParaRPr lang="es-ES" dirty="0"/>
          </a:p>
          <a:p>
            <a:pPr marL="0" indent="0">
              <a:buNone/>
            </a:pPr>
            <a:r>
              <a:rPr lang="es-ES" dirty="0" err="1"/>
              <a:t>import</a:t>
            </a:r>
            <a:r>
              <a:rPr lang="es-ES" dirty="0"/>
              <a:t> </a:t>
            </a:r>
            <a:r>
              <a:rPr lang="es-ES" dirty="0" err="1"/>
              <a:t>Colors</a:t>
            </a:r>
            <a:r>
              <a:rPr lang="es-ES" dirty="0"/>
              <a:t> </a:t>
            </a:r>
            <a:r>
              <a:rPr lang="es-ES" dirty="0" err="1"/>
              <a:t>from</a:t>
            </a:r>
            <a:r>
              <a:rPr lang="es-ES" dirty="0"/>
              <a:t> '../</a:t>
            </a:r>
            <a:r>
              <a:rPr lang="es-ES" dirty="0" err="1"/>
              <a:t>config</a:t>
            </a:r>
            <a:r>
              <a:rPr lang="es-ES" dirty="0"/>
              <a:t>/</a:t>
            </a:r>
            <a:r>
              <a:rPr lang="es-ES" dirty="0" err="1"/>
              <a:t>colors</a:t>
            </a:r>
            <a:r>
              <a:rPr lang="es-ES" dirty="0"/>
              <a:t>';</a:t>
            </a:r>
          </a:p>
          <a:p>
            <a:pPr marL="0" indent="0">
              <a:buNone/>
            </a:pPr>
            <a:r>
              <a:rPr lang="es-ES" dirty="0" err="1"/>
              <a:t>import</a:t>
            </a:r>
            <a:r>
              <a:rPr lang="es-ES" dirty="0"/>
              <a:t> </a:t>
            </a:r>
            <a:r>
              <a:rPr lang="es-ES" dirty="0" err="1"/>
              <a:t>Constants</a:t>
            </a:r>
            <a:r>
              <a:rPr lang="es-ES" dirty="0"/>
              <a:t> </a:t>
            </a:r>
            <a:r>
              <a:rPr lang="es-ES" dirty="0" err="1"/>
              <a:t>from</a:t>
            </a:r>
            <a:r>
              <a:rPr lang="es-ES" dirty="0"/>
              <a:t> '../</a:t>
            </a:r>
            <a:r>
              <a:rPr lang="es-ES" dirty="0" err="1"/>
              <a:t>config</a:t>
            </a:r>
            <a:r>
              <a:rPr lang="es-ES" dirty="0"/>
              <a:t>/</a:t>
            </a:r>
            <a:r>
              <a:rPr lang="es-ES" dirty="0" err="1"/>
              <a:t>constants</a:t>
            </a:r>
            <a:r>
              <a:rPr lang="es-ES" dirty="0"/>
              <a:t>';</a:t>
            </a:r>
          </a:p>
          <a:p>
            <a:pPr marL="0" indent="0">
              <a:buNone/>
            </a:pPr>
            <a:r>
              <a:rPr lang="es-ES" dirty="0"/>
              <a:t/>
            </a:r>
            <a:br>
              <a:rPr lang="es-ES" dirty="0"/>
            </a:br>
            <a:r>
              <a:rPr lang="es-ES" dirty="0"/>
              <a:t>//componentes</a:t>
            </a:r>
          </a:p>
          <a:p>
            <a:pPr marL="0" indent="0">
              <a:buNone/>
            </a:pPr>
            <a:r>
              <a:rPr lang="es-ES" dirty="0" err="1"/>
              <a:t>import</a:t>
            </a:r>
            <a:r>
              <a:rPr lang="es-ES" dirty="0"/>
              <a:t> Casos </a:t>
            </a:r>
            <a:r>
              <a:rPr lang="es-ES" dirty="0" err="1"/>
              <a:t>from</a:t>
            </a:r>
            <a:r>
              <a:rPr lang="es-ES" dirty="0"/>
              <a:t> './</a:t>
            </a:r>
            <a:r>
              <a:rPr lang="es-ES" dirty="0" err="1"/>
              <a:t>CVCasos</a:t>
            </a:r>
            <a:r>
              <a:rPr lang="es-ES" dirty="0"/>
              <a:t>'</a:t>
            </a:r>
          </a:p>
          <a:p>
            <a:pPr marL="0" indent="0">
              <a:buNone/>
            </a:pPr>
            <a:r>
              <a:rPr lang="es-ES" dirty="0" err="1"/>
              <a:t>import</a:t>
            </a:r>
            <a:r>
              <a:rPr lang="es-ES" dirty="0"/>
              <a:t> </a:t>
            </a:r>
            <a:r>
              <a:rPr lang="es-ES" dirty="0" err="1"/>
              <a:t>CVCasos</a:t>
            </a:r>
            <a:r>
              <a:rPr lang="es-ES" dirty="0"/>
              <a:t> </a:t>
            </a:r>
            <a:r>
              <a:rPr lang="es-ES" dirty="0" err="1"/>
              <a:t>from</a:t>
            </a:r>
            <a:r>
              <a:rPr lang="es-ES" dirty="0"/>
              <a:t> './</a:t>
            </a:r>
            <a:r>
              <a:rPr lang="es-ES" dirty="0" err="1"/>
              <a:t>CVCasos</a:t>
            </a:r>
            <a:r>
              <a:rPr lang="es-ES" dirty="0"/>
              <a:t>';</a:t>
            </a:r>
          </a:p>
          <a:p>
            <a:pPr marL="0" indent="0">
              <a:buNone/>
            </a:pPr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 err="1"/>
              <a:t>const</a:t>
            </a:r>
            <a:r>
              <a:rPr lang="es-ES" dirty="0"/>
              <a:t> </a:t>
            </a:r>
            <a:r>
              <a:rPr lang="es-ES" dirty="0" err="1"/>
              <a:t>CVCiudad</a:t>
            </a:r>
            <a:r>
              <a:rPr lang="es-ES" dirty="0"/>
              <a:t> = (</a:t>
            </a:r>
            <a:r>
              <a:rPr lang="es-ES" dirty="0" err="1"/>
              <a:t>props</a:t>
            </a:r>
            <a:r>
              <a:rPr lang="es-ES" dirty="0"/>
              <a:t>) =&gt; {</a:t>
            </a:r>
          </a:p>
          <a:p>
            <a:pPr marL="0" indent="0">
              <a:buNone/>
            </a:pPr>
            <a:r>
              <a:rPr lang="es-ES" dirty="0"/>
              <a:t>    </a:t>
            </a:r>
            <a:r>
              <a:rPr lang="es-ES" dirty="0" err="1"/>
              <a:t>const</a:t>
            </a:r>
            <a:r>
              <a:rPr lang="es-ES" dirty="0"/>
              <a:t> {</a:t>
            </a:r>
            <a:r>
              <a:rPr lang="es-ES" dirty="0" err="1"/>
              <a:t>ciudad,onChangeTextConf,onChangeTextSo</a:t>
            </a:r>
            <a:r>
              <a:rPr lang="es-ES" dirty="0"/>
              <a:t> } = </a:t>
            </a:r>
            <a:r>
              <a:rPr lang="es-ES" dirty="0" err="1"/>
              <a:t>props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    </a:t>
            </a:r>
            <a:r>
              <a:rPr lang="es-ES" dirty="0" err="1"/>
              <a:t>return</a:t>
            </a:r>
            <a:r>
              <a:rPr lang="es-ES" dirty="0"/>
              <a:t> (</a:t>
            </a:r>
          </a:p>
          <a:p>
            <a:pPr marL="0" indent="0">
              <a:buNone/>
            </a:pPr>
            <a:r>
              <a:rPr lang="es-ES" dirty="0"/>
              <a:t>        &lt;View </a:t>
            </a:r>
            <a:r>
              <a:rPr lang="es-ES" dirty="0" err="1"/>
              <a:t>style</a:t>
            </a:r>
            <a:r>
              <a:rPr lang="es-ES" dirty="0"/>
              <a:t>={</a:t>
            </a:r>
            <a:r>
              <a:rPr lang="es-ES" dirty="0" err="1"/>
              <a:t>styles.contenedor</a:t>
            </a:r>
            <a:r>
              <a:rPr lang="es-ES" dirty="0"/>
              <a:t>}&gt;</a:t>
            </a:r>
          </a:p>
          <a:p>
            <a:pPr marL="0" indent="0">
              <a:buNone/>
            </a:pPr>
            <a:r>
              <a:rPr lang="es-ES" dirty="0"/>
              <a:t>            &lt;Text </a:t>
            </a:r>
            <a:r>
              <a:rPr lang="es-ES" dirty="0" err="1"/>
              <a:t>style</a:t>
            </a:r>
            <a:r>
              <a:rPr lang="es-ES" dirty="0"/>
              <a:t>={</a:t>
            </a:r>
            <a:r>
              <a:rPr lang="es-ES" dirty="0" err="1"/>
              <a:t>styles.texto</a:t>
            </a:r>
            <a:r>
              <a:rPr lang="es-ES" dirty="0"/>
              <a:t>}&gt;{ciudad} &lt;/Text&gt;</a:t>
            </a:r>
          </a:p>
          <a:p>
            <a:pPr marL="0" indent="0">
              <a:buNone/>
            </a:pPr>
            <a:r>
              <a:rPr lang="es-ES" dirty="0"/>
              <a:t>            &lt;</a:t>
            </a:r>
            <a:r>
              <a:rPr lang="es-ES" dirty="0" err="1"/>
              <a:t>CVCasos</a:t>
            </a:r>
            <a:r>
              <a:rPr lang="es-ES" dirty="0"/>
              <a:t> </a:t>
            </a:r>
          </a:p>
          <a:p>
            <a:pPr marL="0" indent="0">
              <a:buNone/>
            </a:pPr>
            <a:r>
              <a:rPr lang="es-ES" dirty="0"/>
              <a:t>            </a:t>
            </a:r>
            <a:r>
              <a:rPr lang="es-ES" dirty="0" err="1"/>
              <a:t>typeCase</a:t>
            </a:r>
            <a:r>
              <a:rPr lang="es-ES" dirty="0"/>
              <a:t>={Constants.T1}</a:t>
            </a:r>
          </a:p>
          <a:p>
            <a:pPr marL="0" indent="0">
              <a:buNone/>
            </a:pPr>
            <a:r>
              <a:rPr lang="es-ES" dirty="0"/>
              <a:t>            </a:t>
            </a:r>
            <a:r>
              <a:rPr lang="es-ES" dirty="0" err="1"/>
              <a:t>onChangeText</a:t>
            </a:r>
            <a:r>
              <a:rPr lang="es-ES" dirty="0"/>
              <a:t>={</a:t>
            </a:r>
            <a:r>
              <a:rPr lang="es-ES" dirty="0" err="1"/>
              <a:t>onChangeTextConf</a:t>
            </a:r>
            <a:r>
              <a:rPr lang="es-ES" dirty="0"/>
              <a:t>} </a:t>
            </a:r>
          </a:p>
          <a:p>
            <a:pPr marL="0" indent="0">
              <a:buNone/>
            </a:pPr>
            <a:r>
              <a:rPr lang="es-ES" dirty="0"/>
              <a:t>            </a:t>
            </a:r>
            <a:r>
              <a:rPr lang="es-ES" dirty="0" err="1"/>
              <a:t>placeholder</a:t>
            </a:r>
            <a:r>
              <a:rPr lang="es-ES" dirty="0"/>
              <a:t>={</a:t>
            </a:r>
            <a:r>
              <a:rPr lang="es-ES" dirty="0" err="1"/>
              <a:t>Constants.PLACEHOLDER</a:t>
            </a:r>
            <a:r>
              <a:rPr lang="es-ES" dirty="0"/>
              <a:t>}</a:t>
            </a:r>
          </a:p>
          <a:p>
            <a:pPr marL="0" indent="0">
              <a:buNone/>
            </a:pPr>
            <a:r>
              <a:rPr lang="es-ES" dirty="0"/>
              <a:t>            </a:t>
            </a:r>
            <a:r>
              <a:rPr lang="es-ES" dirty="0" err="1"/>
              <a:t>autoCorrect</a:t>
            </a:r>
            <a:r>
              <a:rPr lang="es-ES" dirty="0"/>
              <a:t>={false}</a:t>
            </a:r>
          </a:p>
          <a:p>
            <a:pPr marL="0" indent="0">
              <a:buNone/>
            </a:pPr>
            <a:r>
              <a:rPr lang="es-ES" dirty="0"/>
              <a:t>            </a:t>
            </a:r>
            <a:r>
              <a:rPr lang="es-ES" dirty="0" err="1"/>
              <a:t>secureTextEntry</a:t>
            </a:r>
            <a:r>
              <a:rPr lang="es-ES" dirty="0"/>
              <a:t>={false}</a:t>
            </a:r>
          </a:p>
          <a:p>
            <a:pPr marL="0" indent="0">
              <a:buNone/>
            </a:pPr>
            <a:r>
              <a:rPr lang="es-ES" dirty="0"/>
              <a:t>            </a:t>
            </a:r>
            <a:r>
              <a:rPr lang="es-ES" dirty="0" smtClean="0"/>
              <a:t>/&gt;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4677182" y="1448553"/>
            <a:ext cx="2837636" cy="4601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   &lt;</a:t>
            </a:r>
            <a:r>
              <a:rPr lang="es-ES" sz="1100" dirty="0" err="1" smtClean="0"/>
              <a:t>CVCasos</a:t>
            </a:r>
            <a:r>
              <a:rPr lang="es-ES" sz="1100" dirty="0" smtClean="0"/>
              <a:t> </a:t>
            </a:r>
          </a:p>
          <a:p>
            <a:r>
              <a:rPr lang="es-ES" sz="1100" dirty="0" smtClean="0"/>
              <a:t>            </a:t>
            </a:r>
            <a:r>
              <a:rPr lang="es-ES" sz="1100" dirty="0" err="1" smtClean="0"/>
              <a:t>typeCase</a:t>
            </a:r>
            <a:r>
              <a:rPr lang="es-ES" sz="1100" dirty="0" smtClean="0"/>
              <a:t>={Constants.T2}</a:t>
            </a:r>
          </a:p>
          <a:p>
            <a:r>
              <a:rPr lang="es-ES" sz="1100" dirty="0" smtClean="0"/>
              <a:t>            </a:t>
            </a:r>
            <a:r>
              <a:rPr lang="es-ES" sz="1100" dirty="0" err="1" smtClean="0"/>
              <a:t>onChangeText</a:t>
            </a:r>
            <a:r>
              <a:rPr lang="es-ES" sz="1100" dirty="0" smtClean="0"/>
              <a:t>={</a:t>
            </a:r>
            <a:r>
              <a:rPr lang="es-ES" sz="1100" dirty="0" err="1" smtClean="0"/>
              <a:t>onChangeTextSo</a:t>
            </a:r>
            <a:r>
              <a:rPr lang="es-ES" sz="1100" dirty="0" smtClean="0"/>
              <a:t>} </a:t>
            </a:r>
          </a:p>
          <a:p>
            <a:r>
              <a:rPr lang="es-ES" sz="1100" dirty="0" smtClean="0"/>
              <a:t>            </a:t>
            </a:r>
            <a:r>
              <a:rPr lang="es-ES" sz="1100" dirty="0" err="1" smtClean="0"/>
              <a:t>placeholder</a:t>
            </a:r>
            <a:r>
              <a:rPr lang="es-ES" sz="1100" dirty="0" smtClean="0"/>
              <a:t>={</a:t>
            </a:r>
            <a:r>
              <a:rPr lang="es-ES" sz="1100" dirty="0" err="1" smtClean="0"/>
              <a:t>Constants.PLACEHOLDER</a:t>
            </a:r>
            <a:r>
              <a:rPr lang="es-ES" sz="1100" dirty="0" smtClean="0"/>
              <a:t>}</a:t>
            </a:r>
          </a:p>
          <a:p>
            <a:r>
              <a:rPr lang="es-ES" sz="1100" dirty="0" smtClean="0"/>
              <a:t>            </a:t>
            </a:r>
            <a:r>
              <a:rPr lang="es-ES" sz="1100" dirty="0" err="1" smtClean="0"/>
              <a:t>autoCorrect</a:t>
            </a:r>
            <a:r>
              <a:rPr lang="es-ES" sz="1100" dirty="0" smtClean="0"/>
              <a:t>={false}</a:t>
            </a:r>
          </a:p>
          <a:p>
            <a:r>
              <a:rPr lang="es-ES" sz="1100" dirty="0" smtClean="0"/>
              <a:t>            </a:t>
            </a:r>
            <a:r>
              <a:rPr lang="es-ES" sz="1100" dirty="0" err="1" smtClean="0"/>
              <a:t>secureTextEntry</a:t>
            </a:r>
            <a:r>
              <a:rPr lang="es-ES" sz="1100" dirty="0" smtClean="0"/>
              <a:t>={false}</a:t>
            </a:r>
          </a:p>
          <a:p>
            <a:r>
              <a:rPr lang="es-ES" sz="1100" dirty="0" smtClean="0"/>
              <a:t>            /&gt;</a:t>
            </a:r>
          </a:p>
          <a:p>
            <a:r>
              <a:rPr lang="es-ES" sz="1100" dirty="0" smtClean="0"/>
              <a:t>        &lt;/View&gt;</a:t>
            </a:r>
          </a:p>
          <a:p>
            <a:r>
              <a:rPr lang="es-ES" sz="1100" dirty="0" smtClean="0"/>
              <a:t/>
            </a:r>
            <a:br>
              <a:rPr lang="es-ES" sz="1100" dirty="0" smtClean="0"/>
            </a:br>
            <a:r>
              <a:rPr lang="es-ES" sz="1100" dirty="0" smtClean="0"/>
              <a:t>    );</a:t>
            </a:r>
          </a:p>
          <a:p>
            <a:r>
              <a:rPr lang="es-ES" sz="1100" dirty="0" smtClean="0"/>
              <a:t>};</a:t>
            </a:r>
          </a:p>
          <a:p>
            <a:r>
              <a:rPr lang="es-ES" sz="1100" dirty="0" err="1" smtClean="0"/>
              <a:t>const</a:t>
            </a:r>
            <a:r>
              <a:rPr lang="es-ES" sz="1100" dirty="0" smtClean="0"/>
              <a:t> </a:t>
            </a:r>
            <a:r>
              <a:rPr lang="es-ES" sz="1100" dirty="0" err="1" smtClean="0"/>
              <a:t>styles</a:t>
            </a:r>
            <a:r>
              <a:rPr lang="es-ES" sz="1100" dirty="0" smtClean="0"/>
              <a:t> = </a:t>
            </a:r>
            <a:r>
              <a:rPr lang="es-ES" sz="1100" dirty="0" err="1" smtClean="0"/>
              <a:t>StyleSheet.create</a:t>
            </a:r>
            <a:r>
              <a:rPr lang="es-ES" sz="1100" dirty="0" smtClean="0"/>
              <a:t>({</a:t>
            </a:r>
          </a:p>
          <a:p>
            <a:r>
              <a:rPr lang="es-ES" sz="1100" dirty="0" smtClean="0"/>
              <a:t>    contenedor: {</a:t>
            </a:r>
          </a:p>
          <a:p>
            <a:r>
              <a:rPr lang="es-ES" sz="1100" dirty="0" smtClean="0"/>
              <a:t/>
            </a:r>
            <a:br>
              <a:rPr lang="es-ES" sz="1100" dirty="0" smtClean="0"/>
            </a:br>
            <a:r>
              <a:rPr lang="es-ES" sz="1100" dirty="0" smtClean="0"/>
              <a:t>        </a:t>
            </a:r>
            <a:r>
              <a:rPr lang="es-ES" sz="1100" dirty="0" err="1" smtClean="0"/>
              <a:t>alignItems</a:t>
            </a:r>
            <a:r>
              <a:rPr lang="es-ES" sz="1100" dirty="0" smtClean="0"/>
              <a:t>: 'center',</a:t>
            </a:r>
          </a:p>
          <a:p>
            <a:r>
              <a:rPr lang="es-ES" sz="1100" dirty="0" smtClean="0"/>
              <a:t>        </a:t>
            </a:r>
            <a:r>
              <a:rPr lang="es-ES" sz="1100" dirty="0" err="1" smtClean="0"/>
              <a:t>paddingTop</a:t>
            </a:r>
            <a:r>
              <a:rPr lang="es-ES" sz="1100" dirty="0" smtClean="0"/>
              <a:t>: 30,</a:t>
            </a:r>
          </a:p>
          <a:p>
            <a:r>
              <a:rPr lang="es-ES" sz="1100" dirty="0" smtClean="0"/>
              <a:t/>
            </a:r>
            <a:br>
              <a:rPr lang="es-ES" sz="1100" dirty="0" smtClean="0"/>
            </a:br>
            <a:r>
              <a:rPr lang="es-ES" sz="1100" dirty="0" smtClean="0"/>
              <a:t>    },</a:t>
            </a:r>
          </a:p>
          <a:p>
            <a:r>
              <a:rPr lang="es-ES" sz="1100" dirty="0" smtClean="0"/>
              <a:t>    texto: {</a:t>
            </a:r>
          </a:p>
          <a:p>
            <a:r>
              <a:rPr lang="es-ES" sz="1100" dirty="0" smtClean="0"/>
              <a:t>        </a:t>
            </a:r>
            <a:r>
              <a:rPr lang="es-ES" sz="1100" dirty="0" err="1" smtClean="0"/>
              <a:t>fontWeight</a:t>
            </a:r>
            <a:r>
              <a:rPr lang="es-ES" sz="1100" dirty="0" smtClean="0"/>
              <a:t>: '</a:t>
            </a:r>
            <a:r>
              <a:rPr lang="es-ES" sz="1100" dirty="0" err="1" smtClean="0"/>
              <a:t>bold</a:t>
            </a:r>
            <a:r>
              <a:rPr lang="es-ES" sz="1100" dirty="0" smtClean="0"/>
              <a:t>',</a:t>
            </a:r>
          </a:p>
          <a:p>
            <a:r>
              <a:rPr lang="es-ES" sz="1100" dirty="0" smtClean="0"/>
              <a:t>    },</a:t>
            </a:r>
          </a:p>
          <a:p>
            <a:r>
              <a:rPr lang="es-ES" sz="1100" dirty="0" smtClean="0"/>
              <a:t/>
            </a:r>
            <a:br>
              <a:rPr lang="es-ES" sz="1100" dirty="0" smtClean="0"/>
            </a:br>
            <a:r>
              <a:rPr lang="es-ES" sz="1100" dirty="0" smtClean="0"/>
              <a:t>});</a:t>
            </a:r>
          </a:p>
          <a:p>
            <a:r>
              <a:rPr lang="es-ES" sz="1100" dirty="0" smtClean="0"/>
              <a:t/>
            </a:r>
            <a:br>
              <a:rPr lang="es-ES" sz="1100" dirty="0" smtClean="0"/>
            </a:br>
            <a:r>
              <a:rPr lang="es-ES" sz="1100" dirty="0" err="1" smtClean="0"/>
              <a:t>export</a:t>
            </a:r>
            <a:r>
              <a:rPr lang="es-ES" sz="1100" dirty="0" smtClean="0"/>
              <a:t> default </a:t>
            </a:r>
            <a:r>
              <a:rPr lang="es-ES" sz="1100" dirty="0" err="1" smtClean="0"/>
              <a:t>CVCiudad</a:t>
            </a:r>
            <a:r>
              <a:rPr lang="es-ES" sz="1100" dirty="0" smtClean="0"/>
              <a:t>;</a:t>
            </a:r>
          </a:p>
          <a:p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9126271" y="1843088"/>
            <a:ext cx="1013988" cy="221102"/>
          </a:xfrm>
          <a:prstGeom prst="rect">
            <a:avLst/>
          </a:prstGeom>
          <a:solidFill>
            <a:srgbClr val="4CBC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1" name="Grupo 10"/>
          <p:cNvGrpSpPr/>
          <p:nvPr/>
        </p:nvGrpSpPr>
        <p:grpSpPr>
          <a:xfrm>
            <a:off x="8283543" y="383232"/>
            <a:ext cx="2963518" cy="5927033"/>
            <a:chOff x="8093420" y="365125"/>
            <a:chExt cx="2963518" cy="5927033"/>
          </a:xfrm>
        </p:grpSpPr>
        <p:grpSp>
          <p:nvGrpSpPr>
            <p:cNvPr id="9" name="Grupo 8"/>
            <p:cNvGrpSpPr/>
            <p:nvPr/>
          </p:nvGrpSpPr>
          <p:grpSpPr>
            <a:xfrm>
              <a:off x="8093420" y="365125"/>
              <a:ext cx="2963518" cy="5927033"/>
              <a:chOff x="8093420" y="365125"/>
              <a:chExt cx="2963518" cy="5927033"/>
            </a:xfrm>
          </p:grpSpPr>
          <p:pic>
            <p:nvPicPr>
              <p:cNvPr id="5" name="Imagen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93421" y="365125"/>
                <a:ext cx="2963517" cy="5927033"/>
              </a:xfrm>
              <a:prstGeom prst="rect">
                <a:avLst/>
              </a:prstGeom>
            </p:spPr>
          </p:pic>
          <p:sp>
            <p:nvSpPr>
              <p:cNvPr id="6" name="Rectángulo 5"/>
              <p:cNvSpPr/>
              <p:nvPr/>
            </p:nvSpPr>
            <p:spPr>
              <a:xfrm>
                <a:off x="8093420" y="1690688"/>
                <a:ext cx="1276917" cy="4266492"/>
              </a:xfrm>
              <a:prstGeom prst="rect">
                <a:avLst/>
              </a:prstGeom>
              <a:solidFill>
                <a:srgbClr val="4CBC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" name="Rectángulo 7"/>
              <p:cNvSpPr/>
              <p:nvPr/>
            </p:nvSpPr>
            <p:spPr>
              <a:xfrm>
                <a:off x="9370336" y="2905699"/>
                <a:ext cx="1686601" cy="3051481"/>
              </a:xfrm>
              <a:prstGeom prst="rect">
                <a:avLst/>
              </a:prstGeom>
              <a:solidFill>
                <a:srgbClr val="4CBC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0" name="Rectángulo 9"/>
            <p:cNvSpPr/>
            <p:nvPr/>
          </p:nvSpPr>
          <p:spPr>
            <a:xfrm>
              <a:off x="9298098" y="1806948"/>
              <a:ext cx="914400" cy="221102"/>
            </a:xfrm>
            <a:prstGeom prst="rect">
              <a:avLst/>
            </a:prstGeom>
            <a:solidFill>
              <a:srgbClr val="4CBC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008359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Buton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48554"/>
            <a:ext cx="3552731" cy="540944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ES" dirty="0" err="1"/>
              <a:t>import</a:t>
            </a:r>
            <a:r>
              <a:rPr lang="es-ES" dirty="0"/>
              <a:t> </a:t>
            </a:r>
            <a:r>
              <a:rPr lang="es-ES" dirty="0" err="1"/>
              <a:t>React</a:t>
            </a:r>
            <a:r>
              <a:rPr lang="es-ES" dirty="0"/>
              <a:t>, { </a:t>
            </a:r>
            <a:r>
              <a:rPr lang="es-ES" dirty="0" err="1"/>
              <a:t>Component</a:t>
            </a:r>
            <a:r>
              <a:rPr lang="es-ES" dirty="0"/>
              <a:t> } </a:t>
            </a:r>
            <a:r>
              <a:rPr lang="es-ES" dirty="0" err="1"/>
              <a:t>from</a:t>
            </a:r>
            <a:r>
              <a:rPr lang="es-ES" dirty="0"/>
              <a:t> '</a:t>
            </a:r>
            <a:r>
              <a:rPr lang="es-ES" dirty="0" err="1"/>
              <a:t>react</a:t>
            </a:r>
            <a:r>
              <a:rPr lang="es-ES" dirty="0"/>
              <a:t>';</a:t>
            </a:r>
          </a:p>
          <a:p>
            <a:pPr marL="0" indent="0">
              <a:buNone/>
            </a:pPr>
            <a:r>
              <a:rPr lang="es-ES" dirty="0" err="1"/>
              <a:t>import</a:t>
            </a:r>
            <a:r>
              <a:rPr lang="es-ES" dirty="0"/>
              <a:t> </a:t>
            </a:r>
            <a:r>
              <a:rPr lang="es-ES" dirty="0" err="1"/>
              <a:t>PropTypes</a:t>
            </a:r>
            <a:r>
              <a:rPr lang="es-ES" dirty="0"/>
              <a:t> </a:t>
            </a:r>
            <a:r>
              <a:rPr lang="es-ES" dirty="0" err="1"/>
              <a:t>from</a:t>
            </a:r>
            <a:r>
              <a:rPr lang="es-ES" dirty="0"/>
              <a:t> '</a:t>
            </a:r>
            <a:r>
              <a:rPr lang="es-ES" dirty="0" err="1"/>
              <a:t>prop-types</a:t>
            </a:r>
            <a:r>
              <a:rPr lang="es-ES" dirty="0"/>
              <a:t>';</a:t>
            </a:r>
          </a:p>
          <a:p>
            <a:pPr marL="0" indent="0">
              <a:buNone/>
            </a:pPr>
            <a:r>
              <a:rPr lang="es-ES" dirty="0" err="1"/>
              <a:t>import</a:t>
            </a:r>
            <a:r>
              <a:rPr lang="es-ES" dirty="0"/>
              <a:t> { </a:t>
            </a:r>
            <a:r>
              <a:rPr lang="es-ES" dirty="0" err="1"/>
              <a:t>StyleSheet</a:t>
            </a:r>
            <a:r>
              <a:rPr lang="es-ES" dirty="0"/>
              <a:t>, View, </a:t>
            </a:r>
            <a:r>
              <a:rPr lang="es-ES" dirty="0" err="1"/>
              <a:t>TouchableOpacity</a:t>
            </a:r>
            <a:r>
              <a:rPr lang="es-ES" dirty="0"/>
              <a:t>, Text } </a:t>
            </a:r>
            <a:r>
              <a:rPr lang="es-ES" dirty="0" err="1"/>
              <a:t>from</a:t>
            </a:r>
            <a:r>
              <a:rPr lang="es-ES" dirty="0"/>
              <a:t> '</a:t>
            </a:r>
            <a:r>
              <a:rPr lang="es-ES" dirty="0" err="1"/>
              <a:t>react-native</a:t>
            </a:r>
            <a:r>
              <a:rPr lang="es-ES" dirty="0"/>
              <a:t>';</a:t>
            </a:r>
          </a:p>
          <a:p>
            <a:pPr marL="0" indent="0">
              <a:buNone/>
            </a:pPr>
            <a:r>
              <a:rPr lang="es-ES" dirty="0" err="1"/>
              <a:t>import</a:t>
            </a:r>
            <a:r>
              <a:rPr lang="es-ES" dirty="0"/>
              <a:t> </a:t>
            </a:r>
            <a:r>
              <a:rPr lang="es-ES" dirty="0" err="1"/>
              <a:t>Colors</a:t>
            </a:r>
            <a:r>
              <a:rPr lang="es-ES" dirty="0"/>
              <a:t> </a:t>
            </a:r>
            <a:r>
              <a:rPr lang="es-ES" dirty="0" err="1"/>
              <a:t>from</a:t>
            </a:r>
            <a:r>
              <a:rPr lang="es-ES" dirty="0"/>
              <a:t> '../</a:t>
            </a:r>
            <a:r>
              <a:rPr lang="es-ES" dirty="0" err="1"/>
              <a:t>config</a:t>
            </a:r>
            <a:r>
              <a:rPr lang="es-ES" dirty="0"/>
              <a:t>/</a:t>
            </a:r>
            <a:r>
              <a:rPr lang="es-ES" dirty="0" err="1"/>
              <a:t>colors</a:t>
            </a:r>
            <a:r>
              <a:rPr lang="es-ES" dirty="0"/>
              <a:t>';</a:t>
            </a:r>
          </a:p>
          <a:p>
            <a:pPr marL="0" indent="0">
              <a:buNone/>
            </a:pPr>
            <a:r>
              <a:rPr lang="es-ES" dirty="0"/>
              <a:t/>
            </a:r>
            <a:br>
              <a:rPr lang="es-ES" dirty="0"/>
            </a:br>
            <a:r>
              <a:rPr lang="es-ES" dirty="0" err="1"/>
              <a:t>class</a:t>
            </a:r>
            <a:r>
              <a:rPr lang="es-ES" dirty="0"/>
              <a:t> </a:t>
            </a:r>
            <a:r>
              <a:rPr lang="es-ES" dirty="0" err="1"/>
              <a:t>button</a:t>
            </a:r>
            <a:r>
              <a:rPr lang="es-ES" dirty="0"/>
              <a:t> </a:t>
            </a:r>
            <a:r>
              <a:rPr lang="es-ES" dirty="0" err="1"/>
              <a:t>extends</a:t>
            </a:r>
            <a:r>
              <a:rPr lang="es-ES" dirty="0"/>
              <a:t> </a:t>
            </a:r>
            <a:r>
              <a:rPr lang="es-ES" dirty="0" err="1"/>
              <a:t>Component</a:t>
            </a:r>
            <a:r>
              <a:rPr lang="es-ES" dirty="0"/>
              <a:t> {</a:t>
            </a:r>
          </a:p>
          <a:p>
            <a:pPr marL="0" indent="0">
              <a:buNone/>
            </a:pPr>
            <a:r>
              <a:rPr lang="es-ES" dirty="0"/>
              <a:t>  constructor(</a:t>
            </a:r>
            <a:r>
              <a:rPr lang="es-ES" dirty="0" err="1"/>
              <a:t>props</a:t>
            </a:r>
            <a:r>
              <a:rPr lang="es-ES" dirty="0"/>
              <a:t>) {</a:t>
            </a:r>
          </a:p>
          <a:p>
            <a:pPr marL="0" indent="0">
              <a:buNone/>
            </a:pPr>
            <a:r>
              <a:rPr lang="es-ES" dirty="0"/>
              <a:t>    </a:t>
            </a:r>
            <a:r>
              <a:rPr lang="es-ES" dirty="0" err="1"/>
              <a:t>super</a:t>
            </a:r>
            <a:r>
              <a:rPr lang="es-ES" dirty="0"/>
              <a:t>(</a:t>
            </a:r>
            <a:r>
              <a:rPr lang="es-ES" dirty="0" err="1"/>
              <a:t>props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  }</a:t>
            </a:r>
          </a:p>
          <a:p>
            <a:pPr marL="0" indent="0">
              <a:buNone/>
            </a:pPr>
            <a:r>
              <a:rPr lang="es-ES" dirty="0"/>
              <a:t/>
            </a:r>
            <a:br>
              <a:rPr lang="es-ES" dirty="0"/>
            </a:br>
            <a:r>
              <a:rPr lang="es-ES" dirty="0"/>
              <a:t>  </a:t>
            </a:r>
            <a:r>
              <a:rPr lang="es-ES" dirty="0" err="1"/>
              <a:t>render</a:t>
            </a:r>
            <a:r>
              <a:rPr lang="es-ES" dirty="0"/>
              <a:t>() {</a:t>
            </a:r>
          </a:p>
          <a:p>
            <a:pPr marL="0" indent="0">
              <a:buNone/>
            </a:pPr>
            <a:r>
              <a:rPr lang="es-ES" dirty="0"/>
              <a:t>    </a:t>
            </a:r>
            <a:r>
              <a:rPr lang="es-ES" dirty="0" err="1"/>
              <a:t>return</a:t>
            </a:r>
            <a:r>
              <a:rPr lang="es-ES" dirty="0"/>
              <a:t> (</a:t>
            </a:r>
          </a:p>
          <a:p>
            <a:pPr marL="0" indent="0">
              <a:buNone/>
            </a:pPr>
            <a:r>
              <a:rPr lang="es-ES" dirty="0"/>
              <a:t>      &lt;View&gt;</a:t>
            </a:r>
          </a:p>
          <a:p>
            <a:pPr marL="0" indent="0">
              <a:buNone/>
            </a:pPr>
            <a:r>
              <a:rPr lang="es-ES" dirty="0"/>
              <a:t>        &lt;</a:t>
            </a:r>
            <a:r>
              <a:rPr lang="es-ES" dirty="0" err="1"/>
              <a:t>TouchableOpacity</a:t>
            </a:r>
            <a:r>
              <a:rPr lang="es-ES" dirty="0"/>
              <a:t> </a:t>
            </a:r>
            <a:r>
              <a:rPr lang="es-ES" dirty="0" err="1"/>
              <a:t>style</a:t>
            </a:r>
            <a:r>
              <a:rPr lang="es-ES" dirty="0"/>
              <a:t>={</a:t>
            </a:r>
            <a:r>
              <a:rPr lang="es-ES" dirty="0" err="1"/>
              <a:t>stylesButton.container</a:t>
            </a:r>
            <a:r>
              <a:rPr lang="es-ES" dirty="0"/>
              <a:t>} </a:t>
            </a:r>
            <a:r>
              <a:rPr lang="es-ES" dirty="0" err="1"/>
              <a:t>onPress</a:t>
            </a:r>
            <a:r>
              <a:rPr lang="es-ES" dirty="0"/>
              <a:t>={</a:t>
            </a:r>
            <a:r>
              <a:rPr lang="es-ES" dirty="0" err="1"/>
              <a:t>this.props.onPress</a:t>
            </a:r>
            <a:r>
              <a:rPr lang="es-ES" dirty="0"/>
              <a:t>}&gt;</a:t>
            </a:r>
          </a:p>
          <a:p>
            <a:pPr marL="0" indent="0">
              <a:buNone/>
            </a:pPr>
            <a:r>
              <a:rPr lang="es-ES" dirty="0"/>
              <a:t>          &lt;Text </a:t>
            </a:r>
            <a:r>
              <a:rPr lang="es-ES" dirty="0" err="1"/>
              <a:t>style</a:t>
            </a:r>
            <a:r>
              <a:rPr lang="es-ES" dirty="0"/>
              <a:t>={</a:t>
            </a:r>
            <a:r>
              <a:rPr lang="es-ES" dirty="0" err="1"/>
              <a:t>stylesButton.text</a:t>
            </a:r>
            <a:r>
              <a:rPr lang="es-ES" dirty="0"/>
              <a:t>}&gt;{</a:t>
            </a:r>
            <a:r>
              <a:rPr lang="es-ES" dirty="0" err="1"/>
              <a:t>this.props.titleButton</a:t>
            </a:r>
            <a:r>
              <a:rPr lang="es-ES" dirty="0"/>
              <a:t>}&lt;/Text&gt;</a:t>
            </a:r>
          </a:p>
          <a:p>
            <a:pPr marL="0" indent="0">
              <a:buNone/>
            </a:pPr>
            <a:r>
              <a:rPr lang="es-ES" dirty="0"/>
              <a:t>        &lt;/</a:t>
            </a:r>
            <a:r>
              <a:rPr lang="es-ES" dirty="0" err="1"/>
              <a:t>TouchableOpacity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      &lt;/View&gt;</a:t>
            </a:r>
          </a:p>
          <a:p>
            <a:pPr marL="0" indent="0">
              <a:buNone/>
            </a:pPr>
            <a:r>
              <a:rPr lang="es-ES" dirty="0"/>
              <a:t>    );</a:t>
            </a:r>
          </a:p>
          <a:p>
            <a:pPr marL="0" indent="0">
              <a:buNone/>
            </a:pPr>
            <a:r>
              <a:rPr lang="es-ES" dirty="0"/>
              <a:t>  }</a:t>
            </a:r>
          </a:p>
          <a:p>
            <a:pPr marL="0" indent="0">
              <a:buNone/>
            </a:pPr>
            <a:r>
              <a:rPr lang="es-ES" dirty="0" smtClean="0"/>
              <a:t>}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4943192" y="1104523"/>
            <a:ext cx="309628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const</a:t>
            </a:r>
            <a:r>
              <a:rPr lang="es-ES" sz="1200" dirty="0" smtClean="0"/>
              <a:t> </a:t>
            </a:r>
            <a:r>
              <a:rPr lang="es-ES" sz="1200" dirty="0" err="1" smtClean="0"/>
              <a:t>stylesButton</a:t>
            </a:r>
            <a:r>
              <a:rPr lang="es-ES" sz="1200" dirty="0" smtClean="0"/>
              <a:t> = </a:t>
            </a:r>
            <a:r>
              <a:rPr lang="es-ES" sz="1200" dirty="0" err="1" smtClean="0"/>
              <a:t>StyleSheet.create</a:t>
            </a:r>
            <a:r>
              <a:rPr lang="es-ES" sz="1200" dirty="0" smtClean="0"/>
              <a:t>({</a:t>
            </a:r>
          </a:p>
          <a:p>
            <a:r>
              <a:rPr lang="es-ES" sz="1200" dirty="0" smtClean="0"/>
              <a:t>  </a:t>
            </a:r>
            <a:r>
              <a:rPr lang="es-ES" sz="1200" dirty="0" err="1" smtClean="0"/>
              <a:t>container</a:t>
            </a:r>
            <a:r>
              <a:rPr lang="es-ES" sz="1200" dirty="0" smtClean="0"/>
              <a:t>: {</a:t>
            </a:r>
          </a:p>
          <a:p>
            <a:r>
              <a:rPr lang="es-ES" sz="1200" dirty="0" smtClean="0"/>
              <a:t>    </a:t>
            </a:r>
            <a:r>
              <a:rPr lang="es-ES" sz="1200" dirty="0" err="1" smtClean="0"/>
              <a:t>width</a:t>
            </a:r>
            <a:r>
              <a:rPr lang="es-ES" sz="1200" dirty="0" smtClean="0"/>
              <a:t>: '100%',</a:t>
            </a:r>
          </a:p>
          <a:p>
            <a:r>
              <a:rPr lang="es-ES" sz="1200" dirty="0" smtClean="0"/>
              <a:t>    </a:t>
            </a:r>
            <a:r>
              <a:rPr lang="es-ES" sz="1200" dirty="0" err="1" smtClean="0"/>
              <a:t>alignItems</a:t>
            </a:r>
            <a:r>
              <a:rPr lang="es-ES" sz="1200" dirty="0" smtClean="0"/>
              <a:t>: 'center',</a:t>
            </a:r>
          </a:p>
          <a:p>
            <a:r>
              <a:rPr lang="es-ES" sz="1200" dirty="0" smtClean="0"/>
              <a:t>    </a:t>
            </a:r>
            <a:r>
              <a:rPr lang="es-ES" sz="1200" dirty="0" err="1" smtClean="0"/>
              <a:t>justifyContent</a:t>
            </a:r>
            <a:r>
              <a:rPr lang="es-ES" sz="1200" dirty="0" smtClean="0"/>
              <a:t>: 'center',</a:t>
            </a:r>
          </a:p>
          <a:p>
            <a:r>
              <a:rPr lang="es-ES" sz="1200" dirty="0" smtClean="0"/>
              <a:t>    </a:t>
            </a:r>
            <a:r>
              <a:rPr lang="es-ES" sz="1200" dirty="0" err="1" smtClean="0"/>
              <a:t>backgroundColor</a:t>
            </a:r>
            <a:r>
              <a:rPr lang="es-ES" sz="1200" dirty="0" smtClean="0"/>
              <a:t>: </a:t>
            </a:r>
            <a:r>
              <a:rPr lang="es-ES" sz="1200" dirty="0" err="1" smtClean="0"/>
              <a:t>Colors.rosado</a:t>
            </a:r>
            <a:r>
              <a:rPr lang="es-ES" sz="1200" dirty="0" smtClean="0"/>
              <a:t>,</a:t>
            </a:r>
          </a:p>
          <a:p>
            <a:r>
              <a:rPr lang="es-ES" sz="1200" dirty="0" smtClean="0"/>
              <a:t>    </a:t>
            </a:r>
            <a:r>
              <a:rPr lang="es-ES" sz="1200" dirty="0" err="1" smtClean="0"/>
              <a:t>marginBottom</a:t>
            </a:r>
            <a:r>
              <a:rPr lang="es-ES" sz="1200" dirty="0" smtClean="0"/>
              <a:t>: 12,</a:t>
            </a:r>
          </a:p>
          <a:p>
            <a:r>
              <a:rPr lang="es-ES" sz="1200" dirty="0" smtClean="0"/>
              <a:t>    </a:t>
            </a:r>
            <a:r>
              <a:rPr lang="es-ES" sz="1200" dirty="0" err="1" smtClean="0"/>
              <a:t>paddingVertical</a:t>
            </a:r>
            <a:r>
              <a:rPr lang="es-ES" sz="1200" dirty="0" smtClean="0"/>
              <a:t>: 12,</a:t>
            </a:r>
          </a:p>
          <a:p>
            <a:r>
              <a:rPr lang="es-ES" sz="1200" dirty="0" smtClean="0"/>
              <a:t>    </a:t>
            </a:r>
            <a:r>
              <a:rPr lang="es-ES" sz="1200" dirty="0" err="1" smtClean="0"/>
              <a:t>borderRadius</a:t>
            </a:r>
            <a:r>
              <a:rPr lang="es-ES" sz="1200" dirty="0" smtClean="0"/>
              <a:t>: 5,</a:t>
            </a:r>
          </a:p>
          <a:p>
            <a:r>
              <a:rPr lang="es-ES" sz="1200" dirty="0" smtClean="0"/>
              <a:t>    </a:t>
            </a:r>
            <a:r>
              <a:rPr lang="es-ES" sz="1200" dirty="0" err="1" smtClean="0"/>
              <a:t>borderWidth</a:t>
            </a:r>
            <a:r>
              <a:rPr lang="es-ES" sz="1200" dirty="0" smtClean="0"/>
              <a:t>: </a:t>
            </a:r>
            <a:r>
              <a:rPr lang="es-ES" sz="1200" dirty="0" err="1" smtClean="0"/>
              <a:t>StyleSheet.hairlineWidth</a:t>
            </a:r>
            <a:r>
              <a:rPr lang="es-ES" sz="1200" dirty="0" smtClean="0"/>
              <a:t>,</a:t>
            </a:r>
          </a:p>
          <a:p>
            <a:r>
              <a:rPr lang="es-ES" sz="1200" dirty="0" smtClean="0"/>
              <a:t>    </a:t>
            </a:r>
            <a:r>
              <a:rPr lang="es-ES" sz="1200" dirty="0" err="1" smtClean="0"/>
              <a:t>borderColor</a:t>
            </a:r>
            <a:r>
              <a:rPr lang="es-ES" sz="1200" dirty="0" smtClean="0"/>
              <a:t>: '</a:t>
            </a:r>
            <a:r>
              <a:rPr lang="es-ES" sz="1200" dirty="0" err="1" smtClean="0"/>
              <a:t>rgba</a:t>
            </a:r>
            <a:r>
              <a:rPr lang="es-ES" sz="1200" dirty="0" smtClean="0"/>
              <a:t>(255,255,255,0.7)',</a:t>
            </a:r>
          </a:p>
          <a:p>
            <a:r>
              <a:rPr lang="es-ES" sz="1200" dirty="0" smtClean="0"/>
              <a:t>  },</a:t>
            </a:r>
          </a:p>
          <a:p>
            <a:r>
              <a:rPr lang="es-ES" sz="1200" dirty="0" smtClean="0"/>
              <a:t>  </a:t>
            </a:r>
            <a:r>
              <a:rPr lang="es-ES" sz="1200" dirty="0" err="1" smtClean="0"/>
              <a:t>text</a:t>
            </a:r>
            <a:r>
              <a:rPr lang="es-ES" sz="1200" dirty="0" smtClean="0"/>
              <a:t>: {</a:t>
            </a:r>
          </a:p>
          <a:p>
            <a:r>
              <a:rPr lang="es-ES" sz="1200" dirty="0" smtClean="0"/>
              <a:t>    color: </a:t>
            </a:r>
            <a:r>
              <a:rPr lang="es-ES" sz="1200" dirty="0" err="1" smtClean="0"/>
              <a:t>Colors.white</a:t>
            </a:r>
            <a:r>
              <a:rPr lang="es-ES" sz="1200" dirty="0" smtClean="0"/>
              <a:t>,</a:t>
            </a:r>
          </a:p>
          <a:p>
            <a:r>
              <a:rPr lang="es-ES" sz="1200" dirty="0" smtClean="0"/>
              <a:t>    </a:t>
            </a:r>
            <a:r>
              <a:rPr lang="es-ES" sz="1200" dirty="0" err="1" smtClean="0"/>
              <a:t>textAlign</a:t>
            </a:r>
            <a:r>
              <a:rPr lang="es-ES" sz="1200" dirty="0" smtClean="0"/>
              <a:t>: 'center',</a:t>
            </a:r>
          </a:p>
          <a:p>
            <a:r>
              <a:rPr lang="es-ES" sz="1200" dirty="0" smtClean="0"/>
              <a:t>    </a:t>
            </a:r>
            <a:r>
              <a:rPr lang="es-ES" sz="1200" dirty="0" err="1" smtClean="0"/>
              <a:t>height</a:t>
            </a:r>
            <a:r>
              <a:rPr lang="es-ES" sz="1200" dirty="0" smtClean="0"/>
              <a:t>: 20,</a:t>
            </a:r>
          </a:p>
          <a:p>
            <a:r>
              <a:rPr lang="es-ES" sz="1200" dirty="0" smtClean="0"/>
              <a:t>    </a:t>
            </a:r>
            <a:r>
              <a:rPr lang="es-ES" sz="1200" dirty="0" err="1" smtClean="0"/>
              <a:t>fontWeight</a:t>
            </a:r>
            <a:r>
              <a:rPr lang="es-ES" sz="1200" dirty="0" smtClean="0"/>
              <a:t>: '</a:t>
            </a:r>
            <a:r>
              <a:rPr lang="es-ES" sz="1200" dirty="0" err="1" smtClean="0"/>
              <a:t>bold</a:t>
            </a:r>
            <a:r>
              <a:rPr lang="es-ES" sz="1200" dirty="0" smtClean="0"/>
              <a:t>',</a:t>
            </a:r>
          </a:p>
          <a:p>
            <a:r>
              <a:rPr lang="es-ES" sz="1200" dirty="0" smtClean="0"/>
              <a:t>    </a:t>
            </a:r>
            <a:r>
              <a:rPr lang="es-ES" sz="1200" dirty="0" err="1" smtClean="0"/>
              <a:t>paddingLeft</a:t>
            </a:r>
            <a:r>
              <a:rPr lang="es-ES" sz="1200" dirty="0" smtClean="0"/>
              <a:t>: 10,</a:t>
            </a:r>
          </a:p>
          <a:p>
            <a:r>
              <a:rPr lang="es-ES" sz="1200" dirty="0" smtClean="0"/>
              <a:t>    </a:t>
            </a:r>
            <a:r>
              <a:rPr lang="es-ES" sz="1200" dirty="0" err="1" smtClean="0"/>
              <a:t>paddingRight</a:t>
            </a:r>
            <a:r>
              <a:rPr lang="es-ES" sz="1200" dirty="0" smtClean="0"/>
              <a:t>: 10,</a:t>
            </a:r>
          </a:p>
          <a:p>
            <a:r>
              <a:rPr lang="es-ES" sz="1200" dirty="0" smtClean="0"/>
              <a:t>  },</a:t>
            </a:r>
          </a:p>
          <a:p>
            <a:r>
              <a:rPr lang="es-ES" sz="1200" dirty="0" smtClean="0"/>
              <a:t/>
            </a:r>
            <a:br>
              <a:rPr lang="es-ES" sz="1200" dirty="0" smtClean="0"/>
            </a:br>
            <a:r>
              <a:rPr lang="es-ES" sz="1200" dirty="0" smtClean="0"/>
              <a:t>});</a:t>
            </a:r>
          </a:p>
          <a:p>
            <a:r>
              <a:rPr lang="es-ES" sz="1200" dirty="0" smtClean="0"/>
              <a:t/>
            </a:r>
            <a:br>
              <a:rPr lang="es-ES" sz="1200" dirty="0" smtClean="0"/>
            </a:br>
            <a:r>
              <a:rPr lang="es-ES" sz="1200" dirty="0" err="1" smtClean="0"/>
              <a:t>button.propTypes</a:t>
            </a:r>
            <a:r>
              <a:rPr lang="es-ES" sz="1200" dirty="0" smtClean="0"/>
              <a:t> = {};</a:t>
            </a:r>
          </a:p>
          <a:p>
            <a:r>
              <a:rPr lang="es-ES" sz="1200" dirty="0" smtClean="0"/>
              <a:t/>
            </a:r>
            <a:br>
              <a:rPr lang="es-ES" sz="1200" dirty="0" smtClean="0"/>
            </a:br>
            <a:r>
              <a:rPr lang="es-ES" sz="1200" dirty="0" err="1" smtClean="0"/>
              <a:t>export</a:t>
            </a:r>
            <a:r>
              <a:rPr lang="es-ES" sz="1200" dirty="0" smtClean="0"/>
              <a:t> default </a:t>
            </a:r>
            <a:r>
              <a:rPr lang="es-ES" sz="1200" dirty="0" err="1" smtClean="0"/>
              <a:t>button</a:t>
            </a:r>
            <a:r>
              <a:rPr lang="es-ES" sz="1200" dirty="0" smtClean="0"/>
              <a:t>;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254" y="729538"/>
            <a:ext cx="2963518" cy="5927036"/>
          </a:xfrm>
          <a:prstGeom prst="rect">
            <a:avLst/>
          </a:prstGeom>
        </p:spPr>
      </p:pic>
      <p:grpSp>
        <p:nvGrpSpPr>
          <p:cNvPr id="9" name="Grupo 8"/>
          <p:cNvGrpSpPr/>
          <p:nvPr/>
        </p:nvGrpSpPr>
        <p:grpSpPr>
          <a:xfrm>
            <a:off x="8901989" y="2055100"/>
            <a:ext cx="2932783" cy="3630477"/>
            <a:chOff x="8901989" y="2055100"/>
            <a:chExt cx="2932783" cy="3630477"/>
          </a:xfrm>
        </p:grpSpPr>
        <p:sp>
          <p:nvSpPr>
            <p:cNvPr id="6" name="Rectángulo 5"/>
            <p:cNvSpPr/>
            <p:nvPr/>
          </p:nvSpPr>
          <p:spPr>
            <a:xfrm>
              <a:off x="8901989" y="2055100"/>
              <a:ext cx="1276917" cy="3630475"/>
            </a:xfrm>
            <a:prstGeom prst="rect">
              <a:avLst/>
            </a:prstGeom>
            <a:solidFill>
              <a:srgbClr val="4CBC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Rectángulo 6"/>
            <p:cNvSpPr/>
            <p:nvPr/>
          </p:nvSpPr>
          <p:spPr>
            <a:xfrm>
              <a:off x="10148171" y="3208991"/>
              <a:ext cx="1686601" cy="2476586"/>
            </a:xfrm>
            <a:prstGeom prst="rect">
              <a:avLst/>
            </a:prstGeom>
            <a:solidFill>
              <a:srgbClr val="4CBC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Rectángulo 7"/>
            <p:cNvSpPr/>
            <p:nvPr/>
          </p:nvSpPr>
          <p:spPr>
            <a:xfrm>
              <a:off x="9895813" y="2201932"/>
              <a:ext cx="914400" cy="221102"/>
            </a:xfrm>
            <a:prstGeom prst="rect">
              <a:avLst/>
            </a:prstGeom>
            <a:solidFill>
              <a:srgbClr val="4CBC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4060221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CVScreen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363898"/>
            <a:ext cx="3498410" cy="549410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s-ES" dirty="0" err="1"/>
              <a:t>import</a:t>
            </a:r>
            <a:r>
              <a:rPr lang="es-ES" dirty="0"/>
              <a:t> </a:t>
            </a:r>
            <a:r>
              <a:rPr lang="es-ES" dirty="0" err="1"/>
              <a:t>React</a:t>
            </a:r>
            <a:r>
              <a:rPr lang="es-ES" dirty="0"/>
              <a:t>, { </a:t>
            </a:r>
            <a:r>
              <a:rPr lang="es-ES" dirty="0" err="1"/>
              <a:t>Component</a:t>
            </a:r>
            <a:r>
              <a:rPr lang="es-ES" dirty="0"/>
              <a:t> } </a:t>
            </a:r>
            <a:r>
              <a:rPr lang="es-ES" dirty="0" err="1"/>
              <a:t>from</a:t>
            </a:r>
            <a:r>
              <a:rPr lang="es-ES" dirty="0"/>
              <a:t> '</a:t>
            </a:r>
            <a:r>
              <a:rPr lang="es-ES" dirty="0" err="1"/>
              <a:t>react</a:t>
            </a:r>
            <a:r>
              <a:rPr lang="es-ES" dirty="0"/>
              <a:t>';</a:t>
            </a:r>
          </a:p>
          <a:p>
            <a:pPr marL="0" indent="0">
              <a:buNone/>
            </a:pPr>
            <a:r>
              <a:rPr lang="es-ES" dirty="0" err="1"/>
              <a:t>import</a:t>
            </a:r>
            <a:r>
              <a:rPr lang="es-ES" dirty="0"/>
              <a:t> { Text, View, </a:t>
            </a:r>
            <a:r>
              <a:rPr lang="es-ES" dirty="0" err="1"/>
              <a:t>StyleSheet</a:t>
            </a:r>
            <a:r>
              <a:rPr lang="es-ES" dirty="0"/>
              <a:t>, </a:t>
            </a:r>
            <a:r>
              <a:rPr lang="es-ES" dirty="0" err="1"/>
              <a:t>TouchableHighlight</a:t>
            </a:r>
            <a:r>
              <a:rPr lang="es-ES" dirty="0"/>
              <a:t>, </a:t>
            </a:r>
            <a:r>
              <a:rPr lang="es-ES" dirty="0" err="1"/>
              <a:t>TextInput</a:t>
            </a:r>
            <a:r>
              <a:rPr lang="es-ES" dirty="0"/>
              <a:t> } </a:t>
            </a:r>
            <a:r>
              <a:rPr lang="es-ES" dirty="0" err="1"/>
              <a:t>from</a:t>
            </a:r>
            <a:r>
              <a:rPr lang="es-ES" dirty="0"/>
              <a:t> '</a:t>
            </a:r>
            <a:r>
              <a:rPr lang="es-ES" dirty="0" err="1"/>
              <a:t>react-native</a:t>
            </a:r>
            <a:r>
              <a:rPr lang="es-ES" dirty="0"/>
              <a:t>';</a:t>
            </a:r>
          </a:p>
          <a:p>
            <a:pPr marL="0" indent="0">
              <a:buNone/>
            </a:pPr>
            <a:r>
              <a:rPr lang="es-ES" dirty="0"/>
              <a:t>//Color</a:t>
            </a:r>
          </a:p>
          <a:p>
            <a:pPr marL="0" indent="0">
              <a:buNone/>
            </a:pPr>
            <a:r>
              <a:rPr lang="es-ES" dirty="0" err="1"/>
              <a:t>import</a:t>
            </a:r>
            <a:r>
              <a:rPr lang="es-ES" dirty="0"/>
              <a:t> </a:t>
            </a:r>
            <a:r>
              <a:rPr lang="es-ES" dirty="0" err="1"/>
              <a:t>Colors</a:t>
            </a:r>
            <a:r>
              <a:rPr lang="es-ES" dirty="0"/>
              <a:t> </a:t>
            </a:r>
            <a:r>
              <a:rPr lang="es-ES" dirty="0" err="1"/>
              <a:t>from</a:t>
            </a:r>
            <a:r>
              <a:rPr lang="es-ES" dirty="0"/>
              <a:t> '../</a:t>
            </a:r>
            <a:r>
              <a:rPr lang="es-ES" dirty="0" err="1"/>
              <a:t>config</a:t>
            </a:r>
            <a:r>
              <a:rPr lang="es-ES" dirty="0"/>
              <a:t>/</a:t>
            </a:r>
            <a:r>
              <a:rPr lang="es-ES" dirty="0" err="1"/>
              <a:t>colors</a:t>
            </a:r>
            <a:r>
              <a:rPr lang="es-ES" dirty="0"/>
              <a:t>';</a:t>
            </a:r>
          </a:p>
          <a:p>
            <a:pPr marL="0" indent="0">
              <a:buNone/>
            </a:pPr>
            <a:r>
              <a:rPr lang="es-ES" dirty="0" err="1"/>
              <a:t>import</a:t>
            </a:r>
            <a:r>
              <a:rPr lang="es-ES" dirty="0"/>
              <a:t> </a:t>
            </a:r>
            <a:r>
              <a:rPr lang="es-ES" dirty="0" err="1"/>
              <a:t>Constants</a:t>
            </a:r>
            <a:r>
              <a:rPr lang="es-ES" dirty="0"/>
              <a:t> </a:t>
            </a:r>
            <a:r>
              <a:rPr lang="es-ES" dirty="0" err="1"/>
              <a:t>from</a:t>
            </a:r>
            <a:r>
              <a:rPr lang="es-ES" dirty="0"/>
              <a:t> '../</a:t>
            </a:r>
            <a:r>
              <a:rPr lang="es-ES" dirty="0" err="1"/>
              <a:t>config</a:t>
            </a:r>
            <a:r>
              <a:rPr lang="es-ES" dirty="0"/>
              <a:t>/</a:t>
            </a:r>
            <a:r>
              <a:rPr lang="es-ES" dirty="0" err="1"/>
              <a:t>constants</a:t>
            </a:r>
            <a:r>
              <a:rPr lang="es-ES" dirty="0"/>
              <a:t>';</a:t>
            </a:r>
          </a:p>
          <a:p>
            <a:pPr marL="0" indent="0">
              <a:buNone/>
            </a:pPr>
            <a:r>
              <a:rPr lang="es-ES" dirty="0"/>
              <a:t>//Vistas</a:t>
            </a:r>
          </a:p>
          <a:p>
            <a:pPr marL="0" indent="0">
              <a:buNone/>
            </a:pPr>
            <a:r>
              <a:rPr lang="es-ES" dirty="0" err="1"/>
              <a:t>import</a:t>
            </a:r>
            <a:r>
              <a:rPr lang="es-ES" dirty="0"/>
              <a:t> Logo </a:t>
            </a:r>
            <a:r>
              <a:rPr lang="es-ES" dirty="0" err="1"/>
              <a:t>from</a:t>
            </a:r>
            <a:r>
              <a:rPr lang="es-ES" dirty="0"/>
              <a:t> '../</a:t>
            </a:r>
            <a:r>
              <a:rPr lang="es-ES" dirty="0" err="1"/>
              <a:t>components</a:t>
            </a:r>
            <a:r>
              <a:rPr lang="es-ES" dirty="0"/>
              <a:t>/</a:t>
            </a:r>
            <a:r>
              <a:rPr lang="es-ES" dirty="0" err="1"/>
              <a:t>CVLogo</a:t>
            </a:r>
            <a:r>
              <a:rPr lang="es-ES" dirty="0"/>
              <a:t>';</a:t>
            </a:r>
          </a:p>
          <a:p>
            <a:pPr marL="0" indent="0">
              <a:buNone/>
            </a:pPr>
            <a:r>
              <a:rPr lang="es-ES" dirty="0" err="1"/>
              <a:t>import</a:t>
            </a:r>
            <a:r>
              <a:rPr lang="es-ES" dirty="0"/>
              <a:t> </a:t>
            </a:r>
            <a:r>
              <a:rPr lang="es-ES" dirty="0" err="1"/>
              <a:t>CVCiudad</a:t>
            </a:r>
            <a:r>
              <a:rPr lang="es-ES" dirty="0"/>
              <a:t> </a:t>
            </a:r>
            <a:r>
              <a:rPr lang="es-ES" dirty="0" err="1"/>
              <a:t>from</a:t>
            </a:r>
            <a:r>
              <a:rPr lang="es-ES" dirty="0"/>
              <a:t> '../</a:t>
            </a:r>
            <a:r>
              <a:rPr lang="es-ES" dirty="0" err="1"/>
              <a:t>components</a:t>
            </a:r>
            <a:r>
              <a:rPr lang="es-ES" dirty="0"/>
              <a:t>/</a:t>
            </a:r>
            <a:r>
              <a:rPr lang="es-ES" dirty="0" err="1"/>
              <a:t>CVCiudad</a:t>
            </a:r>
            <a:r>
              <a:rPr lang="es-ES" dirty="0"/>
              <a:t>';</a:t>
            </a:r>
          </a:p>
          <a:p>
            <a:pPr marL="0" indent="0">
              <a:buNone/>
            </a:pPr>
            <a:r>
              <a:rPr lang="es-ES" dirty="0" err="1"/>
              <a:t>import</a:t>
            </a:r>
            <a:r>
              <a:rPr lang="es-ES" dirty="0"/>
              <a:t> </a:t>
            </a:r>
            <a:r>
              <a:rPr lang="es-ES" dirty="0" err="1"/>
              <a:t>ButtonLogin</a:t>
            </a:r>
            <a:r>
              <a:rPr lang="es-ES" dirty="0"/>
              <a:t> </a:t>
            </a:r>
            <a:r>
              <a:rPr lang="es-ES" dirty="0" err="1"/>
              <a:t>from</a:t>
            </a:r>
            <a:r>
              <a:rPr lang="es-ES" dirty="0"/>
              <a:t> '../</a:t>
            </a:r>
            <a:r>
              <a:rPr lang="es-ES" dirty="0" err="1"/>
              <a:t>components</a:t>
            </a:r>
            <a:r>
              <a:rPr lang="es-ES" dirty="0"/>
              <a:t>/</a:t>
            </a:r>
            <a:r>
              <a:rPr lang="es-ES" dirty="0" err="1"/>
              <a:t>button</a:t>
            </a:r>
            <a:r>
              <a:rPr lang="es-ES" dirty="0" smtClean="0"/>
              <a:t>';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 err="1"/>
              <a:t>class</a:t>
            </a:r>
            <a:r>
              <a:rPr lang="es-ES" dirty="0"/>
              <a:t> </a:t>
            </a:r>
            <a:r>
              <a:rPr lang="es-ES" dirty="0" err="1"/>
              <a:t>CVScreen</a:t>
            </a:r>
            <a:r>
              <a:rPr lang="es-ES" dirty="0"/>
              <a:t> </a:t>
            </a:r>
            <a:r>
              <a:rPr lang="es-ES" dirty="0" err="1"/>
              <a:t>extends</a:t>
            </a:r>
            <a:r>
              <a:rPr lang="es-ES" dirty="0"/>
              <a:t> </a:t>
            </a:r>
            <a:r>
              <a:rPr lang="es-ES" dirty="0" err="1"/>
              <a:t>Component</a:t>
            </a:r>
            <a:r>
              <a:rPr lang="es-ES" dirty="0"/>
              <a:t> {</a:t>
            </a:r>
          </a:p>
          <a:p>
            <a:pPr marL="0" indent="0">
              <a:buNone/>
            </a:pPr>
            <a:r>
              <a:rPr lang="es-ES" dirty="0"/>
              <a:t>    constructor(</a:t>
            </a:r>
            <a:r>
              <a:rPr lang="es-ES" dirty="0" err="1"/>
              <a:t>props</a:t>
            </a:r>
            <a:r>
              <a:rPr lang="es-ES" dirty="0"/>
              <a:t>) {</a:t>
            </a:r>
          </a:p>
          <a:p>
            <a:pPr marL="0" indent="0">
              <a:buNone/>
            </a:pPr>
            <a:r>
              <a:rPr lang="es-ES" dirty="0"/>
              <a:t>        </a:t>
            </a:r>
            <a:r>
              <a:rPr lang="es-ES" dirty="0" err="1"/>
              <a:t>super</a:t>
            </a:r>
            <a:r>
              <a:rPr lang="es-ES" dirty="0"/>
              <a:t>(</a:t>
            </a:r>
            <a:r>
              <a:rPr lang="es-ES" dirty="0" err="1"/>
              <a:t>props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/>
            </a:r>
            <a:br>
              <a:rPr lang="es-ES" dirty="0"/>
            </a:br>
            <a:r>
              <a:rPr lang="es-ES" dirty="0"/>
              <a:t>        </a:t>
            </a:r>
            <a:r>
              <a:rPr lang="es-ES" dirty="0" err="1"/>
              <a:t>this.state</a:t>
            </a:r>
            <a:r>
              <a:rPr lang="es-ES" dirty="0"/>
              <a:t> = {</a:t>
            </a:r>
          </a:p>
          <a:p>
            <a:pPr marL="0" indent="0">
              <a:buNone/>
            </a:pPr>
            <a:r>
              <a:rPr lang="es-ES" dirty="0"/>
              <a:t>            </a:t>
            </a:r>
            <a:r>
              <a:rPr lang="es-ES" dirty="0" err="1"/>
              <a:t>confCB</a:t>
            </a:r>
            <a:r>
              <a:rPr lang="es-ES" dirty="0"/>
              <a:t>: 0,</a:t>
            </a:r>
          </a:p>
          <a:p>
            <a:pPr marL="0" indent="0">
              <a:buNone/>
            </a:pPr>
            <a:r>
              <a:rPr lang="es-ES" dirty="0"/>
              <a:t>            </a:t>
            </a:r>
            <a:r>
              <a:rPr lang="es-ES" dirty="0" err="1"/>
              <a:t>soCB</a:t>
            </a:r>
            <a:r>
              <a:rPr lang="es-ES" dirty="0"/>
              <a:t>: 0,</a:t>
            </a:r>
          </a:p>
          <a:p>
            <a:pPr marL="0" indent="0">
              <a:buNone/>
            </a:pPr>
            <a:r>
              <a:rPr lang="es-ES" dirty="0"/>
              <a:t>            </a:t>
            </a:r>
            <a:r>
              <a:rPr lang="es-ES" dirty="0" err="1"/>
              <a:t>confSC</a:t>
            </a:r>
            <a:r>
              <a:rPr lang="es-ES" dirty="0"/>
              <a:t>: 0,</a:t>
            </a:r>
          </a:p>
          <a:p>
            <a:pPr marL="0" indent="0">
              <a:buNone/>
            </a:pPr>
            <a:r>
              <a:rPr lang="es-ES" dirty="0"/>
              <a:t>            </a:t>
            </a:r>
            <a:r>
              <a:rPr lang="es-ES" dirty="0" err="1"/>
              <a:t>soSC</a:t>
            </a:r>
            <a:r>
              <a:rPr lang="es-ES" dirty="0"/>
              <a:t>: 0,</a:t>
            </a:r>
          </a:p>
          <a:p>
            <a:pPr marL="0" indent="0">
              <a:buNone/>
            </a:pPr>
            <a:r>
              <a:rPr lang="es-ES" dirty="0"/>
              <a:t>            </a:t>
            </a:r>
            <a:r>
              <a:rPr lang="es-ES" dirty="0" err="1"/>
              <a:t>confOR</a:t>
            </a:r>
            <a:r>
              <a:rPr lang="es-ES" dirty="0"/>
              <a:t>: 0,</a:t>
            </a:r>
          </a:p>
          <a:p>
            <a:pPr marL="0" indent="0">
              <a:buNone/>
            </a:pPr>
            <a:r>
              <a:rPr lang="es-ES" dirty="0"/>
              <a:t>            </a:t>
            </a:r>
            <a:r>
              <a:rPr lang="es-ES" dirty="0" err="1"/>
              <a:t>soOR</a:t>
            </a:r>
            <a:r>
              <a:rPr lang="es-ES" dirty="0"/>
              <a:t>: 0,</a:t>
            </a:r>
          </a:p>
          <a:p>
            <a:pPr marL="0" indent="0">
              <a:buNone/>
            </a:pPr>
            <a:r>
              <a:rPr lang="es-ES" dirty="0"/>
              <a:t>            </a:t>
            </a:r>
            <a:r>
              <a:rPr lang="es-ES" dirty="0" err="1"/>
              <a:t>search</a:t>
            </a:r>
            <a:r>
              <a:rPr lang="es-ES" dirty="0"/>
              <a:t>: </a:t>
            </a:r>
            <a:r>
              <a:rPr lang="es-ES" dirty="0" smtClean="0"/>
              <a:t>''};</a:t>
            </a:r>
          </a:p>
          <a:p>
            <a:pPr marL="0" indent="0">
              <a:buNone/>
            </a:pPr>
            <a:r>
              <a:rPr lang="es-ES" dirty="0" smtClean="0"/>
              <a:t>       </a:t>
            </a:r>
            <a:r>
              <a:rPr lang="es-ES" dirty="0" err="1" smtClean="0"/>
              <a:t>this</a:t>
            </a:r>
            <a:r>
              <a:rPr lang="es-ES" dirty="0" smtClean="0"/>
              <a:t>._</a:t>
            </a:r>
            <a:r>
              <a:rPr lang="es-ES" dirty="0" err="1" smtClean="0"/>
              <a:t>onChangeTextConfCB</a:t>
            </a:r>
            <a:r>
              <a:rPr lang="es-ES" dirty="0" smtClean="0"/>
              <a:t> = </a:t>
            </a:r>
            <a:r>
              <a:rPr lang="es-ES" dirty="0" err="1" smtClean="0"/>
              <a:t>this</a:t>
            </a:r>
            <a:r>
              <a:rPr lang="es-ES" dirty="0" smtClean="0"/>
              <a:t>._</a:t>
            </a:r>
            <a:r>
              <a:rPr lang="es-ES" dirty="0" err="1" smtClean="0"/>
              <a:t>onChangeTextConfCB.bind</a:t>
            </a:r>
            <a:r>
              <a:rPr lang="es-ES" dirty="0" smtClean="0"/>
              <a:t>(</a:t>
            </a:r>
            <a:r>
              <a:rPr lang="es-ES" dirty="0" err="1" smtClean="0"/>
              <a:t>this</a:t>
            </a:r>
            <a:r>
              <a:rPr lang="es-ES" dirty="0" smtClean="0"/>
              <a:t>);</a:t>
            </a:r>
          </a:p>
          <a:p>
            <a:pPr marL="0" indent="0">
              <a:buNone/>
            </a:pPr>
            <a:r>
              <a:rPr lang="es-ES" dirty="0"/>
              <a:t>        </a:t>
            </a:r>
            <a:r>
              <a:rPr lang="es-ES" dirty="0" err="1"/>
              <a:t>this</a:t>
            </a:r>
            <a:r>
              <a:rPr lang="es-ES" dirty="0"/>
              <a:t>._</a:t>
            </a:r>
            <a:r>
              <a:rPr lang="es-ES" dirty="0" err="1"/>
              <a:t>onChangeTextSoCB</a:t>
            </a:r>
            <a:r>
              <a:rPr lang="es-ES" dirty="0"/>
              <a:t> = </a:t>
            </a:r>
            <a:r>
              <a:rPr lang="es-ES" dirty="0" err="1"/>
              <a:t>this</a:t>
            </a:r>
            <a:r>
              <a:rPr lang="es-ES" dirty="0"/>
              <a:t>._</a:t>
            </a:r>
            <a:r>
              <a:rPr lang="es-ES" dirty="0" err="1"/>
              <a:t>onChangeTextSoCB.bind</a:t>
            </a:r>
            <a:r>
              <a:rPr lang="es-ES" dirty="0"/>
              <a:t>(</a:t>
            </a:r>
            <a:r>
              <a:rPr lang="es-ES" dirty="0" err="1"/>
              <a:t>this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        </a:t>
            </a:r>
            <a:r>
              <a:rPr lang="es-ES" dirty="0" err="1"/>
              <a:t>this</a:t>
            </a:r>
            <a:r>
              <a:rPr lang="es-ES" dirty="0"/>
              <a:t>._</a:t>
            </a:r>
            <a:r>
              <a:rPr lang="es-ES" dirty="0" err="1"/>
              <a:t>onChangeTextConfSC</a:t>
            </a:r>
            <a:r>
              <a:rPr lang="es-ES" dirty="0"/>
              <a:t> = </a:t>
            </a:r>
            <a:r>
              <a:rPr lang="es-ES" dirty="0" err="1"/>
              <a:t>this</a:t>
            </a:r>
            <a:r>
              <a:rPr lang="es-ES" dirty="0"/>
              <a:t>._</a:t>
            </a:r>
            <a:r>
              <a:rPr lang="es-ES" dirty="0" err="1"/>
              <a:t>onChangeTextConfSC.bind</a:t>
            </a:r>
            <a:r>
              <a:rPr lang="es-ES" dirty="0"/>
              <a:t>(</a:t>
            </a:r>
            <a:r>
              <a:rPr lang="es-ES" dirty="0" err="1"/>
              <a:t>this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        </a:t>
            </a:r>
            <a:r>
              <a:rPr lang="es-ES" dirty="0" err="1"/>
              <a:t>this</a:t>
            </a:r>
            <a:r>
              <a:rPr lang="es-ES" dirty="0"/>
              <a:t>._</a:t>
            </a:r>
            <a:r>
              <a:rPr lang="es-ES" dirty="0" err="1"/>
              <a:t>onChangeTextSoSC</a:t>
            </a:r>
            <a:r>
              <a:rPr lang="es-ES" dirty="0"/>
              <a:t> = </a:t>
            </a:r>
            <a:r>
              <a:rPr lang="es-ES" dirty="0" err="1"/>
              <a:t>this</a:t>
            </a:r>
            <a:r>
              <a:rPr lang="es-ES" dirty="0"/>
              <a:t>._</a:t>
            </a:r>
            <a:r>
              <a:rPr lang="es-ES" dirty="0" err="1"/>
              <a:t>onChangeTextSoSC.bind</a:t>
            </a:r>
            <a:r>
              <a:rPr lang="es-ES" dirty="0"/>
              <a:t>(</a:t>
            </a:r>
            <a:r>
              <a:rPr lang="es-ES" dirty="0" err="1"/>
              <a:t>this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        </a:t>
            </a:r>
            <a:r>
              <a:rPr lang="es-ES" dirty="0" err="1"/>
              <a:t>this</a:t>
            </a:r>
            <a:r>
              <a:rPr lang="es-ES" dirty="0"/>
              <a:t>._</a:t>
            </a:r>
            <a:r>
              <a:rPr lang="es-ES" dirty="0" err="1"/>
              <a:t>onChangeTextConfOR</a:t>
            </a:r>
            <a:r>
              <a:rPr lang="es-ES" dirty="0"/>
              <a:t> = </a:t>
            </a:r>
            <a:r>
              <a:rPr lang="es-ES" dirty="0" err="1"/>
              <a:t>this</a:t>
            </a:r>
            <a:r>
              <a:rPr lang="es-ES" dirty="0"/>
              <a:t>._</a:t>
            </a:r>
            <a:r>
              <a:rPr lang="es-ES" dirty="0" err="1"/>
              <a:t>onChangeTextConfOR.bind</a:t>
            </a:r>
            <a:r>
              <a:rPr lang="es-ES" dirty="0"/>
              <a:t>(</a:t>
            </a:r>
            <a:r>
              <a:rPr lang="es-ES" dirty="0" err="1"/>
              <a:t>this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        </a:t>
            </a:r>
            <a:r>
              <a:rPr lang="es-ES" dirty="0" err="1"/>
              <a:t>this</a:t>
            </a:r>
            <a:r>
              <a:rPr lang="es-ES" dirty="0"/>
              <a:t>._</a:t>
            </a:r>
            <a:r>
              <a:rPr lang="es-ES" dirty="0" err="1"/>
              <a:t>onChangeTextSoOR</a:t>
            </a:r>
            <a:r>
              <a:rPr lang="es-ES" dirty="0"/>
              <a:t> = </a:t>
            </a:r>
            <a:r>
              <a:rPr lang="es-ES" dirty="0" err="1"/>
              <a:t>this</a:t>
            </a:r>
            <a:r>
              <a:rPr lang="es-ES" dirty="0"/>
              <a:t>._</a:t>
            </a:r>
            <a:r>
              <a:rPr lang="es-ES" dirty="0" err="1"/>
              <a:t>onChangeTextSoOR.bind</a:t>
            </a:r>
            <a:r>
              <a:rPr lang="es-ES" dirty="0"/>
              <a:t>(</a:t>
            </a:r>
            <a:r>
              <a:rPr lang="es-ES" dirty="0" err="1"/>
              <a:t>this</a:t>
            </a:r>
            <a:r>
              <a:rPr lang="es-ES" dirty="0" smtClean="0"/>
              <a:t>);</a:t>
            </a:r>
          </a:p>
          <a:p>
            <a:pPr marL="0" indent="0">
              <a:buNone/>
            </a:pP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        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4128390" y="365125"/>
            <a:ext cx="3358826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 err="1" smtClean="0"/>
              <a:t>this</a:t>
            </a:r>
            <a:r>
              <a:rPr lang="es-ES" sz="700" dirty="0" smtClean="0"/>
              <a:t>._</a:t>
            </a:r>
            <a:r>
              <a:rPr lang="es-ES" sz="700" dirty="0" err="1" smtClean="0"/>
              <a:t>onChangeTextInputSearch</a:t>
            </a:r>
            <a:r>
              <a:rPr lang="es-ES" sz="700" dirty="0" smtClean="0"/>
              <a:t>=</a:t>
            </a:r>
            <a:r>
              <a:rPr lang="es-ES" sz="700" dirty="0" err="1" smtClean="0"/>
              <a:t>this</a:t>
            </a:r>
            <a:r>
              <a:rPr lang="es-ES" sz="700" dirty="0" smtClean="0"/>
              <a:t>._</a:t>
            </a:r>
            <a:r>
              <a:rPr lang="es-ES" sz="700" dirty="0" err="1" smtClean="0"/>
              <a:t>onChangeTextInputSearch.bind</a:t>
            </a:r>
            <a:r>
              <a:rPr lang="es-ES" sz="700" dirty="0" smtClean="0"/>
              <a:t>(</a:t>
            </a:r>
            <a:r>
              <a:rPr lang="es-ES" sz="700" dirty="0" err="1" smtClean="0"/>
              <a:t>this</a:t>
            </a:r>
            <a:r>
              <a:rPr lang="es-ES" sz="700" dirty="0" smtClean="0"/>
              <a:t>);</a:t>
            </a:r>
          </a:p>
          <a:p>
            <a:r>
              <a:rPr lang="es-ES" sz="700" dirty="0" smtClean="0"/>
              <a:t>        </a:t>
            </a:r>
            <a:r>
              <a:rPr lang="es-ES" sz="700" dirty="0" err="1" smtClean="0"/>
              <a:t>this</a:t>
            </a:r>
            <a:r>
              <a:rPr lang="es-ES" sz="700" dirty="0" smtClean="0"/>
              <a:t>._</a:t>
            </a:r>
            <a:r>
              <a:rPr lang="es-ES" sz="700" dirty="0" err="1" smtClean="0"/>
              <a:t>onPress</a:t>
            </a:r>
            <a:r>
              <a:rPr lang="es-ES" sz="700" dirty="0" smtClean="0"/>
              <a:t> = </a:t>
            </a:r>
            <a:r>
              <a:rPr lang="es-ES" sz="700" dirty="0" err="1" smtClean="0"/>
              <a:t>this</a:t>
            </a:r>
            <a:r>
              <a:rPr lang="es-ES" sz="700" dirty="0" smtClean="0"/>
              <a:t>._</a:t>
            </a:r>
            <a:r>
              <a:rPr lang="es-ES" sz="700" dirty="0" err="1" smtClean="0"/>
              <a:t>onPress.bind</a:t>
            </a:r>
            <a:r>
              <a:rPr lang="es-ES" sz="700" dirty="0" smtClean="0"/>
              <a:t>(</a:t>
            </a:r>
            <a:r>
              <a:rPr lang="es-ES" sz="700" dirty="0" err="1" smtClean="0"/>
              <a:t>this</a:t>
            </a:r>
            <a:r>
              <a:rPr lang="es-ES" sz="700" dirty="0" smtClean="0"/>
              <a:t>);</a:t>
            </a:r>
          </a:p>
          <a:p>
            <a:r>
              <a:rPr lang="es-ES" sz="700" dirty="0" smtClean="0"/>
              <a:t>    }</a:t>
            </a:r>
          </a:p>
          <a:p>
            <a:r>
              <a:rPr lang="es-ES" sz="700" dirty="0" smtClean="0"/>
              <a:t/>
            </a:r>
            <a:br>
              <a:rPr lang="es-ES" sz="700" dirty="0" smtClean="0"/>
            </a:br>
            <a:r>
              <a:rPr lang="es-ES" sz="700" dirty="0" smtClean="0"/>
              <a:t>    _</a:t>
            </a:r>
            <a:r>
              <a:rPr lang="es-ES" sz="700" dirty="0" err="1" smtClean="0"/>
              <a:t>onChangeTextConfCB</a:t>
            </a:r>
            <a:r>
              <a:rPr lang="es-ES" sz="700" dirty="0" smtClean="0"/>
              <a:t>(</a:t>
            </a:r>
            <a:r>
              <a:rPr lang="es-ES" sz="700" dirty="0" err="1" smtClean="0"/>
              <a:t>confCB</a:t>
            </a:r>
            <a:r>
              <a:rPr lang="es-ES" sz="700" dirty="0" smtClean="0"/>
              <a:t>) {</a:t>
            </a:r>
          </a:p>
          <a:p>
            <a:r>
              <a:rPr lang="es-ES" sz="700" dirty="0" smtClean="0"/>
              <a:t>        </a:t>
            </a:r>
            <a:r>
              <a:rPr lang="es-ES" sz="700" dirty="0" err="1" smtClean="0"/>
              <a:t>this.setState</a:t>
            </a:r>
            <a:r>
              <a:rPr lang="es-ES" sz="700" dirty="0" smtClean="0"/>
              <a:t>({</a:t>
            </a:r>
          </a:p>
          <a:p>
            <a:r>
              <a:rPr lang="es-ES" sz="700" dirty="0" smtClean="0"/>
              <a:t>            </a:t>
            </a:r>
            <a:r>
              <a:rPr lang="es-ES" sz="700" dirty="0" err="1" smtClean="0"/>
              <a:t>confCB</a:t>
            </a:r>
            <a:r>
              <a:rPr lang="es-ES" sz="700" dirty="0" smtClean="0"/>
              <a:t>: </a:t>
            </a:r>
            <a:r>
              <a:rPr lang="es-ES" sz="700" dirty="0" err="1" smtClean="0"/>
              <a:t>confCB</a:t>
            </a:r>
            <a:r>
              <a:rPr lang="es-ES" sz="700" dirty="0" smtClean="0"/>
              <a:t>,</a:t>
            </a:r>
          </a:p>
          <a:p>
            <a:r>
              <a:rPr lang="es-ES" sz="700" dirty="0" smtClean="0"/>
              <a:t>        });</a:t>
            </a:r>
          </a:p>
          <a:p>
            <a:r>
              <a:rPr lang="es-ES" sz="700" dirty="0" smtClean="0"/>
              <a:t>    }</a:t>
            </a:r>
          </a:p>
          <a:p>
            <a:r>
              <a:rPr lang="es-ES" sz="700" dirty="0" smtClean="0"/>
              <a:t>    _</a:t>
            </a:r>
            <a:r>
              <a:rPr lang="es-ES" sz="700" dirty="0" err="1" smtClean="0"/>
              <a:t>onChangeTextSoCB</a:t>
            </a:r>
            <a:r>
              <a:rPr lang="es-ES" sz="700" dirty="0" smtClean="0"/>
              <a:t>(</a:t>
            </a:r>
            <a:r>
              <a:rPr lang="es-ES" sz="700" dirty="0" err="1" smtClean="0"/>
              <a:t>soCB</a:t>
            </a:r>
            <a:r>
              <a:rPr lang="es-ES" sz="700" dirty="0" smtClean="0"/>
              <a:t>) {</a:t>
            </a:r>
          </a:p>
          <a:p>
            <a:r>
              <a:rPr lang="es-ES" sz="700" dirty="0" smtClean="0"/>
              <a:t>        </a:t>
            </a:r>
            <a:r>
              <a:rPr lang="es-ES" sz="700" dirty="0" err="1" smtClean="0"/>
              <a:t>this.setState</a:t>
            </a:r>
            <a:r>
              <a:rPr lang="es-ES" sz="700" dirty="0" smtClean="0"/>
              <a:t>({</a:t>
            </a:r>
          </a:p>
          <a:p>
            <a:r>
              <a:rPr lang="es-ES" sz="700" dirty="0" smtClean="0"/>
              <a:t>            </a:t>
            </a:r>
            <a:r>
              <a:rPr lang="es-ES" sz="700" dirty="0" err="1" smtClean="0"/>
              <a:t>soCB</a:t>
            </a:r>
            <a:r>
              <a:rPr lang="es-ES" sz="700" dirty="0" smtClean="0"/>
              <a:t>: </a:t>
            </a:r>
            <a:r>
              <a:rPr lang="es-ES" sz="700" dirty="0" err="1" smtClean="0"/>
              <a:t>soCB</a:t>
            </a:r>
            <a:r>
              <a:rPr lang="es-ES" sz="700" dirty="0" smtClean="0"/>
              <a:t>,</a:t>
            </a:r>
          </a:p>
          <a:p>
            <a:r>
              <a:rPr lang="es-ES" sz="700" dirty="0" smtClean="0"/>
              <a:t>        });</a:t>
            </a:r>
          </a:p>
          <a:p>
            <a:r>
              <a:rPr lang="es-ES" sz="700" dirty="0" smtClean="0"/>
              <a:t>    }</a:t>
            </a:r>
          </a:p>
          <a:p>
            <a:r>
              <a:rPr lang="es-ES" sz="700" dirty="0" smtClean="0"/>
              <a:t>    _</a:t>
            </a:r>
            <a:r>
              <a:rPr lang="es-ES" sz="700" dirty="0" err="1" smtClean="0"/>
              <a:t>onChangeTextConfSC</a:t>
            </a:r>
            <a:r>
              <a:rPr lang="es-ES" sz="700" dirty="0" smtClean="0"/>
              <a:t>(</a:t>
            </a:r>
            <a:r>
              <a:rPr lang="es-ES" sz="700" dirty="0" err="1" smtClean="0"/>
              <a:t>confSC</a:t>
            </a:r>
            <a:r>
              <a:rPr lang="es-ES" sz="700" dirty="0" smtClean="0"/>
              <a:t>) {</a:t>
            </a:r>
          </a:p>
          <a:p>
            <a:r>
              <a:rPr lang="es-ES" sz="700" dirty="0" smtClean="0"/>
              <a:t>        </a:t>
            </a:r>
            <a:r>
              <a:rPr lang="es-ES" sz="700" dirty="0" err="1" smtClean="0"/>
              <a:t>this.setState</a:t>
            </a:r>
            <a:r>
              <a:rPr lang="es-ES" sz="700" dirty="0" smtClean="0"/>
              <a:t>({</a:t>
            </a:r>
          </a:p>
          <a:p>
            <a:r>
              <a:rPr lang="es-ES" sz="700" dirty="0" smtClean="0"/>
              <a:t>            </a:t>
            </a:r>
            <a:r>
              <a:rPr lang="es-ES" sz="700" dirty="0" err="1" smtClean="0"/>
              <a:t>confSC</a:t>
            </a:r>
            <a:r>
              <a:rPr lang="es-ES" sz="700" dirty="0" smtClean="0"/>
              <a:t>: </a:t>
            </a:r>
            <a:r>
              <a:rPr lang="es-ES" sz="700" dirty="0" err="1" smtClean="0"/>
              <a:t>confSC</a:t>
            </a:r>
            <a:r>
              <a:rPr lang="es-ES" sz="700" dirty="0" smtClean="0"/>
              <a:t>,</a:t>
            </a:r>
          </a:p>
          <a:p>
            <a:r>
              <a:rPr lang="es-ES" sz="700" dirty="0" smtClean="0"/>
              <a:t>        });</a:t>
            </a:r>
          </a:p>
          <a:p>
            <a:r>
              <a:rPr lang="es-ES" sz="700" dirty="0" smtClean="0"/>
              <a:t>    }</a:t>
            </a:r>
          </a:p>
          <a:p>
            <a:r>
              <a:rPr lang="es-ES" sz="700" dirty="0" smtClean="0"/>
              <a:t>    _</a:t>
            </a:r>
            <a:r>
              <a:rPr lang="es-ES" sz="700" dirty="0" err="1" smtClean="0"/>
              <a:t>onChangeTextSoSC</a:t>
            </a:r>
            <a:r>
              <a:rPr lang="es-ES" sz="700" dirty="0" smtClean="0"/>
              <a:t>(</a:t>
            </a:r>
            <a:r>
              <a:rPr lang="es-ES" sz="700" dirty="0" err="1" smtClean="0"/>
              <a:t>soSC</a:t>
            </a:r>
            <a:r>
              <a:rPr lang="es-ES" sz="700" dirty="0" smtClean="0"/>
              <a:t>) {</a:t>
            </a:r>
          </a:p>
          <a:p>
            <a:r>
              <a:rPr lang="es-ES" sz="700" dirty="0" smtClean="0"/>
              <a:t>        </a:t>
            </a:r>
            <a:r>
              <a:rPr lang="es-ES" sz="700" dirty="0" err="1" smtClean="0"/>
              <a:t>this.setState</a:t>
            </a:r>
            <a:r>
              <a:rPr lang="es-ES" sz="700" dirty="0" smtClean="0"/>
              <a:t>({</a:t>
            </a:r>
          </a:p>
          <a:p>
            <a:r>
              <a:rPr lang="es-ES" sz="700" dirty="0" smtClean="0"/>
              <a:t>            </a:t>
            </a:r>
            <a:r>
              <a:rPr lang="es-ES" sz="700" dirty="0" err="1" smtClean="0"/>
              <a:t>soSC</a:t>
            </a:r>
            <a:r>
              <a:rPr lang="es-ES" sz="700" dirty="0" smtClean="0"/>
              <a:t>: </a:t>
            </a:r>
            <a:r>
              <a:rPr lang="es-ES" sz="700" dirty="0" err="1" smtClean="0"/>
              <a:t>soSC</a:t>
            </a:r>
            <a:r>
              <a:rPr lang="es-ES" sz="700" dirty="0" smtClean="0"/>
              <a:t>,</a:t>
            </a:r>
          </a:p>
          <a:p>
            <a:r>
              <a:rPr lang="es-ES" sz="700" dirty="0" smtClean="0"/>
              <a:t>        });</a:t>
            </a:r>
          </a:p>
          <a:p>
            <a:r>
              <a:rPr lang="es-ES" sz="700" dirty="0" smtClean="0"/>
              <a:t>    }</a:t>
            </a:r>
          </a:p>
          <a:p>
            <a:r>
              <a:rPr lang="es-ES" sz="700" dirty="0" smtClean="0"/>
              <a:t>    _</a:t>
            </a:r>
            <a:r>
              <a:rPr lang="es-ES" sz="700" dirty="0" err="1" smtClean="0"/>
              <a:t>onChangeTextConfOR</a:t>
            </a:r>
            <a:r>
              <a:rPr lang="es-ES" sz="700" dirty="0" smtClean="0"/>
              <a:t>(</a:t>
            </a:r>
            <a:r>
              <a:rPr lang="es-ES" sz="700" dirty="0" err="1" smtClean="0"/>
              <a:t>confOR</a:t>
            </a:r>
            <a:r>
              <a:rPr lang="es-ES" sz="700" dirty="0" smtClean="0"/>
              <a:t>) {</a:t>
            </a:r>
          </a:p>
          <a:p>
            <a:r>
              <a:rPr lang="es-ES" sz="700" dirty="0" smtClean="0"/>
              <a:t>        </a:t>
            </a:r>
            <a:r>
              <a:rPr lang="es-ES" sz="700" dirty="0" err="1" smtClean="0"/>
              <a:t>this.setState</a:t>
            </a:r>
            <a:r>
              <a:rPr lang="es-ES" sz="700" dirty="0" smtClean="0"/>
              <a:t>({</a:t>
            </a:r>
          </a:p>
          <a:p>
            <a:r>
              <a:rPr lang="es-ES" sz="700" dirty="0" smtClean="0"/>
              <a:t>            </a:t>
            </a:r>
            <a:r>
              <a:rPr lang="es-ES" sz="700" dirty="0" err="1" smtClean="0"/>
              <a:t>confOR</a:t>
            </a:r>
            <a:r>
              <a:rPr lang="es-ES" sz="700" dirty="0" smtClean="0"/>
              <a:t>: </a:t>
            </a:r>
            <a:r>
              <a:rPr lang="es-ES" sz="700" dirty="0" err="1" smtClean="0"/>
              <a:t>confOR</a:t>
            </a:r>
            <a:r>
              <a:rPr lang="es-ES" sz="700" dirty="0" smtClean="0"/>
              <a:t>,</a:t>
            </a:r>
          </a:p>
          <a:p>
            <a:r>
              <a:rPr lang="es-ES" sz="700" dirty="0" smtClean="0"/>
              <a:t>        });</a:t>
            </a:r>
          </a:p>
          <a:p>
            <a:r>
              <a:rPr lang="es-ES" sz="700" dirty="0" smtClean="0"/>
              <a:t>    }</a:t>
            </a:r>
          </a:p>
          <a:p>
            <a:r>
              <a:rPr lang="es-ES" sz="700" dirty="0" smtClean="0"/>
              <a:t>    _</a:t>
            </a:r>
            <a:r>
              <a:rPr lang="es-ES" sz="700" dirty="0" err="1" smtClean="0"/>
              <a:t>onChangeTextSoOR</a:t>
            </a:r>
            <a:r>
              <a:rPr lang="es-ES" sz="700" dirty="0" smtClean="0"/>
              <a:t>(</a:t>
            </a:r>
            <a:r>
              <a:rPr lang="es-ES" sz="700" dirty="0" err="1" smtClean="0"/>
              <a:t>soOR</a:t>
            </a:r>
            <a:r>
              <a:rPr lang="es-ES" sz="700" dirty="0" smtClean="0"/>
              <a:t>) {</a:t>
            </a:r>
          </a:p>
          <a:p>
            <a:r>
              <a:rPr lang="es-ES" sz="700" dirty="0" smtClean="0"/>
              <a:t>        </a:t>
            </a:r>
            <a:r>
              <a:rPr lang="es-ES" sz="700" dirty="0" err="1" smtClean="0"/>
              <a:t>this.setState</a:t>
            </a:r>
            <a:r>
              <a:rPr lang="es-ES" sz="700" dirty="0" smtClean="0"/>
              <a:t>({</a:t>
            </a:r>
          </a:p>
          <a:p>
            <a:r>
              <a:rPr lang="es-ES" sz="700" dirty="0" smtClean="0"/>
              <a:t>            </a:t>
            </a:r>
            <a:r>
              <a:rPr lang="es-ES" sz="700" dirty="0" err="1" smtClean="0"/>
              <a:t>soOR</a:t>
            </a:r>
            <a:r>
              <a:rPr lang="es-ES" sz="700" dirty="0" smtClean="0"/>
              <a:t>: </a:t>
            </a:r>
            <a:r>
              <a:rPr lang="es-ES" sz="700" dirty="0" err="1" smtClean="0"/>
              <a:t>soOR</a:t>
            </a:r>
            <a:r>
              <a:rPr lang="es-ES" sz="700" dirty="0" smtClean="0"/>
              <a:t>,</a:t>
            </a:r>
          </a:p>
          <a:p>
            <a:r>
              <a:rPr lang="es-ES" sz="700" dirty="0" smtClean="0"/>
              <a:t>        });</a:t>
            </a:r>
          </a:p>
          <a:p>
            <a:r>
              <a:rPr lang="es-ES" sz="700" dirty="0" smtClean="0"/>
              <a:t>    }</a:t>
            </a:r>
          </a:p>
          <a:p>
            <a:r>
              <a:rPr lang="es-ES" sz="700" dirty="0" smtClean="0"/>
              <a:t>    _</a:t>
            </a:r>
            <a:r>
              <a:rPr lang="es-ES" sz="700" dirty="0" err="1" smtClean="0"/>
              <a:t>onChangeTextInputSearch</a:t>
            </a:r>
            <a:r>
              <a:rPr lang="es-ES" sz="700" dirty="0" smtClean="0"/>
              <a:t>(</a:t>
            </a:r>
            <a:r>
              <a:rPr lang="es-ES" sz="700" dirty="0" err="1" smtClean="0"/>
              <a:t>search</a:t>
            </a:r>
            <a:r>
              <a:rPr lang="es-ES" sz="700" dirty="0" smtClean="0"/>
              <a:t>) {</a:t>
            </a:r>
          </a:p>
          <a:p>
            <a:r>
              <a:rPr lang="es-ES" sz="700" dirty="0" smtClean="0"/>
              <a:t>        </a:t>
            </a:r>
            <a:r>
              <a:rPr lang="es-ES" sz="700" dirty="0" err="1" smtClean="0"/>
              <a:t>this.setState</a:t>
            </a:r>
            <a:r>
              <a:rPr lang="es-ES" sz="700" dirty="0" smtClean="0"/>
              <a:t>({</a:t>
            </a:r>
          </a:p>
          <a:p>
            <a:r>
              <a:rPr lang="es-ES" sz="700" dirty="0" smtClean="0"/>
              <a:t>            </a:t>
            </a:r>
            <a:r>
              <a:rPr lang="es-ES" sz="700" dirty="0" err="1" smtClean="0"/>
              <a:t>search</a:t>
            </a:r>
            <a:r>
              <a:rPr lang="es-ES" sz="700" dirty="0" smtClean="0"/>
              <a:t>: </a:t>
            </a:r>
            <a:r>
              <a:rPr lang="es-ES" sz="700" dirty="0" err="1" smtClean="0"/>
              <a:t>search</a:t>
            </a:r>
            <a:r>
              <a:rPr lang="es-ES" sz="700" dirty="0" smtClean="0"/>
              <a:t>,</a:t>
            </a:r>
          </a:p>
          <a:p>
            <a:r>
              <a:rPr lang="es-ES" sz="700" dirty="0" smtClean="0"/>
              <a:t>        });</a:t>
            </a:r>
          </a:p>
          <a:p>
            <a:r>
              <a:rPr lang="es-ES" sz="700" dirty="0" smtClean="0"/>
              <a:t>    }</a:t>
            </a:r>
          </a:p>
          <a:p>
            <a:r>
              <a:rPr lang="es-ES" sz="700" dirty="0" smtClean="0"/>
              <a:t>    _</a:t>
            </a:r>
            <a:r>
              <a:rPr lang="es-ES" sz="700" dirty="0" err="1" smtClean="0"/>
              <a:t>onPress</a:t>
            </a:r>
            <a:r>
              <a:rPr lang="es-ES" sz="700" dirty="0" smtClean="0"/>
              <a:t>() {</a:t>
            </a:r>
          </a:p>
          <a:p>
            <a:r>
              <a:rPr lang="es-ES" sz="700" dirty="0" smtClean="0"/>
              <a:t>        console.log('Presionado');</a:t>
            </a:r>
          </a:p>
          <a:p>
            <a:r>
              <a:rPr lang="es-ES" sz="700" dirty="0" smtClean="0"/>
              <a:t>        </a:t>
            </a:r>
            <a:r>
              <a:rPr lang="es-ES" sz="700" dirty="0" err="1" smtClean="0"/>
              <a:t>let</a:t>
            </a:r>
            <a:r>
              <a:rPr lang="es-ES" sz="700" dirty="0" smtClean="0"/>
              <a:t> n1CB,n2SC,n3OR, </a:t>
            </a:r>
            <a:r>
              <a:rPr lang="es-ES" sz="700" dirty="0" err="1" smtClean="0"/>
              <a:t>busqueda</a:t>
            </a:r>
            <a:r>
              <a:rPr lang="es-ES" sz="700" dirty="0" smtClean="0"/>
              <a:t>;</a:t>
            </a:r>
          </a:p>
          <a:p>
            <a:r>
              <a:rPr lang="es-ES" sz="700" dirty="0" smtClean="0"/>
              <a:t>        </a:t>
            </a:r>
            <a:r>
              <a:rPr lang="es-ES" sz="700" dirty="0" err="1" smtClean="0"/>
              <a:t>if</a:t>
            </a:r>
            <a:r>
              <a:rPr lang="es-ES" sz="700" dirty="0" smtClean="0"/>
              <a:t>(</a:t>
            </a:r>
            <a:r>
              <a:rPr lang="es-ES" sz="700" dirty="0" err="1" smtClean="0"/>
              <a:t>this.state.search</a:t>
            </a:r>
            <a:r>
              <a:rPr lang="es-ES" sz="700" dirty="0" smtClean="0"/>
              <a:t>==</a:t>
            </a:r>
            <a:r>
              <a:rPr lang="es-ES" sz="700" dirty="0" smtClean="0">
                <a:solidFill>
                  <a:srgbClr val="FF0000"/>
                </a:solidFill>
              </a:rPr>
              <a:t>'CONFIRMADOS</a:t>
            </a:r>
            <a:r>
              <a:rPr lang="es-ES" sz="700" dirty="0" smtClean="0"/>
              <a:t>')</a:t>
            </a:r>
          </a:p>
          <a:p>
            <a:r>
              <a:rPr lang="es-ES" sz="700" dirty="0" smtClean="0"/>
              <a:t>        {</a:t>
            </a:r>
          </a:p>
          <a:p>
            <a:r>
              <a:rPr lang="es-ES" sz="700" dirty="0" smtClean="0"/>
              <a:t>            n1CB=</a:t>
            </a:r>
            <a:r>
              <a:rPr lang="es-ES" sz="700" dirty="0" err="1" smtClean="0"/>
              <a:t>parseInt</a:t>
            </a:r>
            <a:r>
              <a:rPr lang="es-ES" sz="700" dirty="0" smtClean="0"/>
              <a:t>(</a:t>
            </a:r>
            <a:r>
              <a:rPr lang="es-ES" sz="700" dirty="0" err="1" smtClean="0"/>
              <a:t>this.state.confCB</a:t>
            </a:r>
            <a:r>
              <a:rPr lang="es-ES" sz="700" dirty="0" smtClean="0"/>
              <a:t>);</a:t>
            </a:r>
          </a:p>
          <a:p>
            <a:r>
              <a:rPr lang="es-ES" sz="700" dirty="0" smtClean="0"/>
              <a:t>            n2SC=</a:t>
            </a:r>
            <a:r>
              <a:rPr lang="es-ES" sz="700" dirty="0" err="1" smtClean="0"/>
              <a:t>parseInt</a:t>
            </a:r>
            <a:r>
              <a:rPr lang="es-ES" sz="700" dirty="0" smtClean="0"/>
              <a:t>(</a:t>
            </a:r>
            <a:r>
              <a:rPr lang="es-ES" sz="700" dirty="0" err="1" smtClean="0"/>
              <a:t>this.state.confSC</a:t>
            </a:r>
            <a:r>
              <a:rPr lang="es-ES" sz="700" dirty="0" smtClean="0"/>
              <a:t>);</a:t>
            </a:r>
          </a:p>
          <a:p>
            <a:r>
              <a:rPr lang="es-ES" sz="700" dirty="0" smtClean="0"/>
              <a:t>            n3OR=</a:t>
            </a:r>
            <a:r>
              <a:rPr lang="es-ES" sz="700" dirty="0" err="1" smtClean="0"/>
              <a:t>parseInt</a:t>
            </a:r>
            <a:r>
              <a:rPr lang="es-ES" sz="700" dirty="0" smtClean="0"/>
              <a:t>(</a:t>
            </a:r>
            <a:r>
              <a:rPr lang="es-ES" sz="700" dirty="0" err="1" smtClean="0"/>
              <a:t>this.state.confOR</a:t>
            </a:r>
            <a:r>
              <a:rPr lang="es-ES" sz="700" dirty="0" smtClean="0"/>
              <a:t>);</a:t>
            </a:r>
          </a:p>
          <a:p>
            <a:r>
              <a:rPr lang="es-ES" sz="700" dirty="0" smtClean="0"/>
              <a:t>        }</a:t>
            </a:r>
          </a:p>
          <a:p>
            <a:r>
              <a:rPr lang="es-ES" sz="700" dirty="0" smtClean="0"/>
              <a:t>        </a:t>
            </a:r>
            <a:r>
              <a:rPr lang="es-ES" sz="700" dirty="0" err="1" smtClean="0"/>
              <a:t>if</a:t>
            </a:r>
            <a:r>
              <a:rPr lang="es-ES" sz="700" dirty="0" smtClean="0"/>
              <a:t>(</a:t>
            </a:r>
            <a:r>
              <a:rPr lang="es-ES" sz="700" dirty="0" err="1" smtClean="0"/>
              <a:t>this.state.search</a:t>
            </a:r>
            <a:r>
              <a:rPr lang="es-ES" sz="700" dirty="0" smtClean="0"/>
              <a:t>=='</a:t>
            </a:r>
            <a:r>
              <a:rPr lang="es-ES" sz="700" dirty="0" smtClean="0">
                <a:solidFill>
                  <a:srgbClr val="FF0000"/>
                </a:solidFill>
              </a:rPr>
              <a:t>SOSPECHOSOS'</a:t>
            </a:r>
            <a:r>
              <a:rPr lang="es-ES" sz="700" dirty="0" smtClean="0"/>
              <a:t>)</a:t>
            </a:r>
          </a:p>
          <a:p>
            <a:r>
              <a:rPr lang="es-ES" sz="700" dirty="0" smtClean="0"/>
              <a:t>        {</a:t>
            </a:r>
          </a:p>
          <a:p>
            <a:r>
              <a:rPr lang="es-ES" sz="700" dirty="0" smtClean="0"/>
              <a:t>            n1CB=</a:t>
            </a:r>
            <a:r>
              <a:rPr lang="es-ES" sz="700" dirty="0" err="1" smtClean="0"/>
              <a:t>parseInt</a:t>
            </a:r>
            <a:r>
              <a:rPr lang="es-ES" sz="700" dirty="0" smtClean="0"/>
              <a:t>(</a:t>
            </a:r>
            <a:r>
              <a:rPr lang="es-ES" sz="700" dirty="0" err="1" smtClean="0"/>
              <a:t>this.state.soCB</a:t>
            </a:r>
            <a:r>
              <a:rPr lang="es-ES" sz="700" dirty="0" smtClean="0"/>
              <a:t>);</a:t>
            </a:r>
          </a:p>
          <a:p>
            <a:r>
              <a:rPr lang="es-ES" sz="700" dirty="0" smtClean="0"/>
              <a:t>            n2SC=</a:t>
            </a:r>
            <a:r>
              <a:rPr lang="es-ES" sz="700" dirty="0" err="1" smtClean="0"/>
              <a:t>parseInt</a:t>
            </a:r>
            <a:r>
              <a:rPr lang="es-ES" sz="700" dirty="0" smtClean="0"/>
              <a:t>(</a:t>
            </a:r>
            <a:r>
              <a:rPr lang="es-ES" sz="700" dirty="0" err="1" smtClean="0"/>
              <a:t>this.state.soSC</a:t>
            </a:r>
            <a:r>
              <a:rPr lang="es-ES" sz="700" dirty="0" smtClean="0"/>
              <a:t>);</a:t>
            </a:r>
          </a:p>
          <a:p>
            <a:r>
              <a:rPr lang="es-ES" sz="700" dirty="0" smtClean="0"/>
              <a:t>            n3OR=</a:t>
            </a:r>
            <a:r>
              <a:rPr lang="es-ES" sz="700" dirty="0" err="1" smtClean="0"/>
              <a:t>parseInt</a:t>
            </a:r>
            <a:r>
              <a:rPr lang="es-ES" sz="700" dirty="0" smtClean="0"/>
              <a:t>(</a:t>
            </a:r>
            <a:r>
              <a:rPr lang="es-ES" sz="700" dirty="0" err="1" smtClean="0"/>
              <a:t>this.state.soOR</a:t>
            </a:r>
            <a:r>
              <a:rPr lang="es-ES" sz="700" dirty="0" smtClean="0"/>
              <a:t>);</a:t>
            </a:r>
          </a:p>
          <a:p>
            <a:r>
              <a:rPr lang="es-ES" sz="700" dirty="0" smtClean="0"/>
              <a:t>        }</a:t>
            </a:r>
          </a:p>
          <a:p>
            <a:r>
              <a:rPr lang="es-ES" sz="700" dirty="0" smtClean="0"/>
              <a:t/>
            </a:r>
            <a:br>
              <a:rPr lang="es-ES" sz="700" dirty="0" smtClean="0"/>
            </a:br>
            <a:r>
              <a:rPr lang="es-ES" sz="700" dirty="0" smtClean="0"/>
              <a:t>        </a:t>
            </a:r>
            <a:r>
              <a:rPr lang="es-ES" sz="700" dirty="0" err="1" smtClean="0"/>
              <a:t>let</a:t>
            </a:r>
            <a:r>
              <a:rPr lang="es-ES" sz="700" dirty="0" smtClean="0"/>
              <a:t> mayor =</a:t>
            </a:r>
            <a:r>
              <a:rPr lang="es-ES" sz="700" dirty="0" err="1" smtClean="0"/>
              <a:t>Math.max</a:t>
            </a:r>
            <a:r>
              <a:rPr lang="es-ES" sz="700" dirty="0" smtClean="0"/>
              <a:t>(n1CB,n2SC,n3OR);</a:t>
            </a:r>
          </a:p>
          <a:p>
            <a:r>
              <a:rPr lang="es-ES" sz="700" dirty="0" smtClean="0"/>
              <a:t>        console.log("El </a:t>
            </a:r>
            <a:r>
              <a:rPr lang="es-ES" sz="700" dirty="0" err="1" smtClean="0"/>
              <a:t>indice</a:t>
            </a:r>
            <a:r>
              <a:rPr lang="es-ES" sz="700" dirty="0" smtClean="0"/>
              <a:t> mas alto de casos "+ </a:t>
            </a:r>
            <a:r>
              <a:rPr lang="es-ES" sz="700" dirty="0" err="1" smtClean="0"/>
              <a:t>this.state.search</a:t>
            </a:r>
            <a:r>
              <a:rPr lang="es-ES" sz="700" dirty="0" smtClean="0"/>
              <a:t> +" es: "+mayor);</a:t>
            </a:r>
          </a:p>
          <a:p>
            <a:r>
              <a:rPr lang="es-ES" sz="700" dirty="0" smtClean="0"/>
              <a:t>    }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7626800" y="211237"/>
            <a:ext cx="3458424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    </a:t>
            </a:r>
            <a:r>
              <a:rPr lang="es-ES" sz="800" dirty="0" err="1" smtClean="0"/>
              <a:t>render</a:t>
            </a:r>
            <a:r>
              <a:rPr lang="es-ES" sz="800" dirty="0" smtClean="0"/>
              <a:t>() {</a:t>
            </a:r>
          </a:p>
          <a:p>
            <a:r>
              <a:rPr lang="es-ES" sz="800" dirty="0" smtClean="0"/>
              <a:t>        </a:t>
            </a:r>
            <a:r>
              <a:rPr lang="es-ES" sz="800" dirty="0" err="1" smtClean="0"/>
              <a:t>return</a:t>
            </a:r>
            <a:r>
              <a:rPr lang="es-ES" sz="800" dirty="0" smtClean="0"/>
              <a:t> (</a:t>
            </a:r>
          </a:p>
          <a:p>
            <a:r>
              <a:rPr lang="es-ES" sz="800" dirty="0" smtClean="0"/>
              <a:t>            &lt;&gt;</a:t>
            </a:r>
          </a:p>
          <a:p>
            <a:r>
              <a:rPr lang="es-ES" sz="800" dirty="0" smtClean="0"/>
              <a:t>                &lt;View </a:t>
            </a:r>
            <a:r>
              <a:rPr lang="es-ES" sz="800" dirty="0" err="1" smtClean="0"/>
              <a:t>style</a:t>
            </a:r>
            <a:r>
              <a:rPr lang="es-ES" sz="800" dirty="0" smtClean="0"/>
              <a:t>={</a:t>
            </a:r>
            <a:r>
              <a:rPr lang="es-ES" sz="800" dirty="0" err="1" smtClean="0"/>
              <a:t>styles.contenedor</a:t>
            </a:r>
            <a:r>
              <a:rPr lang="es-ES" sz="800" dirty="0" smtClean="0"/>
              <a:t>} &gt;</a:t>
            </a:r>
          </a:p>
          <a:p>
            <a:r>
              <a:rPr lang="es-ES" sz="800" dirty="0" smtClean="0"/>
              <a:t>                    &lt;Logo /&gt;</a:t>
            </a:r>
          </a:p>
          <a:p>
            <a:r>
              <a:rPr lang="es-ES" sz="800" dirty="0" smtClean="0"/>
              <a:t>                    &lt;View </a:t>
            </a:r>
            <a:r>
              <a:rPr lang="es-ES" sz="800" dirty="0" err="1" smtClean="0"/>
              <a:t>style</a:t>
            </a:r>
            <a:r>
              <a:rPr lang="es-ES" sz="800" dirty="0" smtClean="0"/>
              <a:t>={</a:t>
            </a:r>
            <a:r>
              <a:rPr lang="es-ES" sz="800" dirty="0" err="1" smtClean="0"/>
              <a:t>styles.espacio</a:t>
            </a:r>
            <a:r>
              <a:rPr lang="es-ES" sz="800" dirty="0" smtClean="0"/>
              <a:t>}&gt;</a:t>
            </a:r>
          </a:p>
          <a:p>
            <a:r>
              <a:rPr lang="es-ES" sz="800" dirty="0" smtClean="0"/>
              <a:t>                        &lt;</a:t>
            </a:r>
            <a:r>
              <a:rPr lang="es-ES" sz="800" dirty="0" err="1" smtClean="0"/>
              <a:t>CVCiudad</a:t>
            </a:r>
            <a:endParaRPr lang="es-ES" sz="800" dirty="0" smtClean="0"/>
          </a:p>
          <a:p>
            <a:r>
              <a:rPr lang="es-ES" sz="800" dirty="0" smtClean="0"/>
              <a:t>                            ciudad={</a:t>
            </a:r>
            <a:r>
              <a:rPr lang="es-ES" sz="800" dirty="0" err="1" smtClean="0"/>
              <a:t>Constants.CB</a:t>
            </a:r>
            <a:r>
              <a:rPr lang="es-ES" sz="800" dirty="0" smtClean="0"/>
              <a:t>}</a:t>
            </a:r>
          </a:p>
          <a:p>
            <a:r>
              <a:rPr lang="es-ES" sz="800" dirty="0" smtClean="0"/>
              <a:t>                            </a:t>
            </a:r>
            <a:r>
              <a:rPr lang="es-ES" sz="800" dirty="0" err="1" smtClean="0"/>
              <a:t>onChangeTextConf</a:t>
            </a:r>
            <a:r>
              <a:rPr lang="es-ES" sz="800" dirty="0" smtClean="0"/>
              <a:t>={</a:t>
            </a:r>
            <a:r>
              <a:rPr lang="es-ES" sz="800" dirty="0" err="1" smtClean="0"/>
              <a:t>this</a:t>
            </a:r>
            <a:r>
              <a:rPr lang="es-ES" sz="800" dirty="0" smtClean="0"/>
              <a:t>._</a:t>
            </a:r>
            <a:r>
              <a:rPr lang="es-ES" sz="800" dirty="0" err="1" smtClean="0"/>
              <a:t>onChangeTextConfCB</a:t>
            </a:r>
            <a:r>
              <a:rPr lang="es-ES" sz="800" dirty="0" smtClean="0"/>
              <a:t>}</a:t>
            </a:r>
          </a:p>
          <a:p>
            <a:r>
              <a:rPr lang="es-ES" sz="800" dirty="0" smtClean="0"/>
              <a:t>                            </a:t>
            </a:r>
            <a:r>
              <a:rPr lang="es-ES" sz="800" dirty="0" err="1" smtClean="0"/>
              <a:t>onChangeTextSo</a:t>
            </a:r>
            <a:r>
              <a:rPr lang="es-ES" sz="800" dirty="0" smtClean="0"/>
              <a:t>={</a:t>
            </a:r>
            <a:r>
              <a:rPr lang="es-ES" sz="800" dirty="0" err="1" smtClean="0"/>
              <a:t>this</a:t>
            </a:r>
            <a:r>
              <a:rPr lang="es-ES" sz="800" dirty="0" smtClean="0"/>
              <a:t>._</a:t>
            </a:r>
            <a:r>
              <a:rPr lang="es-ES" sz="800" dirty="0" err="1" smtClean="0"/>
              <a:t>onChangeTextSoCB</a:t>
            </a:r>
            <a:r>
              <a:rPr lang="es-ES" sz="800" dirty="0" smtClean="0"/>
              <a:t>}</a:t>
            </a:r>
          </a:p>
          <a:p>
            <a:r>
              <a:rPr lang="es-ES" sz="800" dirty="0" smtClean="0"/>
              <a:t>                            </a:t>
            </a:r>
            <a:r>
              <a:rPr lang="es-ES" sz="800" dirty="0" err="1" smtClean="0"/>
              <a:t>secureTextEntry</a:t>
            </a:r>
            <a:r>
              <a:rPr lang="es-ES" sz="800" dirty="0" smtClean="0"/>
              <a:t>={false}</a:t>
            </a:r>
          </a:p>
          <a:p>
            <a:r>
              <a:rPr lang="es-ES" sz="800" dirty="0" smtClean="0"/>
              <a:t>                            </a:t>
            </a:r>
            <a:r>
              <a:rPr lang="es-ES" sz="800" dirty="0" err="1" smtClean="0"/>
              <a:t>autoCorrect</a:t>
            </a:r>
            <a:r>
              <a:rPr lang="es-ES" sz="800" dirty="0" smtClean="0"/>
              <a:t>={false}</a:t>
            </a:r>
          </a:p>
          <a:p>
            <a:r>
              <a:rPr lang="es-ES" sz="800" dirty="0" smtClean="0"/>
              <a:t>                        /&gt;</a:t>
            </a:r>
          </a:p>
          <a:p>
            <a:r>
              <a:rPr lang="es-ES" sz="800" dirty="0" smtClean="0"/>
              <a:t>                        &lt;</a:t>
            </a:r>
            <a:r>
              <a:rPr lang="es-ES" sz="800" dirty="0" err="1" smtClean="0"/>
              <a:t>CVCiudad</a:t>
            </a:r>
            <a:endParaRPr lang="es-ES" sz="800" dirty="0" smtClean="0"/>
          </a:p>
          <a:p>
            <a:r>
              <a:rPr lang="es-ES" sz="800" dirty="0" smtClean="0"/>
              <a:t>                            ciudad={Constants.SC}</a:t>
            </a:r>
          </a:p>
          <a:p>
            <a:r>
              <a:rPr lang="es-ES" sz="800" dirty="0" smtClean="0"/>
              <a:t>                            </a:t>
            </a:r>
            <a:r>
              <a:rPr lang="es-ES" sz="800" dirty="0" err="1" smtClean="0"/>
              <a:t>onChangeTextConf</a:t>
            </a:r>
            <a:r>
              <a:rPr lang="es-ES" sz="800" dirty="0" smtClean="0"/>
              <a:t>={</a:t>
            </a:r>
            <a:r>
              <a:rPr lang="es-ES" sz="800" dirty="0" err="1" smtClean="0"/>
              <a:t>this</a:t>
            </a:r>
            <a:r>
              <a:rPr lang="es-ES" sz="800" dirty="0" smtClean="0"/>
              <a:t>._</a:t>
            </a:r>
            <a:r>
              <a:rPr lang="es-ES" sz="800" dirty="0" err="1" smtClean="0"/>
              <a:t>onChangeTextConfSC</a:t>
            </a:r>
            <a:r>
              <a:rPr lang="es-ES" sz="800" dirty="0" smtClean="0"/>
              <a:t>}</a:t>
            </a:r>
          </a:p>
          <a:p>
            <a:r>
              <a:rPr lang="es-ES" sz="800" dirty="0" smtClean="0"/>
              <a:t>                            </a:t>
            </a:r>
            <a:r>
              <a:rPr lang="es-ES" sz="800" dirty="0" err="1" smtClean="0"/>
              <a:t>onChangeTextSo</a:t>
            </a:r>
            <a:r>
              <a:rPr lang="es-ES" sz="800" dirty="0" smtClean="0"/>
              <a:t>={</a:t>
            </a:r>
            <a:r>
              <a:rPr lang="es-ES" sz="800" dirty="0" err="1" smtClean="0"/>
              <a:t>this</a:t>
            </a:r>
            <a:r>
              <a:rPr lang="es-ES" sz="800" dirty="0" smtClean="0"/>
              <a:t>._</a:t>
            </a:r>
            <a:r>
              <a:rPr lang="es-ES" sz="800" dirty="0" err="1" smtClean="0"/>
              <a:t>onChangeTextSoSC</a:t>
            </a:r>
            <a:r>
              <a:rPr lang="es-ES" sz="800" dirty="0" smtClean="0"/>
              <a:t>}</a:t>
            </a:r>
          </a:p>
          <a:p>
            <a:r>
              <a:rPr lang="es-ES" sz="800" dirty="0" smtClean="0"/>
              <a:t>                            </a:t>
            </a:r>
            <a:r>
              <a:rPr lang="es-ES" sz="800" dirty="0" err="1" smtClean="0"/>
              <a:t>secureTextEntry</a:t>
            </a:r>
            <a:r>
              <a:rPr lang="es-ES" sz="800" dirty="0" smtClean="0"/>
              <a:t>={false}</a:t>
            </a:r>
          </a:p>
          <a:p>
            <a:r>
              <a:rPr lang="es-ES" sz="800" dirty="0" smtClean="0"/>
              <a:t>                            </a:t>
            </a:r>
            <a:r>
              <a:rPr lang="es-ES" sz="800" dirty="0" err="1" smtClean="0"/>
              <a:t>autoCorrect</a:t>
            </a:r>
            <a:r>
              <a:rPr lang="es-ES" sz="800" dirty="0" smtClean="0"/>
              <a:t>={false}</a:t>
            </a:r>
          </a:p>
          <a:p>
            <a:r>
              <a:rPr lang="es-ES" sz="800" dirty="0" smtClean="0"/>
              <a:t>                        /&gt;</a:t>
            </a:r>
          </a:p>
          <a:p>
            <a:r>
              <a:rPr lang="es-ES" sz="800" dirty="0" smtClean="0"/>
              <a:t>                        &lt;</a:t>
            </a:r>
            <a:r>
              <a:rPr lang="es-ES" sz="800" dirty="0" err="1" smtClean="0"/>
              <a:t>CVCiudad</a:t>
            </a:r>
            <a:endParaRPr lang="es-ES" sz="800" dirty="0" smtClean="0"/>
          </a:p>
          <a:p>
            <a:r>
              <a:rPr lang="es-ES" sz="800" dirty="0" smtClean="0"/>
              <a:t>                            ciudad={</a:t>
            </a:r>
            <a:r>
              <a:rPr lang="es-ES" sz="800" dirty="0" err="1" smtClean="0"/>
              <a:t>Constants.OR</a:t>
            </a:r>
            <a:r>
              <a:rPr lang="es-ES" sz="800" dirty="0" smtClean="0"/>
              <a:t>}</a:t>
            </a:r>
          </a:p>
          <a:p>
            <a:r>
              <a:rPr lang="es-ES" sz="800" dirty="0" smtClean="0"/>
              <a:t>                            </a:t>
            </a:r>
            <a:r>
              <a:rPr lang="es-ES" sz="800" dirty="0" err="1" smtClean="0"/>
              <a:t>onChangeTextConf</a:t>
            </a:r>
            <a:r>
              <a:rPr lang="es-ES" sz="800" dirty="0" smtClean="0"/>
              <a:t>={</a:t>
            </a:r>
            <a:r>
              <a:rPr lang="es-ES" sz="800" dirty="0" err="1" smtClean="0"/>
              <a:t>this</a:t>
            </a:r>
            <a:r>
              <a:rPr lang="es-ES" sz="800" dirty="0" smtClean="0"/>
              <a:t>._</a:t>
            </a:r>
            <a:r>
              <a:rPr lang="es-ES" sz="800" dirty="0" err="1" smtClean="0"/>
              <a:t>onChangeTextConfOR</a:t>
            </a:r>
            <a:r>
              <a:rPr lang="es-ES" sz="800" dirty="0" smtClean="0"/>
              <a:t>}</a:t>
            </a:r>
          </a:p>
          <a:p>
            <a:r>
              <a:rPr lang="es-ES" sz="800" dirty="0" smtClean="0"/>
              <a:t>                            </a:t>
            </a:r>
            <a:r>
              <a:rPr lang="es-ES" sz="800" dirty="0" err="1" smtClean="0"/>
              <a:t>onChangeTextSo</a:t>
            </a:r>
            <a:r>
              <a:rPr lang="es-ES" sz="800" dirty="0" smtClean="0"/>
              <a:t>={</a:t>
            </a:r>
            <a:r>
              <a:rPr lang="es-ES" sz="800" dirty="0" err="1" smtClean="0"/>
              <a:t>this</a:t>
            </a:r>
            <a:r>
              <a:rPr lang="es-ES" sz="800" dirty="0" smtClean="0"/>
              <a:t>._</a:t>
            </a:r>
            <a:r>
              <a:rPr lang="es-ES" sz="800" dirty="0" err="1" smtClean="0"/>
              <a:t>onChangeTextSoOR</a:t>
            </a:r>
            <a:r>
              <a:rPr lang="es-ES" sz="800" dirty="0" smtClean="0"/>
              <a:t>}</a:t>
            </a:r>
          </a:p>
          <a:p>
            <a:r>
              <a:rPr lang="es-ES" sz="800" dirty="0" smtClean="0"/>
              <a:t>                            </a:t>
            </a:r>
            <a:r>
              <a:rPr lang="es-ES" sz="800" dirty="0" err="1" smtClean="0"/>
              <a:t>secureTextEntry</a:t>
            </a:r>
            <a:r>
              <a:rPr lang="es-ES" sz="800" dirty="0" smtClean="0"/>
              <a:t>={false}</a:t>
            </a:r>
          </a:p>
          <a:p>
            <a:r>
              <a:rPr lang="es-ES" sz="800" dirty="0" smtClean="0"/>
              <a:t>                            </a:t>
            </a:r>
            <a:r>
              <a:rPr lang="es-ES" sz="800" dirty="0" err="1" smtClean="0"/>
              <a:t>autoCorrect</a:t>
            </a:r>
            <a:r>
              <a:rPr lang="es-ES" sz="800" dirty="0" smtClean="0"/>
              <a:t>={false}</a:t>
            </a:r>
          </a:p>
          <a:p>
            <a:r>
              <a:rPr lang="es-ES" sz="800" dirty="0" smtClean="0"/>
              <a:t>                        /&gt;</a:t>
            </a:r>
          </a:p>
          <a:p>
            <a:r>
              <a:rPr lang="es-ES" sz="800" dirty="0" smtClean="0"/>
              <a:t>                    &lt;/View&gt;</a:t>
            </a:r>
          </a:p>
          <a:p>
            <a:r>
              <a:rPr lang="es-ES" sz="800" dirty="0" smtClean="0"/>
              <a:t>                    &lt;View </a:t>
            </a:r>
            <a:r>
              <a:rPr lang="es-ES" sz="800" dirty="0" err="1" smtClean="0"/>
              <a:t>style</a:t>
            </a:r>
            <a:r>
              <a:rPr lang="es-ES" sz="800" dirty="0" smtClean="0"/>
              <a:t>={</a:t>
            </a:r>
            <a:r>
              <a:rPr lang="es-ES" sz="800" dirty="0" err="1" smtClean="0"/>
              <a:t>styles.espacio</a:t>
            </a:r>
            <a:r>
              <a:rPr lang="es-ES" sz="800" dirty="0" smtClean="0"/>
              <a:t>}&gt;</a:t>
            </a:r>
          </a:p>
          <a:p>
            <a:r>
              <a:rPr lang="es-ES" sz="800" dirty="0" smtClean="0"/>
              <a:t>                        &lt;</a:t>
            </a:r>
            <a:r>
              <a:rPr lang="es-ES" sz="800" dirty="0" err="1" smtClean="0"/>
              <a:t>TextInput</a:t>
            </a:r>
            <a:endParaRPr lang="es-ES" sz="800" dirty="0" smtClean="0"/>
          </a:p>
          <a:p>
            <a:r>
              <a:rPr lang="es-ES" sz="800" dirty="0" smtClean="0"/>
              <a:t/>
            </a:r>
            <a:br>
              <a:rPr lang="es-ES" sz="800" dirty="0" smtClean="0"/>
            </a:br>
            <a:r>
              <a:rPr lang="es-ES" sz="800" dirty="0" smtClean="0"/>
              <a:t>                            </a:t>
            </a:r>
            <a:r>
              <a:rPr lang="es-ES" sz="800" dirty="0" err="1" smtClean="0"/>
              <a:t>style</a:t>
            </a:r>
            <a:r>
              <a:rPr lang="es-ES" sz="800" dirty="0" smtClean="0"/>
              <a:t>={</a:t>
            </a:r>
            <a:r>
              <a:rPr lang="es-ES" sz="800" dirty="0" err="1" smtClean="0"/>
              <a:t>styles.input</a:t>
            </a:r>
            <a:r>
              <a:rPr lang="es-ES" sz="800" dirty="0" smtClean="0"/>
              <a:t>}</a:t>
            </a:r>
          </a:p>
          <a:p>
            <a:r>
              <a:rPr lang="es-ES" sz="800" dirty="0" smtClean="0"/>
              <a:t>                            </a:t>
            </a:r>
            <a:r>
              <a:rPr lang="es-ES" sz="800" dirty="0" err="1" smtClean="0"/>
              <a:t>onChangeText</a:t>
            </a:r>
            <a:r>
              <a:rPr lang="es-ES" sz="800" dirty="0" smtClean="0"/>
              <a:t>={</a:t>
            </a:r>
            <a:r>
              <a:rPr lang="es-ES" sz="800" dirty="0" err="1" smtClean="0"/>
              <a:t>this</a:t>
            </a:r>
            <a:r>
              <a:rPr lang="es-ES" sz="800" dirty="0" smtClean="0"/>
              <a:t>._</a:t>
            </a:r>
            <a:r>
              <a:rPr lang="es-ES" sz="800" dirty="0" err="1" smtClean="0"/>
              <a:t>onChangeTextInputSearch</a:t>
            </a:r>
            <a:r>
              <a:rPr lang="es-ES" sz="800" dirty="0" smtClean="0"/>
              <a:t>}</a:t>
            </a:r>
          </a:p>
          <a:p>
            <a:r>
              <a:rPr lang="es-ES" sz="800" dirty="0" smtClean="0"/>
              <a:t>                            </a:t>
            </a:r>
            <a:r>
              <a:rPr lang="es-ES" sz="800" dirty="0" err="1" smtClean="0"/>
              <a:t>selectionColor</a:t>
            </a:r>
            <a:r>
              <a:rPr lang="es-ES" sz="800" dirty="0" smtClean="0"/>
              <a:t>={</a:t>
            </a:r>
            <a:r>
              <a:rPr lang="es-ES" sz="800" dirty="0" err="1" smtClean="0"/>
              <a:t>Colors.blue</a:t>
            </a:r>
            <a:r>
              <a:rPr lang="es-ES" sz="800" dirty="0" smtClean="0"/>
              <a:t>}</a:t>
            </a:r>
          </a:p>
          <a:p>
            <a:r>
              <a:rPr lang="es-ES" sz="800" dirty="0" smtClean="0"/>
              <a:t>                            </a:t>
            </a:r>
            <a:r>
              <a:rPr lang="es-ES" sz="800" dirty="0" err="1" smtClean="0"/>
              <a:t>placeholder</a:t>
            </a:r>
            <a:r>
              <a:rPr lang="es-ES" sz="800" dirty="0" smtClean="0"/>
              <a:t>={</a:t>
            </a:r>
            <a:r>
              <a:rPr lang="es-ES" sz="800" dirty="0" err="1" smtClean="0"/>
              <a:t>Constants.BUSQUEDA</a:t>
            </a:r>
            <a:r>
              <a:rPr lang="es-ES" sz="800" dirty="0" smtClean="0"/>
              <a:t>}</a:t>
            </a:r>
          </a:p>
          <a:p>
            <a:r>
              <a:rPr lang="es-ES" sz="800" dirty="0" smtClean="0"/>
              <a:t>                            </a:t>
            </a:r>
            <a:r>
              <a:rPr lang="es-ES" sz="800" dirty="0" err="1" smtClean="0"/>
              <a:t>secureTextEntry</a:t>
            </a:r>
            <a:r>
              <a:rPr lang="es-ES" sz="800" dirty="0" smtClean="0"/>
              <a:t>={false}</a:t>
            </a:r>
          </a:p>
          <a:p>
            <a:r>
              <a:rPr lang="es-ES" sz="800" dirty="0" smtClean="0"/>
              <a:t>                            </a:t>
            </a:r>
            <a:r>
              <a:rPr lang="es-ES" sz="800" dirty="0" err="1" smtClean="0"/>
              <a:t>autoCorrect</a:t>
            </a:r>
            <a:r>
              <a:rPr lang="es-ES" sz="800" dirty="0" smtClean="0"/>
              <a:t>={false}</a:t>
            </a:r>
          </a:p>
          <a:p>
            <a:r>
              <a:rPr lang="es-ES" sz="800" dirty="0" smtClean="0"/>
              <a:t>                            </a:t>
            </a:r>
            <a:r>
              <a:rPr lang="es-ES" sz="800" dirty="0" err="1" smtClean="0"/>
              <a:t>placeholderTextColor</a:t>
            </a:r>
            <a:r>
              <a:rPr lang="es-ES" sz="800" dirty="0" smtClean="0"/>
              <a:t>={Colors.plomo3}</a:t>
            </a:r>
          </a:p>
          <a:p>
            <a:r>
              <a:rPr lang="es-ES" sz="800" dirty="0" smtClean="0"/>
              <a:t>                            </a:t>
            </a:r>
            <a:r>
              <a:rPr lang="es-ES" sz="800" dirty="0" err="1" smtClean="0"/>
              <a:t>underlineColorAndroid</a:t>
            </a:r>
            <a:r>
              <a:rPr lang="es-ES" sz="800" dirty="0" smtClean="0"/>
              <a:t>="</a:t>
            </a:r>
            <a:r>
              <a:rPr lang="es-ES" sz="800" dirty="0" err="1" smtClean="0"/>
              <a:t>transparent</a:t>
            </a:r>
            <a:r>
              <a:rPr lang="es-ES" sz="800" dirty="0" smtClean="0"/>
              <a:t>"</a:t>
            </a:r>
          </a:p>
          <a:p>
            <a:r>
              <a:rPr lang="es-ES" sz="800" dirty="0" smtClean="0"/>
              <a:t>                        &gt;</a:t>
            </a:r>
          </a:p>
          <a:p>
            <a:r>
              <a:rPr lang="es-ES" sz="800" dirty="0" smtClean="0"/>
              <a:t>                        &lt;/</a:t>
            </a:r>
            <a:r>
              <a:rPr lang="es-ES" sz="800" dirty="0" err="1" smtClean="0"/>
              <a:t>TextInput</a:t>
            </a:r>
            <a:r>
              <a:rPr lang="es-ES" sz="800" dirty="0" smtClean="0"/>
              <a:t>&gt;</a:t>
            </a:r>
          </a:p>
          <a:p>
            <a:r>
              <a:rPr lang="es-ES" sz="800" dirty="0" smtClean="0"/>
              <a:t>                    &lt;/View&gt;</a:t>
            </a:r>
          </a:p>
          <a:p>
            <a:r>
              <a:rPr lang="es-ES" sz="800" dirty="0" smtClean="0"/>
              <a:t>                    &lt;</a:t>
            </a:r>
            <a:r>
              <a:rPr lang="es-ES" sz="800" dirty="0" err="1" smtClean="0"/>
              <a:t>ButtonLogin</a:t>
            </a:r>
            <a:endParaRPr lang="es-ES" sz="800" dirty="0" smtClean="0"/>
          </a:p>
          <a:p>
            <a:r>
              <a:rPr lang="es-ES" sz="800" dirty="0" smtClean="0"/>
              <a:t>                        </a:t>
            </a:r>
            <a:r>
              <a:rPr lang="es-ES" sz="800" dirty="0" err="1" smtClean="0"/>
              <a:t>onPress</a:t>
            </a:r>
            <a:r>
              <a:rPr lang="es-ES" sz="800" dirty="0" smtClean="0"/>
              <a:t>={</a:t>
            </a:r>
            <a:r>
              <a:rPr lang="es-ES" sz="800" dirty="0" err="1" smtClean="0"/>
              <a:t>this</a:t>
            </a:r>
            <a:r>
              <a:rPr lang="es-ES" sz="800" dirty="0" smtClean="0"/>
              <a:t>._</a:t>
            </a:r>
            <a:r>
              <a:rPr lang="es-ES" sz="800" dirty="0" err="1" smtClean="0"/>
              <a:t>onPress</a:t>
            </a:r>
            <a:r>
              <a:rPr lang="es-ES" sz="800" dirty="0" smtClean="0"/>
              <a:t>}</a:t>
            </a:r>
          </a:p>
          <a:p>
            <a:r>
              <a:rPr lang="es-ES" sz="800" dirty="0" smtClean="0"/>
              <a:t>                        </a:t>
            </a:r>
            <a:r>
              <a:rPr lang="es-ES" sz="800" dirty="0" err="1" smtClean="0"/>
              <a:t>titleButton</a:t>
            </a:r>
            <a:r>
              <a:rPr lang="es-ES" sz="800" dirty="0" smtClean="0"/>
              <a:t>={</a:t>
            </a:r>
            <a:r>
              <a:rPr lang="es-ES" sz="800" dirty="0" err="1" smtClean="0"/>
              <a:t>Constants.TITLE_BUTTON</a:t>
            </a:r>
            <a:r>
              <a:rPr lang="es-ES" sz="800" dirty="0" smtClean="0"/>
              <a:t>}</a:t>
            </a:r>
          </a:p>
          <a:p>
            <a:r>
              <a:rPr lang="es-ES" sz="800" dirty="0" smtClean="0"/>
              <a:t>                    /&gt;</a:t>
            </a:r>
          </a:p>
          <a:p>
            <a:r>
              <a:rPr lang="es-ES" sz="800" dirty="0" smtClean="0"/>
              <a:t>                &lt;/View&gt;</a:t>
            </a:r>
          </a:p>
          <a:p>
            <a:r>
              <a:rPr lang="es-ES" sz="800" dirty="0" smtClean="0"/>
              <a:t/>
            </a:r>
            <a:br>
              <a:rPr lang="es-ES" sz="800" dirty="0" smtClean="0"/>
            </a:br>
            <a:r>
              <a:rPr lang="es-ES" sz="800" dirty="0" smtClean="0"/>
              <a:t>            &lt;/&gt;</a:t>
            </a:r>
          </a:p>
          <a:p>
            <a:r>
              <a:rPr lang="es-ES" sz="800" dirty="0" smtClean="0"/>
              <a:t>        );</a:t>
            </a:r>
          </a:p>
          <a:p>
            <a:r>
              <a:rPr lang="es-ES" sz="800" dirty="0" smtClean="0"/>
              <a:t>    }</a:t>
            </a:r>
          </a:p>
          <a:p>
            <a:r>
              <a:rPr lang="es-ES" sz="8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8190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425513"/>
            <a:ext cx="2837507" cy="6156355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s-ES" dirty="0" err="1" smtClean="0"/>
              <a:t>const</a:t>
            </a:r>
            <a:r>
              <a:rPr lang="es-ES" dirty="0" smtClean="0"/>
              <a:t> </a:t>
            </a:r>
            <a:r>
              <a:rPr lang="es-ES" dirty="0" err="1" smtClean="0"/>
              <a:t>styles</a:t>
            </a:r>
            <a:r>
              <a:rPr lang="es-ES" dirty="0" smtClean="0"/>
              <a:t> = </a:t>
            </a:r>
            <a:r>
              <a:rPr lang="es-ES" dirty="0" err="1" smtClean="0"/>
              <a:t>StyleSheet.create</a:t>
            </a:r>
            <a:r>
              <a:rPr lang="es-ES" dirty="0" smtClean="0"/>
              <a:t>({</a:t>
            </a:r>
          </a:p>
          <a:p>
            <a:pPr marL="0" indent="0">
              <a:buNone/>
            </a:pPr>
            <a:r>
              <a:rPr lang="es-ES" dirty="0" smtClean="0"/>
              <a:t>    contenedor: {</a:t>
            </a:r>
          </a:p>
          <a:p>
            <a:pPr marL="0" indent="0">
              <a:buNone/>
            </a:pPr>
            <a:r>
              <a:rPr lang="es-ES" dirty="0" smtClean="0"/>
              <a:t>        </a:t>
            </a:r>
            <a:r>
              <a:rPr lang="es-ES" dirty="0" err="1" smtClean="0"/>
              <a:t>backgroundColor</a:t>
            </a:r>
            <a:r>
              <a:rPr lang="es-ES" dirty="0" smtClean="0"/>
              <a:t>: </a:t>
            </a:r>
            <a:r>
              <a:rPr lang="es-ES" dirty="0" err="1" smtClean="0"/>
              <a:t>Colors.green</a:t>
            </a:r>
            <a:r>
              <a:rPr lang="es-ES" dirty="0" smtClean="0"/>
              <a:t>,</a:t>
            </a:r>
          </a:p>
          <a:p>
            <a:pPr marL="0" indent="0">
              <a:buNone/>
            </a:pPr>
            <a:r>
              <a:rPr lang="es-ES" dirty="0" smtClean="0"/>
              <a:t>        </a:t>
            </a:r>
            <a:r>
              <a:rPr lang="es-ES" dirty="0" err="1" smtClean="0"/>
              <a:t>alignItems</a:t>
            </a:r>
            <a:r>
              <a:rPr lang="es-ES" dirty="0" smtClean="0"/>
              <a:t>: 'center',</a:t>
            </a:r>
          </a:p>
          <a:p>
            <a:pPr marL="0" indent="0">
              <a:buNone/>
            </a:pPr>
            <a:r>
              <a:rPr lang="es-ES" dirty="0" smtClean="0"/>
              <a:t>        </a:t>
            </a:r>
            <a:r>
              <a:rPr lang="es-ES" dirty="0" err="1" smtClean="0"/>
              <a:t>height</a:t>
            </a:r>
            <a:r>
              <a:rPr lang="es-ES" dirty="0" smtClean="0"/>
              <a:t>: '100%'</a:t>
            </a:r>
          </a:p>
          <a:p>
            <a:pPr marL="0" indent="0">
              <a:buNone/>
            </a:pPr>
            <a:r>
              <a:rPr lang="es-ES" dirty="0" smtClean="0"/>
              <a:t>    },</a:t>
            </a:r>
          </a:p>
          <a:p>
            <a:pPr marL="0" indent="0">
              <a:buNone/>
            </a:pPr>
            <a:r>
              <a:rPr lang="es-ES" dirty="0" smtClean="0"/>
              <a:t>    </a:t>
            </a:r>
            <a:r>
              <a:rPr lang="es-ES" dirty="0" err="1" smtClean="0"/>
              <a:t>text</a:t>
            </a:r>
            <a:r>
              <a:rPr lang="es-ES" dirty="0" smtClean="0"/>
              <a:t>: {</a:t>
            </a:r>
          </a:p>
          <a:p>
            <a:pPr marL="0" indent="0">
              <a:buNone/>
            </a:pPr>
            <a:r>
              <a:rPr lang="es-ES" dirty="0" smtClean="0"/>
              <a:t>        color: </a:t>
            </a:r>
            <a:r>
              <a:rPr lang="es-ES" dirty="0" err="1" smtClean="0"/>
              <a:t>Colors.black</a:t>
            </a:r>
            <a:r>
              <a:rPr lang="es-ES" dirty="0" smtClean="0"/>
              <a:t>,</a:t>
            </a:r>
          </a:p>
          <a:p>
            <a:pPr marL="0" indent="0">
              <a:buNone/>
            </a:pPr>
            <a:r>
              <a:rPr lang="es-ES" dirty="0" smtClean="0"/>
              <a:t>        </a:t>
            </a:r>
            <a:r>
              <a:rPr lang="es-ES" dirty="0" err="1" smtClean="0"/>
              <a:t>textAlign</a:t>
            </a:r>
            <a:r>
              <a:rPr lang="es-ES" dirty="0" smtClean="0"/>
              <a:t>: 'center',</a:t>
            </a:r>
          </a:p>
          <a:p>
            <a:pPr marL="0" indent="0">
              <a:buNone/>
            </a:pPr>
            <a:r>
              <a:rPr lang="es-ES" dirty="0" smtClean="0"/>
              <a:t>        </a:t>
            </a:r>
            <a:r>
              <a:rPr lang="es-ES" dirty="0" err="1" smtClean="0"/>
              <a:t>height</a:t>
            </a:r>
            <a:r>
              <a:rPr lang="es-ES" dirty="0" smtClean="0"/>
              <a:t>: 20,</a:t>
            </a:r>
          </a:p>
          <a:p>
            <a:pPr marL="0" indent="0">
              <a:buNone/>
            </a:pPr>
            <a:r>
              <a:rPr lang="es-ES" dirty="0" smtClean="0"/>
              <a:t>        </a:t>
            </a:r>
            <a:r>
              <a:rPr lang="es-ES" dirty="0" err="1" smtClean="0"/>
              <a:t>fontWeight</a:t>
            </a:r>
            <a:r>
              <a:rPr lang="es-ES" dirty="0" smtClean="0"/>
              <a:t>: '</a:t>
            </a:r>
            <a:r>
              <a:rPr lang="es-ES" dirty="0" err="1" smtClean="0"/>
              <a:t>bold</a:t>
            </a:r>
            <a:r>
              <a:rPr lang="es-ES" dirty="0" smtClean="0"/>
              <a:t>'</a:t>
            </a:r>
          </a:p>
          <a:p>
            <a:pPr marL="0" indent="0">
              <a:buNone/>
            </a:pPr>
            <a:r>
              <a:rPr lang="es-ES" dirty="0" smtClean="0"/>
              <a:t>    },</a:t>
            </a:r>
          </a:p>
          <a:p>
            <a:pPr marL="0" indent="0">
              <a:buNone/>
            </a:pPr>
            <a:r>
              <a:rPr lang="es-ES" dirty="0" smtClean="0"/>
              <a:t>    input: {</a:t>
            </a:r>
          </a:p>
          <a:p>
            <a:pPr marL="0" indent="0">
              <a:buNone/>
            </a:pPr>
            <a:r>
              <a:rPr lang="es-ES" dirty="0" smtClean="0"/>
              <a:t>        </a:t>
            </a:r>
            <a:r>
              <a:rPr lang="es-ES" dirty="0" err="1" smtClean="0"/>
              <a:t>alignItems</a:t>
            </a:r>
            <a:r>
              <a:rPr lang="es-ES" dirty="0" smtClean="0"/>
              <a:t>: 'center',</a:t>
            </a:r>
          </a:p>
          <a:p>
            <a:pPr marL="0" indent="0">
              <a:buNone/>
            </a:pPr>
            <a:r>
              <a:rPr lang="es-ES" dirty="0" smtClean="0"/>
              <a:t>        </a:t>
            </a:r>
            <a:r>
              <a:rPr lang="es-ES" dirty="0" err="1" smtClean="0"/>
              <a:t>backgroundColor</a:t>
            </a:r>
            <a:r>
              <a:rPr lang="es-ES" dirty="0" smtClean="0"/>
              <a:t>: '</a:t>
            </a:r>
            <a:r>
              <a:rPr lang="es-ES" dirty="0" err="1" smtClean="0"/>
              <a:t>rgba</a:t>
            </a:r>
            <a:r>
              <a:rPr lang="es-ES" dirty="0" smtClean="0"/>
              <a:t>(255, 255, 255, 0.4)',</a:t>
            </a:r>
          </a:p>
          <a:p>
            <a:pPr marL="0" indent="0">
              <a:buNone/>
            </a:pPr>
            <a:r>
              <a:rPr lang="es-ES" dirty="0" smtClean="0"/>
              <a:t>        </a:t>
            </a:r>
            <a:r>
              <a:rPr lang="es-ES" dirty="0" err="1" smtClean="0"/>
              <a:t>height</a:t>
            </a:r>
            <a:r>
              <a:rPr lang="es-ES" dirty="0" smtClean="0"/>
              <a:t>: 40,</a:t>
            </a:r>
          </a:p>
          <a:p>
            <a:pPr marL="0" indent="0">
              <a:buNone/>
            </a:pPr>
            <a:r>
              <a:rPr lang="es-ES" dirty="0" smtClean="0"/>
              <a:t>        </a:t>
            </a:r>
            <a:r>
              <a:rPr lang="es-ES" dirty="0" err="1" smtClean="0"/>
              <a:t>width</a:t>
            </a:r>
            <a:r>
              <a:rPr lang="es-ES" dirty="0" smtClean="0"/>
              <a:t>: 200,</a:t>
            </a:r>
          </a:p>
          <a:p>
            <a:pPr marL="0" indent="0">
              <a:buNone/>
            </a:pPr>
            <a:r>
              <a:rPr lang="es-ES" dirty="0" smtClean="0"/>
              <a:t>        </a:t>
            </a:r>
            <a:r>
              <a:rPr lang="es-ES" dirty="0" err="1" smtClean="0"/>
              <a:t>borderRadius</a:t>
            </a:r>
            <a:r>
              <a:rPr lang="es-ES" dirty="0" smtClean="0"/>
              <a:t>: 10,</a:t>
            </a:r>
          </a:p>
          <a:p>
            <a:pPr marL="0" indent="0">
              <a:buNone/>
            </a:pPr>
            <a:r>
              <a:rPr lang="es-ES" dirty="0" smtClean="0"/>
              <a:t>        </a:t>
            </a:r>
            <a:r>
              <a:rPr lang="es-ES" dirty="0" err="1" smtClean="0"/>
              <a:t>borderColor</a:t>
            </a:r>
            <a:r>
              <a:rPr lang="es-ES" dirty="0" smtClean="0"/>
              <a:t>: </a:t>
            </a:r>
            <a:r>
              <a:rPr lang="es-ES" dirty="0" err="1" smtClean="0"/>
              <a:t>Colors.silver</a:t>
            </a:r>
            <a:r>
              <a:rPr lang="es-ES" dirty="0" smtClean="0"/>
              <a:t>,</a:t>
            </a:r>
          </a:p>
          <a:p>
            <a:pPr marL="0" indent="0">
              <a:buNone/>
            </a:pP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    },</a:t>
            </a:r>
          </a:p>
          <a:p>
            <a:pPr marL="0" indent="0">
              <a:buNone/>
            </a:pPr>
            <a:r>
              <a:rPr lang="es-ES" dirty="0" smtClean="0"/>
              <a:t>    espacio: {</a:t>
            </a:r>
          </a:p>
          <a:p>
            <a:pPr marL="0" indent="0">
              <a:buNone/>
            </a:pPr>
            <a:r>
              <a:rPr lang="es-ES" dirty="0" smtClean="0"/>
              <a:t>        </a:t>
            </a:r>
            <a:r>
              <a:rPr lang="es-ES" dirty="0" err="1" smtClean="0"/>
              <a:t>marginBottom</a:t>
            </a:r>
            <a:r>
              <a:rPr lang="es-ES" dirty="0" smtClean="0"/>
              <a:t>: 30</a:t>
            </a:r>
          </a:p>
          <a:p>
            <a:pPr marL="0" indent="0">
              <a:buNone/>
            </a:pPr>
            <a:r>
              <a:rPr lang="es-ES" dirty="0" smtClean="0"/>
              <a:t>    },</a:t>
            </a:r>
          </a:p>
          <a:p>
            <a:pPr marL="0" indent="0">
              <a:buNone/>
            </a:pPr>
            <a:r>
              <a:rPr lang="es-ES" dirty="0" smtClean="0"/>
              <a:t>    </a:t>
            </a:r>
            <a:r>
              <a:rPr lang="es-ES" dirty="0" err="1" smtClean="0"/>
              <a:t>boton</a:t>
            </a:r>
            <a:r>
              <a:rPr lang="es-ES" dirty="0" smtClean="0"/>
              <a:t>: {</a:t>
            </a:r>
          </a:p>
          <a:p>
            <a:pPr marL="0" indent="0">
              <a:buNone/>
            </a:pPr>
            <a:r>
              <a:rPr lang="es-ES" dirty="0" smtClean="0"/>
              <a:t>        </a:t>
            </a:r>
            <a:r>
              <a:rPr lang="es-ES" dirty="0" err="1" smtClean="0"/>
              <a:t>marginTop</a:t>
            </a:r>
            <a:r>
              <a:rPr lang="es-ES" dirty="0" smtClean="0"/>
              <a:t>: 20</a:t>
            </a:r>
          </a:p>
          <a:p>
            <a:pPr marL="0" indent="0">
              <a:buNone/>
            </a:pPr>
            <a:r>
              <a:rPr lang="es-ES" dirty="0" smtClean="0"/>
              <a:t>    }</a:t>
            </a:r>
          </a:p>
          <a:p>
            <a:pPr marL="0" indent="0">
              <a:buNone/>
            </a:pP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});</a:t>
            </a:r>
          </a:p>
          <a:p>
            <a:pPr marL="0" indent="0">
              <a:buNone/>
            </a:pPr>
            <a:r>
              <a:rPr lang="es-ES" dirty="0" err="1" smtClean="0"/>
              <a:t>export</a:t>
            </a:r>
            <a:r>
              <a:rPr lang="es-ES" dirty="0" smtClean="0"/>
              <a:t> default </a:t>
            </a:r>
            <a:r>
              <a:rPr lang="es-ES" dirty="0" err="1" smtClean="0"/>
              <a:t>CVScreen</a:t>
            </a:r>
            <a:r>
              <a:rPr lang="es-ES" dirty="0" smtClean="0"/>
              <a:t>;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792" y="371190"/>
            <a:ext cx="3132500" cy="626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87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Resultados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32" t="5691" r="38804" b="35220"/>
          <a:stretch/>
        </p:blipFill>
        <p:spPr>
          <a:xfrm>
            <a:off x="838200" y="1557197"/>
            <a:ext cx="7726379" cy="467849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232086" y="5820926"/>
            <a:ext cx="3096285" cy="4147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257" y="126748"/>
            <a:ext cx="3132500" cy="626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278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</TotalTime>
  <Words>36</Words>
  <Application>Microsoft Office PowerPoint</Application>
  <PresentationFormat>Panorámica</PresentationFormat>
  <Paragraphs>334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Procesual Hito 2 </vt:lpstr>
      <vt:lpstr>CVLogo</vt:lpstr>
      <vt:lpstr>CVCasos</vt:lpstr>
      <vt:lpstr>CVCiudad</vt:lpstr>
      <vt:lpstr>Buton</vt:lpstr>
      <vt:lpstr>CVScreen</vt:lpstr>
      <vt:lpstr>Presentación de PowerPoint</vt:lpstr>
      <vt:lpstr>Resultados</vt:lpstr>
    </vt:vector>
  </TitlesOfParts>
  <Company>Llamyta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Procesual Hito 2</dc:title>
  <dc:creator>Maria Bernarda Serrano Larrea</dc:creator>
  <cp:lastModifiedBy>Maria Bernarda Serrano Larrea</cp:lastModifiedBy>
  <cp:revision>7</cp:revision>
  <dcterms:created xsi:type="dcterms:W3CDTF">2020-04-11T16:27:39Z</dcterms:created>
  <dcterms:modified xsi:type="dcterms:W3CDTF">2020-04-11T17:16:36Z</dcterms:modified>
</cp:coreProperties>
</file>