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High Discipline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Does not have to be exhaustive</a:t>
            </a:r>
          </a:p>
          <a:p>
            <a:r>
              <a:rPr lang="en-US" dirty="0" smtClean="0"/>
              <a:t>Create new tasks as you proceed</a:t>
            </a:r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5617" y="2055974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7833" y="2928382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 the Test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8269" y="3800790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Make a Little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7833" y="4868555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 the 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5752" y="5936320"/>
            <a:ext cx="1108953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4660229" y="2425306"/>
            <a:ext cx="1" cy="50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660229" y="3297714"/>
            <a:ext cx="0" cy="50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660229" y="4170122"/>
            <a:ext cx="0" cy="6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660229" y="5237887"/>
            <a:ext cx="0" cy="6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rot="16200000" flipV="1">
            <a:off x="2558716" y="4157489"/>
            <a:ext cx="4206239" cy="3210"/>
          </a:xfrm>
          <a:prstGeom prst="bentConnector5">
            <a:avLst>
              <a:gd name="adj1" fmla="val -7066"/>
              <a:gd name="adj2" fmla="val -54503769"/>
              <a:gd name="adj3" fmla="val 105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1"/>
            <a:endCxn id="4" idx="1"/>
          </p:cNvCxnSpPr>
          <p:nvPr/>
        </p:nvCxnSpPr>
        <p:spPr>
          <a:xfrm rot="10800000" flipH="1">
            <a:off x="3987833" y="2240640"/>
            <a:ext cx="97784" cy="872408"/>
          </a:xfrm>
          <a:prstGeom prst="bentConnector3">
            <a:avLst>
              <a:gd name="adj1" fmla="val -233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1"/>
            <a:endCxn id="7" idx="1"/>
          </p:cNvCxnSpPr>
          <p:nvPr/>
        </p:nvCxnSpPr>
        <p:spPr>
          <a:xfrm rot="10800000">
            <a:off x="3987834" y="5053222"/>
            <a:ext cx="117919" cy="1067925"/>
          </a:xfrm>
          <a:prstGeom prst="bentConnector3">
            <a:avLst>
              <a:gd name="adj1" fmla="val 293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6" idx="3"/>
          </p:cNvCxnSpPr>
          <p:nvPr/>
        </p:nvCxnSpPr>
        <p:spPr>
          <a:xfrm flipV="1">
            <a:off x="5332625" y="3985456"/>
            <a:ext cx="399564" cy="1067765"/>
          </a:xfrm>
          <a:prstGeom prst="bentConnector3">
            <a:avLst>
              <a:gd name="adj1" fmla="val 157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with the simplest test case possible</a:t>
            </a:r>
          </a:p>
          <a:p>
            <a:r>
              <a:rPr lang="en-US" dirty="0" smtClean="0"/>
              <a:t>Write the test code first</a:t>
            </a:r>
          </a:p>
          <a:p>
            <a:r>
              <a:rPr lang="en-US" dirty="0" smtClean="0"/>
              <a:t>Complete the test first, then create necessary production code</a:t>
            </a:r>
          </a:p>
          <a:p>
            <a:r>
              <a:rPr lang="en-US" dirty="0" smtClean="0"/>
              <a:t>Get the test to a state where it can run:</a:t>
            </a:r>
          </a:p>
          <a:p>
            <a:pPr lvl="1"/>
            <a:r>
              <a:rPr lang="en-US" dirty="0" smtClean="0"/>
              <a:t>For static languages you’ll need to ensure the tests compile</a:t>
            </a:r>
          </a:p>
          <a:p>
            <a:pPr lvl="1"/>
            <a:r>
              <a:rPr lang="en-US" dirty="0" smtClean="0"/>
              <a:t>Dynamic languages don’t require production code before they run</a:t>
            </a:r>
          </a:p>
          <a:p>
            <a:r>
              <a:rPr lang="en-US" dirty="0" smtClean="0"/>
              <a:t>Run the test and ensure you see it fail</a:t>
            </a:r>
          </a:p>
        </p:txBody>
      </p: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test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making the test pass, ensure it fails</a:t>
            </a:r>
          </a:p>
          <a:p>
            <a:pPr lvl="1"/>
            <a:r>
              <a:rPr lang="en-US" dirty="0" smtClean="0"/>
              <a:t>Without doing so it becomes impossible to know if a test is correctly implemented</a:t>
            </a:r>
          </a:p>
          <a:p>
            <a:r>
              <a:rPr lang="en-US" dirty="0" smtClean="0"/>
              <a:t>Do the least work possible to make the test pass</a:t>
            </a:r>
          </a:p>
          <a:p>
            <a:pPr lvl="1"/>
            <a:r>
              <a:rPr lang="en-US" dirty="0" smtClean="0"/>
              <a:t>Hard coding the result if necessary</a:t>
            </a:r>
          </a:p>
          <a:p>
            <a:r>
              <a:rPr lang="en-US" dirty="0" smtClean="0"/>
              <a:t>Run the test and see it pass (go green)</a:t>
            </a:r>
          </a:p>
          <a:p>
            <a:pPr lvl="1"/>
            <a:r>
              <a:rPr lang="en-US" dirty="0" smtClean="0"/>
              <a:t>If the test doesn’t pass change something so it does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small increments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for small, concise commits</a:t>
            </a:r>
          </a:p>
          <a:p>
            <a:r>
              <a:rPr lang="en-US" dirty="0" smtClean="0"/>
              <a:t>Check in after having done small amounts of work</a:t>
            </a:r>
          </a:p>
          <a:p>
            <a:r>
              <a:rPr lang="en-US" dirty="0" smtClean="0"/>
              <a:t>Small commits result in less lost code when new functionality breaks existing tests unexpectedly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enough tests to ensure the test is well tested</a:t>
            </a:r>
          </a:p>
          <a:p>
            <a:r>
              <a:rPr lang="en-US" dirty="0" smtClean="0"/>
              <a:t>It is entirely possible that a single test is enough to test a task entirely</a:t>
            </a:r>
          </a:p>
          <a:p>
            <a:r>
              <a:rPr lang="en-US" dirty="0" smtClean="0"/>
              <a:t>When the task is complete, tear up the respective index card</a:t>
            </a:r>
          </a:p>
          <a:p>
            <a:r>
              <a:rPr lang="en-US" dirty="0" smtClean="0"/>
              <a:t>For now don’t refactor the tests</a:t>
            </a:r>
          </a:p>
        </p:txBody>
      </p: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Red-Green-Refactor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make a newly written test fail</a:t>
            </a:r>
          </a:p>
          <a:p>
            <a:r>
              <a:rPr lang="en-US" dirty="0" smtClean="0"/>
              <a:t>Green: add just enough code to make the test pass</a:t>
            </a:r>
          </a:p>
          <a:p>
            <a:r>
              <a:rPr lang="en-US" dirty="0" smtClean="0"/>
              <a:t>Refactor: clean the code</a:t>
            </a:r>
          </a:p>
          <a:p>
            <a:pPr lvl="1"/>
            <a:r>
              <a:rPr lang="en-US" dirty="0" smtClean="0"/>
              <a:t>Remove duplication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323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Fundamentals of High Discipline TDD</vt:lpstr>
      <vt:lpstr>Task the functionality out</vt:lpstr>
      <vt:lpstr>Test Driven Development Cycle</vt:lpstr>
      <vt:lpstr>Writing your first test</vt:lpstr>
      <vt:lpstr>Making your first test pass</vt:lpstr>
      <vt:lpstr>Work in small increments</vt:lpstr>
      <vt:lpstr>Completing a task</vt:lpstr>
      <vt:lpstr>Red-Green-Refactor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14</cp:revision>
  <dcterms:created xsi:type="dcterms:W3CDTF">2016-06-10T20:15:48Z</dcterms:created>
  <dcterms:modified xsi:type="dcterms:W3CDTF">2016-06-10T21:39:55Z</dcterms:modified>
</cp:coreProperties>
</file>