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57" r:id="rId5"/>
    <p:sldId id="264" r:id="rId6"/>
    <p:sldId id="258" r:id="rId7"/>
    <p:sldId id="259" r:id="rId8"/>
    <p:sldId id="260" r:id="rId9"/>
    <p:sldId id="261" r:id="rId10"/>
    <p:sldId id="268" r:id="rId11"/>
    <p:sldId id="267" r:id="rId12"/>
    <p:sldId id="269" r:id="rId13"/>
    <p:sldId id="270" r:id="rId14"/>
    <p:sldId id="27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44CB-F724-B24C-9691-E0FC2876BF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8NzyH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When starting out there will be little refactoring to do</a:t>
            </a:r>
          </a:p>
          <a:p>
            <a:r>
              <a:rPr lang="en-US" dirty="0" smtClean="0"/>
              <a:t>For the time being we will skip this step, be aware of its existence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documented by Kent Beck</a:t>
            </a:r>
          </a:p>
          <a:p>
            <a:r>
              <a:rPr lang="en-US" dirty="0" smtClean="0"/>
              <a:t>Drawn from Radar Triangulation</a:t>
            </a:r>
          </a:p>
          <a:p>
            <a:pPr lvl="1"/>
            <a:r>
              <a:rPr lang="en-US" dirty="0" smtClean="0"/>
              <a:t>Definition: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bit.ly/28NzyHS</a:t>
            </a:r>
            <a:endParaRPr lang="en-US" dirty="0" smtClean="0"/>
          </a:p>
          <a:p>
            <a:r>
              <a:rPr lang="en-US" dirty="0" smtClean="0"/>
              <a:t>Start with obvious implementation</a:t>
            </a:r>
          </a:p>
          <a:p>
            <a:r>
              <a:rPr lang="en-US" dirty="0" smtClean="0"/>
              <a:t>Follow up with a </a:t>
            </a:r>
            <a:r>
              <a:rPr lang="en-US" smtClean="0"/>
              <a:t>general implementation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8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the test pass by adding the least amount of code possible</a:t>
            </a:r>
          </a:p>
          <a:p>
            <a:r>
              <a:rPr lang="en-US" dirty="0" smtClean="0"/>
              <a:t>If possible, consider a hard coded value</a:t>
            </a:r>
            <a:endParaRPr lang="en-US" dirty="0"/>
          </a:p>
          <a:p>
            <a:r>
              <a:rPr lang="en-US" dirty="0" smtClean="0"/>
              <a:t>Don’t worry about the future too much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Frequent, small commits reduce likelihood work is lost if newly added functionality does not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starting out there will be little refactoring to do</a:t>
            </a:r>
          </a:p>
          <a:p>
            <a:r>
              <a:rPr lang="en-US" dirty="0" smtClean="0"/>
              <a:t>For the time being we will skip this step, be aware of its existence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identifies 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coupling</a:t>
            </a:r>
          </a:p>
          <a:p>
            <a:pPr lvl="1"/>
            <a:r>
              <a:rPr lang="en-US" dirty="0" smtClean="0"/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your list of tasks choose a simple task</a:t>
            </a:r>
          </a:p>
          <a:p>
            <a:r>
              <a:rPr lang="en-US" dirty="0" smtClean="0"/>
              <a:t>Write the simplest, </a:t>
            </a:r>
            <a:r>
              <a:rPr lang="en-US" dirty="0" err="1" smtClean="0"/>
              <a:t>tinyest</a:t>
            </a:r>
            <a:r>
              <a:rPr lang="en-US" dirty="0" smtClean="0"/>
              <a:t>, test possible</a:t>
            </a:r>
          </a:p>
          <a:p>
            <a:r>
              <a:rPr lang="en-US" dirty="0" smtClean="0"/>
              <a:t>Choose a descriptive name</a:t>
            </a:r>
            <a:endParaRPr lang="en-US" dirty="0" smtClean="0"/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At this stage production ready code is unnecessary</a:t>
            </a:r>
          </a:p>
          <a:p>
            <a:r>
              <a:rPr lang="en-US" dirty="0"/>
              <a:t>If possible, consider a hard coded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Put the future off for now and solve the problem at hand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Frequent, small commits reduce likelihood work is lost if newly added functionality does not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606</Words>
  <Application>Microsoft Macintosh PowerPoint</Application>
  <PresentationFormat>Widescreen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Fundamentals of High Discipline Test Driven Development</vt:lpstr>
      <vt:lpstr>Why TDD?</vt:lpstr>
      <vt:lpstr>TDD Encourages Simple Code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</vt:lpstr>
      <vt:lpstr>Triangulation</vt:lpstr>
      <vt:lpstr>Red</vt:lpstr>
      <vt:lpstr>Green</vt:lpstr>
      <vt:lpstr>Commit</vt:lpstr>
      <vt:lpstr>Refactor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41</cp:revision>
  <dcterms:created xsi:type="dcterms:W3CDTF">2016-06-10T20:15:48Z</dcterms:created>
  <dcterms:modified xsi:type="dcterms:W3CDTF">2016-06-21T22:50:32Z</dcterms:modified>
</cp:coreProperties>
</file>