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12/9/2018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506630-D59D-4FDB-A100-E4AF09DFD7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BE" dirty="0" err="1"/>
              <a:t>Understanding</a:t>
            </a:r>
            <a:r>
              <a:rPr lang="fr-BE" dirty="0"/>
              <a:t> Dracula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4566099-AAD9-4AAA-9D26-572BF887E1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BE" dirty="0"/>
              <a:t>Lucien </a:t>
            </a:r>
            <a:r>
              <a:rPr lang="fr-BE" dirty="0" err="1"/>
              <a:t>ledune</a:t>
            </a:r>
            <a:r>
              <a:rPr lang="fr-BE" dirty="0"/>
              <a:t> – oscar </a:t>
            </a:r>
            <a:r>
              <a:rPr lang="fr-BE" dirty="0" err="1"/>
              <a:t>liessens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41008438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93F50F-C593-40A9-95E7-FFE1F76D3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A485B1E-6CDE-46C3-9E2C-1F013AFAA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762728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0421F2-61B6-48A3-9B08-0D565C5DE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Text</a:t>
            </a:r>
            <a:r>
              <a:rPr lang="fr-BE" dirty="0"/>
              <a:t> </a:t>
            </a:r>
            <a:r>
              <a:rPr lang="fr-BE" dirty="0" err="1"/>
              <a:t>pre-processing</a:t>
            </a:r>
            <a:endParaRPr lang="fr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6C0DD74-2A72-4E31-BCBE-C3917A2143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err="1"/>
              <a:t>Only</a:t>
            </a:r>
            <a:r>
              <a:rPr lang="fr-BE" dirty="0"/>
              <a:t> </a:t>
            </a:r>
            <a:r>
              <a:rPr lang="fr-BE" dirty="0" err="1"/>
              <a:t>keep</a:t>
            </a:r>
            <a:r>
              <a:rPr lang="fr-BE" dirty="0"/>
              <a:t> </a:t>
            </a:r>
            <a:r>
              <a:rPr lang="fr-BE" dirty="0" err="1"/>
              <a:t>chapters</a:t>
            </a:r>
            <a:r>
              <a:rPr lang="fr-BE" dirty="0"/>
              <a:t> in the txt file. (</a:t>
            </a:r>
            <a:r>
              <a:rPr lang="fr-BE" dirty="0" err="1"/>
              <a:t>Remove</a:t>
            </a:r>
            <a:r>
              <a:rPr lang="fr-BE" dirty="0"/>
              <a:t> </a:t>
            </a:r>
            <a:r>
              <a:rPr lang="fr-BE" dirty="0" err="1"/>
              <a:t>unnecessary</a:t>
            </a:r>
            <a:r>
              <a:rPr lang="fr-BE" dirty="0"/>
              <a:t> parts </a:t>
            </a:r>
            <a:r>
              <a:rPr lang="fr-BE" dirty="0" err="1"/>
              <a:t>before</a:t>
            </a:r>
            <a:r>
              <a:rPr lang="fr-BE" dirty="0"/>
              <a:t> and </a:t>
            </a:r>
            <a:r>
              <a:rPr lang="fr-BE" dirty="0" err="1"/>
              <a:t>after</a:t>
            </a:r>
            <a:r>
              <a:rPr lang="fr-BE" dirty="0"/>
              <a:t> the book)</a:t>
            </a:r>
          </a:p>
          <a:p>
            <a:r>
              <a:rPr lang="fr-BE" dirty="0"/>
              <a:t>Divisions : </a:t>
            </a:r>
            <a:r>
              <a:rPr lang="fr-BE" dirty="0" err="1"/>
              <a:t>Chapters</a:t>
            </a:r>
            <a:r>
              <a:rPr lang="fr-BE" dirty="0"/>
              <a:t>/N sentences</a:t>
            </a:r>
          </a:p>
          <a:p>
            <a:r>
              <a:rPr lang="fr-BE" dirty="0" err="1"/>
              <a:t>Lowercase</a:t>
            </a:r>
            <a:r>
              <a:rPr lang="fr-BE" dirty="0"/>
              <a:t> </a:t>
            </a:r>
          </a:p>
          <a:p>
            <a:r>
              <a:rPr lang="fr-BE" dirty="0" err="1"/>
              <a:t>Remove</a:t>
            </a:r>
            <a:r>
              <a:rPr lang="fr-BE" dirty="0"/>
              <a:t> </a:t>
            </a:r>
            <a:r>
              <a:rPr lang="fr-BE" dirty="0" err="1"/>
              <a:t>punctuation</a:t>
            </a:r>
            <a:r>
              <a:rPr lang="fr-BE" dirty="0"/>
              <a:t> and </a:t>
            </a:r>
            <a:r>
              <a:rPr lang="fr-BE" dirty="0" err="1"/>
              <a:t>special</a:t>
            </a:r>
            <a:r>
              <a:rPr lang="fr-BE" dirty="0"/>
              <a:t> </a:t>
            </a:r>
            <a:r>
              <a:rPr lang="fr-BE" dirty="0" err="1"/>
              <a:t>characters</a:t>
            </a:r>
            <a:r>
              <a:rPr lang="fr-BE" dirty="0"/>
              <a:t> </a:t>
            </a:r>
          </a:p>
          <a:p>
            <a:r>
              <a:rPr lang="fr-BE" dirty="0" err="1"/>
              <a:t>Stemming</a:t>
            </a:r>
            <a:r>
              <a:rPr lang="fr-BE" dirty="0"/>
              <a:t> of the </a:t>
            </a:r>
            <a:r>
              <a:rPr lang="fr-BE" dirty="0" err="1"/>
              <a:t>words</a:t>
            </a:r>
            <a:r>
              <a:rPr lang="fr-BE" dirty="0"/>
              <a:t> : </a:t>
            </a:r>
            <a:r>
              <a:rPr lang="fr-BE" dirty="0" err="1"/>
              <a:t>reduce</a:t>
            </a:r>
            <a:r>
              <a:rPr lang="fr-BE" dirty="0"/>
              <a:t> to </a:t>
            </a:r>
            <a:r>
              <a:rPr lang="fr-BE" dirty="0" err="1"/>
              <a:t>its</a:t>
            </a:r>
            <a:r>
              <a:rPr lang="fr-BE" dirty="0"/>
              <a:t> root </a:t>
            </a:r>
            <a:r>
              <a:rPr lang="fr-BE" dirty="0" err="1"/>
              <a:t>form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193662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C4B582-E099-4FC5-9479-E8A169D73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Topic Extraction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03B7812-397A-41A8-BF52-A6504BE74B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First </a:t>
            </a:r>
            <a:r>
              <a:rPr lang="fr-BE" dirty="0" err="1"/>
              <a:t>extract</a:t>
            </a:r>
            <a:r>
              <a:rPr lang="fr-BE" dirty="0"/>
              <a:t> topics for all </a:t>
            </a:r>
            <a:r>
              <a:rPr lang="fr-BE" dirty="0" err="1"/>
              <a:t>chapters</a:t>
            </a:r>
            <a:r>
              <a:rPr lang="fr-BE" dirty="0"/>
              <a:t> </a:t>
            </a:r>
          </a:p>
          <a:p>
            <a:r>
              <a:rPr lang="fr-BE" dirty="0" err="1"/>
              <a:t>Then</a:t>
            </a:r>
            <a:r>
              <a:rPr lang="fr-BE" dirty="0"/>
              <a:t> </a:t>
            </a:r>
            <a:r>
              <a:rPr lang="fr-BE" dirty="0" err="1"/>
              <a:t>extract</a:t>
            </a:r>
            <a:r>
              <a:rPr lang="fr-BE" dirty="0"/>
              <a:t> one topic </a:t>
            </a:r>
            <a:r>
              <a:rPr lang="fr-BE" dirty="0" err="1"/>
              <a:t>from</a:t>
            </a:r>
            <a:r>
              <a:rPr lang="fr-BE" dirty="0"/>
              <a:t> </a:t>
            </a:r>
            <a:r>
              <a:rPr lang="fr-BE" dirty="0" err="1"/>
              <a:t>each</a:t>
            </a:r>
            <a:r>
              <a:rPr lang="fr-BE" dirty="0"/>
              <a:t> </a:t>
            </a:r>
            <a:r>
              <a:rPr lang="fr-BE" dirty="0" err="1"/>
              <a:t>chapter</a:t>
            </a:r>
            <a:r>
              <a:rPr lang="fr-BE" dirty="0"/>
              <a:t>, </a:t>
            </a:r>
            <a:r>
              <a:rPr lang="fr-BE" dirty="0" err="1"/>
              <a:t>trying</a:t>
            </a:r>
            <a:r>
              <a:rPr lang="fr-BE" dirty="0"/>
              <a:t> to </a:t>
            </a:r>
            <a:r>
              <a:rPr lang="fr-BE" dirty="0" err="1"/>
              <a:t>get</a:t>
            </a:r>
            <a:r>
              <a:rPr lang="fr-BE" dirty="0"/>
              <a:t> the </a:t>
            </a:r>
            <a:r>
              <a:rPr lang="fr-BE" dirty="0" err="1"/>
              <a:t>differences</a:t>
            </a:r>
            <a:r>
              <a:rPr lang="fr-BE" dirty="0"/>
              <a:t> in topics and </a:t>
            </a:r>
            <a:r>
              <a:rPr lang="fr-BE" dirty="0" err="1"/>
              <a:t>see</a:t>
            </a:r>
            <a:r>
              <a:rPr lang="fr-BE" dirty="0"/>
              <a:t> the story progression</a:t>
            </a:r>
          </a:p>
        </p:txBody>
      </p:sp>
    </p:spTree>
    <p:extLst>
      <p:ext uri="{BB962C8B-B14F-4D97-AF65-F5344CB8AC3E}">
        <p14:creationId xmlns:p14="http://schemas.microsoft.com/office/powerpoint/2010/main" val="2616280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477979-5622-459C-B989-5A4097664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0243" y="410237"/>
            <a:ext cx="9291215" cy="1049235"/>
          </a:xfrm>
        </p:spPr>
        <p:txBody>
          <a:bodyPr/>
          <a:lstStyle/>
          <a:p>
            <a:r>
              <a:rPr lang="fr-BE" dirty="0"/>
              <a:t>Topic extraction : LDA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F91CB54-8CAD-4E1B-8EF2-9ECA173B34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9462" y="1240791"/>
            <a:ext cx="9291215" cy="5043109"/>
          </a:xfrm>
        </p:spPr>
        <p:txBody>
          <a:bodyPr/>
          <a:lstStyle/>
          <a:p>
            <a:r>
              <a:rPr lang="fr-BE" dirty="0"/>
              <a:t>Full </a:t>
            </a:r>
            <a:r>
              <a:rPr lang="fr-BE" dirty="0" err="1"/>
              <a:t>text</a:t>
            </a:r>
            <a:r>
              <a:rPr lang="fr-BE" dirty="0"/>
              <a:t> extraction :</a:t>
            </a:r>
          </a:p>
          <a:p>
            <a:endParaRPr lang="fr-BE" dirty="0"/>
          </a:p>
          <a:p>
            <a:r>
              <a:rPr lang="fr-BE" dirty="0" err="1"/>
              <a:t>Chapters</a:t>
            </a:r>
            <a:r>
              <a:rPr lang="fr-BE" dirty="0"/>
              <a:t> Extraction (LDA) : </a:t>
            </a:r>
          </a:p>
          <a:p>
            <a:endParaRPr lang="fr-BE" dirty="0"/>
          </a:p>
          <a:p>
            <a:endParaRPr lang="fr-BE" dirty="0"/>
          </a:p>
          <a:p>
            <a:endParaRPr lang="fr-BE" dirty="0"/>
          </a:p>
          <a:p>
            <a:endParaRPr lang="fr-BE" dirty="0"/>
          </a:p>
          <a:p>
            <a:pPr marL="0" indent="0">
              <a:buNone/>
            </a:pPr>
            <a:r>
              <a:rPr lang="fr-BE" dirty="0"/>
              <a:t> </a:t>
            </a:r>
          </a:p>
          <a:p>
            <a:pPr marL="0" indent="0">
              <a:buNone/>
            </a:pPr>
            <a:r>
              <a:rPr lang="fr-BE" dirty="0"/>
              <a:t>First </a:t>
            </a:r>
            <a:r>
              <a:rPr lang="fr-BE" dirty="0" err="1"/>
              <a:t>chapter</a:t>
            </a:r>
            <a:r>
              <a:rPr lang="fr-BE" dirty="0"/>
              <a:t> </a:t>
            </a:r>
            <a:r>
              <a:rPr lang="fr-BE" dirty="0" err="1"/>
              <a:t>example</a:t>
            </a:r>
            <a:r>
              <a:rPr lang="fr-BE" dirty="0"/>
              <a:t> : Jonathan </a:t>
            </a:r>
            <a:r>
              <a:rPr lang="fr-BE" dirty="0" err="1"/>
              <a:t>travels</a:t>
            </a:r>
            <a:r>
              <a:rPr lang="fr-BE" dirty="0"/>
              <a:t> to </a:t>
            </a:r>
            <a:r>
              <a:rPr lang="fr-BE" dirty="0" err="1"/>
              <a:t>meet</a:t>
            </a:r>
            <a:r>
              <a:rPr lang="fr-BE" dirty="0"/>
              <a:t> Count Dracula, </a:t>
            </a:r>
            <a:r>
              <a:rPr lang="fr-BE" dirty="0" err="1"/>
              <a:t>travels</a:t>
            </a:r>
            <a:r>
              <a:rPr lang="fr-BE" dirty="0"/>
              <a:t> in a coach </a:t>
            </a:r>
            <a:r>
              <a:rPr lang="fr-BE" dirty="0" err="1"/>
              <a:t>with</a:t>
            </a:r>
            <a:r>
              <a:rPr lang="fr-BE" dirty="0"/>
              <a:t> a driver</a:t>
            </a:r>
          </a:p>
        </p:txBody>
      </p:sp>
      <p:pic>
        <p:nvPicPr>
          <p:cNvPr id="1026" name="Picture 2" descr="https://lh6.googleusercontent.com/HyqY--K02gZ8Ziqz4zUUTRxP_TI6CLVPAKogQKPJ1I8RMwpASKyEG2UN_wT56LSnPRrJU0HOlcDGIsP6reJZyRzc2RcaZPW8ZImaPpp9gaxcQli37YqX1oXMgpuIlTDpyDB0BY5F">
            <a:extLst>
              <a:ext uri="{FF2B5EF4-FFF2-40B4-BE49-F238E27FC236}">
                <a16:creationId xmlns:a16="http://schemas.microsoft.com/office/drawing/2014/main" id="{6ED5F093-21A9-4AA8-B20B-A9AF184B1D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5913" y="1339030"/>
            <a:ext cx="5734050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AD26E13A-B428-4515-9190-B3EBD84B91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5913" y="2285361"/>
            <a:ext cx="4572638" cy="2905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04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F84DE8-AD66-4873-A835-8CF8B95AD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Topic extraction : NMF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73F5A3D-E7B7-4D43-B2A7-7F0F78F8C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err="1"/>
              <a:t>Another</a:t>
            </a:r>
            <a:r>
              <a:rPr lang="fr-BE" dirty="0"/>
              <a:t> </a:t>
            </a:r>
            <a:r>
              <a:rPr lang="fr-BE" dirty="0" err="1"/>
              <a:t>algorithm</a:t>
            </a:r>
            <a:r>
              <a:rPr lang="fr-BE" dirty="0"/>
              <a:t> </a:t>
            </a:r>
            <a:r>
              <a:rPr lang="fr-BE" dirty="0" err="1"/>
              <a:t>often</a:t>
            </a:r>
            <a:r>
              <a:rPr lang="fr-BE" dirty="0"/>
              <a:t> </a:t>
            </a:r>
            <a:r>
              <a:rPr lang="fr-BE" dirty="0" err="1"/>
              <a:t>used</a:t>
            </a:r>
            <a:r>
              <a:rPr lang="fr-BE" dirty="0"/>
              <a:t> for </a:t>
            </a:r>
            <a:r>
              <a:rPr lang="fr-BE" dirty="0" err="1"/>
              <a:t>topix</a:t>
            </a:r>
            <a:r>
              <a:rPr lang="fr-BE" dirty="0"/>
              <a:t> extraction </a:t>
            </a:r>
            <a:r>
              <a:rPr lang="fr-BE" dirty="0" err="1"/>
              <a:t>is</a:t>
            </a:r>
            <a:r>
              <a:rPr lang="fr-BE" dirty="0"/>
              <a:t> NMF, </a:t>
            </a:r>
            <a:r>
              <a:rPr lang="fr-BE" dirty="0" err="1"/>
              <a:t>we</a:t>
            </a:r>
            <a:r>
              <a:rPr lang="fr-BE" dirty="0"/>
              <a:t> use </a:t>
            </a:r>
            <a:r>
              <a:rPr lang="fr-BE" dirty="0" err="1"/>
              <a:t>it</a:t>
            </a:r>
            <a:r>
              <a:rPr lang="fr-BE" dirty="0"/>
              <a:t> to </a:t>
            </a:r>
            <a:r>
              <a:rPr lang="fr-BE" dirty="0" err="1"/>
              <a:t>extract</a:t>
            </a:r>
            <a:r>
              <a:rPr lang="fr-BE" dirty="0"/>
              <a:t> topics </a:t>
            </a:r>
            <a:r>
              <a:rPr lang="fr-BE" dirty="0" err="1"/>
              <a:t>from</a:t>
            </a:r>
            <a:r>
              <a:rPr lang="fr-BE" dirty="0"/>
              <a:t> </a:t>
            </a:r>
            <a:r>
              <a:rPr lang="fr-BE" dirty="0" err="1"/>
              <a:t>chapters</a:t>
            </a:r>
            <a:r>
              <a:rPr lang="fr-BE" dirty="0"/>
              <a:t> </a:t>
            </a:r>
          </a:p>
          <a:p>
            <a:endParaRPr lang="fr-BE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C12680B-CE48-4DE8-B7E6-D3A3FCC23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0969" y="2895007"/>
            <a:ext cx="5630061" cy="2934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083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0E1C3F-1645-456F-AE7A-8A9430CCA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Relationship graphs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91A640E-B1A7-4F54-9FFF-0FEFA4EC8E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err="1"/>
              <a:t>We</a:t>
            </a:r>
            <a:r>
              <a:rPr lang="fr-BE" dirty="0"/>
              <a:t> </a:t>
            </a:r>
            <a:r>
              <a:rPr lang="fr-BE" dirty="0" err="1"/>
              <a:t>want</a:t>
            </a:r>
            <a:r>
              <a:rPr lang="fr-BE" dirty="0"/>
              <a:t> to have a </a:t>
            </a:r>
            <a:r>
              <a:rPr lang="fr-BE" dirty="0" err="1"/>
              <a:t>better</a:t>
            </a:r>
            <a:r>
              <a:rPr lang="fr-BE" dirty="0"/>
              <a:t> </a:t>
            </a:r>
            <a:r>
              <a:rPr lang="fr-BE" dirty="0" err="1"/>
              <a:t>understanding</a:t>
            </a:r>
            <a:r>
              <a:rPr lang="fr-BE" dirty="0"/>
              <a:t> of the </a:t>
            </a:r>
            <a:r>
              <a:rPr lang="fr-BE" dirty="0" err="1"/>
              <a:t>relationships</a:t>
            </a:r>
            <a:r>
              <a:rPr lang="fr-BE" dirty="0"/>
              <a:t> </a:t>
            </a:r>
            <a:r>
              <a:rPr lang="fr-BE" dirty="0" err="1"/>
              <a:t>between</a:t>
            </a:r>
            <a:r>
              <a:rPr lang="fr-BE" dirty="0"/>
              <a:t> main </a:t>
            </a:r>
            <a:r>
              <a:rPr lang="fr-BE" dirty="0" err="1"/>
              <a:t>characters</a:t>
            </a:r>
            <a:r>
              <a:rPr lang="fr-BE" dirty="0"/>
              <a:t> in the book. </a:t>
            </a:r>
          </a:p>
          <a:p>
            <a:r>
              <a:rPr lang="fr-BE" dirty="0" err="1"/>
              <a:t>We</a:t>
            </a:r>
            <a:r>
              <a:rPr lang="fr-BE" dirty="0"/>
              <a:t> </a:t>
            </a:r>
            <a:r>
              <a:rPr lang="fr-BE" dirty="0" err="1"/>
              <a:t>generate</a:t>
            </a:r>
            <a:r>
              <a:rPr lang="fr-BE" dirty="0"/>
              <a:t> an </a:t>
            </a:r>
            <a:r>
              <a:rPr lang="fr-BE" dirty="0" err="1"/>
              <a:t>adjacency</a:t>
            </a:r>
            <a:r>
              <a:rPr lang="fr-BE" dirty="0"/>
              <a:t> matrix </a:t>
            </a:r>
            <a:r>
              <a:rPr lang="fr-BE" dirty="0" err="1"/>
              <a:t>from</a:t>
            </a:r>
            <a:r>
              <a:rPr lang="fr-BE" dirty="0"/>
              <a:t> the book, checking how </a:t>
            </a:r>
            <a:r>
              <a:rPr lang="fr-BE" dirty="0" err="1"/>
              <a:t>many</a:t>
            </a:r>
            <a:r>
              <a:rPr lang="fr-BE" dirty="0"/>
              <a:t> times </a:t>
            </a:r>
            <a:r>
              <a:rPr lang="fr-BE" dirty="0" err="1"/>
              <a:t>characters</a:t>
            </a:r>
            <a:r>
              <a:rPr lang="fr-BE" dirty="0"/>
              <a:t> are </a:t>
            </a:r>
            <a:r>
              <a:rPr lang="fr-BE" dirty="0" err="1"/>
              <a:t>mentionned</a:t>
            </a:r>
            <a:r>
              <a:rPr lang="fr-BE" dirty="0"/>
              <a:t> </a:t>
            </a:r>
            <a:r>
              <a:rPr lang="fr-BE" dirty="0" err="1"/>
              <a:t>together</a:t>
            </a:r>
            <a:r>
              <a:rPr lang="fr-BE" dirty="0"/>
              <a:t>.</a:t>
            </a:r>
          </a:p>
          <a:p>
            <a:r>
              <a:rPr lang="fr-BE" dirty="0" err="1"/>
              <a:t>We</a:t>
            </a:r>
            <a:r>
              <a:rPr lang="fr-BE" dirty="0"/>
              <a:t> use </a:t>
            </a:r>
            <a:r>
              <a:rPr lang="fr-BE" dirty="0" err="1"/>
              <a:t>this</a:t>
            </a:r>
            <a:r>
              <a:rPr lang="fr-BE" dirty="0"/>
              <a:t> to </a:t>
            </a:r>
            <a:r>
              <a:rPr lang="fr-BE" dirty="0" err="1"/>
              <a:t>generate</a:t>
            </a:r>
            <a:r>
              <a:rPr lang="fr-BE" dirty="0"/>
              <a:t> a graph of the book </a:t>
            </a:r>
            <a:r>
              <a:rPr lang="fr-BE" dirty="0" err="1"/>
              <a:t>relationships</a:t>
            </a:r>
            <a:endParaRPr lang="fr-BE" dirty="0"/>
          </a:p>
          <a:p>
            <a:r>
              <a:rPr lang="fr-BE" dirty="0" err="1"/>
              <a:t>Then</a:t>
            </a:r>
            <a:r>
              <a:rPr lang="fr-BE" dirty="0"/>
              <a:t> use </a:t>
            </a:r>
            <a:r>
              <a:rPr lang="fr-BE" dirty="0" err="1"/>
              <a:t>pagerank</a:t>
            </a:r>
            <a:r>
              <a:rPr lang="fr-BE" dirty="0"/>
              <a:t> to </a:t>
            </a:r>
            <a:r>
              <a:rPr lang="fr-BE" dirty="0" err="1"/>
              <a:t>determine</a:t>
            </a:r>
            <a:r>
              <a:rPr lang="fr-BE" dirty="0"/>
              <a:t> a </a:t>
            </a:r>
            <a:r>
              <a:rPr lang="fr-BE" dirty="0" err="1"/>
              <a:t>ranking</a:t>
            </a:r>
            <a:r>
              <a:rPr lang="fr-BE" dirty="0"/>
              <a:t> </a:t>
            </a:r>
            <a:r>
              <a:rPr lang="fr-BE" dirty="0" err="1"/>
              <a:t>between</a:t>
            </a:r>
            <a:r>
              <a:rPr lang="fr-BE" dirty="0"/>
              <a:t> </a:t>
            </a:r>
            <a:r>
              <a:rPr lang="fr-BE" dirty="0" err="1"/>
              <a:t>characters</a:t>
            </a:r>
            <a:r>
              <a:rPr lang="fr-BE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1587432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F54331-F0AA-4796-88CA-4B3366C24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0392" y="163002"/>
            <a:ext cx="9291215" cy="1049235"/>
          </a:xfrm>
        </p:spPr>
        <p:txBody>
          <a:bodyPr/>
          <a:lstStyle/>
          <a:p>
            <a:r>
              <a:rPr lang="fr-BE" dirty="0" err="1"/>
              <a:t>Relationships</a:t>
            </a:r>
            <a:r>
              <a:rPr lang="fr-BE" dirty="0"/>
              <a:t> : </a:t>
            </a:r>
            <a:r>
              <a:rPr lang="fr-BE" dirty="0" err="1"/>
              <a:t>Pagerank</a:t>
            </a:r>
            <a:endParaRPr lang="fr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2052228-2A80-4411-B714-4B7F17F375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0391" y="905390"/>
            <a:ext cx="9291215" cy="3450613"/>
          </a:xfrm>
        </p:spPr>
        <p:txBody>
          <a:bodyPr/>
          <a:lstStyle/>
          <a:p>
            <a:r>
              <a:rPr lang="fr-BE" dirty="0"/>
              <a:t>Top </a:t>
            </a:r>
            <a:r>
              <a:rPr lang="fr-BE" dirty="0" err="1"/>
              <a:t>left</a:t>
            </a:r>
            <a:r>
              <a:rPr lang="fr-BE" dirty="0"/>
              <a:t> </a:t>
            </a:r>
            <a:r>
              <a:rPr lang="fr-BE" dirty="0" err="1"/>
              <a:t>is</a:t>
            </a:r>
            <a:r>
              <a:rPr lang="fr-BE" dirty="0"/>
              <a:t> Dracula, and value for Quincey </a:t>
            </a:r>
            <a:r>
              <a:rPr lang="fr-BE" dirty="0" err="1"/>
              <a:t>is</a:t>
            </a:r>
            <a:r>
              <a:rPr lang="fr-BE" dirty="0"/>
              <a:t> 0,084.</a:t>
            </a:r>
          </a:p>
          <a:p>
            <a:r>
              <a:rPr lang="fr-BE" dirty="0"/>
              <a:t>Dracula </a:t>
            </a:r>
            <a:r>
              <a:rPr lang="fr-BE" dirty="0" err="1"/>
              <a:t>is</a:t>
            </a:r>
            <a:r>
              <a:rPr lang="fr-BE" dirty="0"/>
              <a:t> not the main </a:t>
            </a:r>
            <a:r>
              <a:rPr lang="fr-BE" dirty="0" err="1"/>
              <a:t>character</a:t>
            </a:r>
            <a:r>
              <a:rPr lang="fr-BE" dirty="0"/>
              <a:t> (</a:t>
            </a:r>
            <a:r>
              <a:rPr lang="fr-BE" dirty="0" err="1"/>
              <a:t>rarely</a:t>
            </a:r>
            <a:r>
              <a:rPr lang="fr-BE" dirty="0"/>
              <a:t> </a:t>
            </a:r>
            <a:r>
              <a:rPr lang="fr-BE" dirty="0" err="1"/>
              <a:t>appears</a:t>
            </a:r>
            <a:r>
              <a:rPr lang="fr-BE" dirty="0"/>
              <a:t>) </a:t>
            </a:r>
          </a:p>
          <a:p>
            <a:r>
              <a:rPr lang="fr-BE" dirty="0"/>
              <a:t>Van </a:t>
            </a:r>
            <a:r>
              <a:rPr lang="fr-BE" dirty="0" err="1"/>
              <a:t>helsing</a:t>
            </a:r>
            <a:r>
              <a:rPr lang="fr-BE" dirty="0"/>
              <a:t> has the </a:t>
            </a:r>
            <a:r>
              <a:rPr lang="fr-BE" dirty="0" err="1"/>
              <a:t>highest</a:t>
            </a:r>
            <a:r>
              <a:rPr lang="fr-BE" dirty="0"/>
              <a:t> score. </a:t>
            </a:r>
          </a:p>
          <a:p>
            <a:r>
              <a:rPr lang="fr-BE" dirty="0"/>
              <a:t>Limitation : In the book Dracula </a:t>
            </a:r>
            <a:r>
              <a:rPr lang="fr-BE" dirty="0" err="1"/>
              <a:t>is</a:t>
            </a:r>
            <a:r>
              <a:rPr lang="fr-BE" dirty="0"/>
              <a:t> </a:t>
            </a:r>
            <a:r>
              <a:rPr lang="fr-BE" dirty="0" err="1"/>
              <a:t>often</a:t>
            </a:r>
            <a:r>
              <a:rPr lang="fr-BE" dirty="0"/>
              <a:t> </a:t>
            </a:r>
            <a:r>
              <a:rPr lang="fr-BE" dirty="0" err="1"/>
              <a:t>referred</a:t>
            </a:r>
            <a:r>
              <a:rPr lang="fr-BE" dirty="0"/>
              <a:t> as </a:t>
            </a:r>
            <a:r>
              <a:rPr lang="fr-BE" dirty="0" err="1"/>
              <a:t>different</a:t>
            </a:r>
            <a:r>
              <a:rPr lang="fr-BE" dirty="0"/>
              <a:t> </a:t>
            </a:r>
            <a:r>
              <a:rPr lang="fr-BE" dirty="0" err="1"/>
              <a:t>names</a:t>
            </a:r>
            <a:r>
              <a:rPr lang="fr-BE" dirty="0"/>
              <a:t> (« the </a:t>
            </a:r>
            <a:r>
              <a:rPr lang="fr-BE" dirty="0" err="1"/>
              <a:t>beast</a:t>
            </a:r>
            <a:r>
              <a:rPr lang="fr-BE" dirty="0"/>
              <a:t> … ») </a:t>
            </a:r>
            <a:r>
              <a:rPr lang="fr-BE" dirty="0" err="1"/>
              <a:t>which</a:t>
            </a:r>
            <a:r>
              <a:rPr lang="fr-BE" dirty="0"/>
              <a:t> </a:t>
            </a:r>
            <a:r>
              <a:rPr lang="fr-BE" dirty="0" err="1"/>
              <a:t>makes</a:t>
            </a:r>
            <a:r>
              <a:rPr lang="fr-BE" dirty="0"/>
              <a:t> </a:t>
            </a:r>
            <a:r>
              <a:rPr lang="fr-BE" dirty="0" err="1"/>
              <a:t>it</a:t>
            </a:r>
            <a:r>
              <a:rPr lang="fr-BE" dirty="0"/>
              <a:t> hard to capture </a:t>
            </a:r>
            <a:r>
              <a:rPr lang="fr-BE" dirty="0" err="1"/>
              <a:t>every</a:t>
            </a:r>
            <a:r>
              <a:rPr lang="fr-BE" dirty="0"/>
              <a:t> relation. </a:t>
            </a:r>
          </a:p>
          <a:p>
            <a:r>
              <a:rPr lang="fr-BE" dirty="0" err="1"/>
              <a:t>Advantages</a:t>
            </a:r>
            <a:r>
              <a:rPr lang="fr-BE" dirty="0"/>
              <a:t> : Fast </a:t>
            </a:r>
            <a:r>
              <a:rPr lang="fr-BE" dirty="0" err="1"/>
              <a:t>iterating</a:t>
            </a:r>
            <a:r>
              <a:rPr lang="fr-BE" dirty="0"/>
              <a:t> </a:t>
            </a:r>
            <a:r>
              <a:rPr lang="fr-BE" dirty="0" err="1"/>
              <a:t>algorithm</a:t>
            </a:r>
            <a:r>
              <a:rPr lang="fr-BE" dirty="0"/>
              <a:t> </a:t>
            </a:r>
            <a:r>
              <a:rPr lang="fr-BE" dirty="0" err="1"/>
              <a:t>that</a:t>
            </a:r>
            <a:r>
              <a:rPr lang="fr-BE" dirty="0"/>
              <a:t> enables us to </a:t>
            </a:r>
            <a:r>
              <a:rPr lang="fr-BE" dirty="0" err="1"/>
              <a:t>rank</a:t>
            </a:r>
            <a:r>
              <a:rPr lang="fr-BE" dirty="0"/>
              <a:t> </a:t>
            </a:r>
            <a:r>
              <a:rPr lang="fr-BE" dirty="0" err="1"/>
              <a:t>characters</a:t>
            </a:r>
            <a:r>
              <a:rPr lang="fr-BE" dirty="0"/>
              <a:t>.</a:t>
            </a:r>
          </a:p>
        </p:txBody>
      </p:sp>
      <p:pic>
        <p:nvPicPr>
          <p:cNvPr id="2052" name="Picture 4" descr="https://lh6.googleusercontent.com/mQOVeYBH0U4wSeExCqUw4zdAM0t05THRPdt38N83Hj7S33yBWJcKfnwVnNlHPO-XSklnarqSPfvEC-OswOEpXK9PePuPtLuwVqiFSXElyHzM19e1DkNLlpf5k8xPXNEyriRgBI-b">
            <a:extLst>
              <a:ext uri="{FF2B5EF4-FFF2-40B4-BE49-F238E27FC236}">
                <a16:creationId xmlns:a16="http://schemas.microsoft.com/office/drawing/2014/main" id="{C123597C-615B-4E45-AE78-6CA8B8344F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1830" y="3740571"/>
            <a:ext cx="4468340" cy="2954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8971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FBDD91-A41B-4B21-811F-E25831E88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Simplified</a:t>
            </a:r>
            <a:r>
              <a:rPr lang="fr-BE" dirty="0"/>
              <a:t> </a:t>
            </a:r>
            <a:r>
              <a:rPr lang="fr-BE" dirty="0" err="1"/>
              <a:t>search</a:t>
            </a:r>
            <a:r>
              <a:rPr lang="fr-BE" dirty="0"/>
              <a:t> engine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D9F553-2551-4403-8986-4A7B277CD3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err="1"/>
              <a:t>Using</a:t>
            </a:r>
            <a:r>
              <a:rPr lang="fr-BE" dirty="0"/>
              <a:t> </a:t>
            </a:r>
            <a:r>
              <a:rPr lang="fr-BE" dirty="0" err="1"/>
              <a:t>tf-idf</a:t>
            </a:r>
            <a:r>
              <a:rPr lang="fr-BE" dirty="0"/>
              <a:t> </a:t>
            </a:r>
            <a:r>
              <a:rPr lang="fr-BE" dirty="0" err="1"/>
              <a:t>we</a:t>
            </a:r>
            <a:r>
              <a:rPr lang="fr-BE" dirty="0"/>
              <a:t> </a:t>
            </a:r>
            <a:r>
              <a:rPr lang="fr-BE" dirty="0" err="1"/>
              <a:t>tried</a:t>
            </a:r>
            <a:r>
              <a:rPr lang="fr-BE" dirty="0"/>
              <a:t> to </a:t>
            </a:r>
            <a:r>
              <a:rPr lang="fr-BE" dirty="0" err="1"/>
              <a:t>make</a:t>
            </a:r>
            <a:r>
              <a:rPr lang="fr-BE" dirty="0"/>
              <a:t> a simple </a:t>
            </a:r>
            <a:r>
              <a:rPr lang="fr-BE" dirty="0" err="1"/>
              <a:t>search</a:t>
            </a:r>
            <a:r>
              <a:rPr lang="fr-BE" dirty="0"/>
              <a:t> engine for the book. </a:t>
            </a:r>
          </a:p>
          <a:p>
            <a:r>
              <a:rPr lang="fr-BE" dirty="0"/>
              <a:t>This can </a:t>
            </a:r>
            <a:r>
              <a:rPr lang="fr-BE" dirty="0" err="1"/>
              <a:t>prove</a:t>
            </a:r>
            <a:r>
              <a:rPr lang="fr-BE" dirty="0"/>
              <a:t> </a:t>
            </a:r>
            <a:r>
              <a:rPr lang="fr-BE" dirty="0" err="1"/>
              <a:t>very</a:t>
            </a:r>
            <a:r>
              <a:rPr lang="fr-BE" dirty="0"/>
              <a:t> </a:t>
            </a:r>
            <a:r>
              <a:rPr lang="fr-BE" dirty="0" err="1"/>
              <a:t>useful</a:t>
            </a:r>
            <a:r>
              <a:rPr lang="fr-BE" dirty="0"/>
              <a:t> in case </a:t>
            </a:r>
            <a:r>
              <a:rPr lang="fr-BE" dirty="0" err="1"/>
              <a:t>you</a:t>
            </a:r>
            <a:r>
              <a:rPr lang="fr-BE" dirty="0"/>
              <a:t> </a:t>
            </a:r>
            <a:r>
              <a:rPr lang="fr-BE" dirty="0" err="1"/>
              <a:t>havn’t</a:t>
            </a:r>
            <a:r>
              <a:rPr lang="fr-BE" dirty="0"/>
              <a:t> </a:t>
            </a:r>
            <a:r>
              <a:rPr lang="fr-BE" dirty="0" err="1"/>
              <a:t>read</a:t>
            </a:r>
            <a:r>
              <a:rPr lang="fr-BE" dirty="0"/>
              <a:t> the book and </a:t>
            </a:r>
            <a:r>
              <a:rPr lang="fr-BE" dirty="0" err="1"/>
              <a:t>want</a:t>
            </a:r>
            <a:r>
              <a:rPr lang="fr-BE" dirty="0"/>
              <a:t> to </a:t>
            </a:r>
            <a:r>
              <a:rPr lang="fr-BE" dirty="0" err="1"/>
              <a:t>search</a:t>
            </a:r>
            <a:r>
              <a:rPr lang="fr-BE" dirty="0"/>
              <a:t> for </a:t>
            </a:r>
            <a:r>
              <a:rPr lang="fr-BE" dirty="0" err="1"/>
              <a:t>specific</a:t>
            </a:r>
            <a:r>
              <a:rPr lang="fr-BE" dirty="0"/>
              <a:t> parts. </a:t>
            </a:r>
          </a:p>
          <a:p>
            <a:r>
              <a:rPr lang="fr-BE" dirty="0"/>
              <a:t>Uses </a:t>
            </a:r>
            <a:r>
              <a:rPr lang="fr-BE" dirty="0" err="1"/>
              <a:t>tfidf</a:t>
            </a:r>
            <a:r>
              <a:rPr lang="fr-BE" dirty="0"/>
              <a:t> </a:t>
            </a:r>
            <a:r>
              <a:rPr lang="fr-BE" dirty="0" err="1"/>
              <a:t>cosines</a:t>
            </a:r>
            <a:r>
              <a:rPr lang="fr-BE" dirty="0"/>
              <a:t> to </a:t>
            </a:r>
            <a:r>
              <a:rPr lang="fr-BE" dirty="0" err="1"/>
              <a:t>generate</a:t>
            </a:r>
            <a:r>
              <a:rPr lang="fr-BE" dirty="0"/>
              <a:t> a </a:t>
            </a:r>
            <a:r>
              <a:rPr lang="fr-BE" dirty="0" err="1"/>
              <a:t>similarity</a:t>
            </a:r>
            <a:r>
              <a:rPr lang="fr-BE" dirty="0"/>
              <a:t> </a:t>
            </a:r>
            <a:r>
              <a:rPr lang="fr-BE" dirty="0" err="1"/>
              <a:t>between</a:t>
            </a:r>
            <a:r>
              <a:rPr lang="fr-BE" dirty="0"/>
              <a:t> </a:t>
            </a:r>
            <a:r>
              <a:rPr lang="fr-BE" dirty="0" err="1"/>
              <a:t>query</a:t>
            </a:r>
            <a:r>
              <a:rPr lang="fr-BE" dirty="0"/>
              <a:t> and documents, </a:t>
            </a:r>
            <a:r>
              <a:rPr lang="fr-BE" dirty="0" err="1"/>
              <a:t>then</a:t>
            </a:r>
            <a:r>
              <a:rPr lang="fr-BE" dirty="0"/>
              <a:t> return the </a:t>
            </a:r>
            <a:r>
              <a:rPr lang="fr-BE" dirty="0" err="1"/>
              <a:t>highest</a:t>
            </a:r>
            <a:r>
              <a:rPr lang="fr-BE" dirty="0"/>
              <a:t> one. </a:t>
            </a:r>
          </a:p>
          <a:p>
            <a:endParaRPr lang="fr-BE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B14C756-047D-447F-92C5-EE7DC973CD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9416" y="4246713"/>
            <a:ext cx="6573167" cy="2010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5236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4150E0-2A78-4F7D-BFE7-AE2220A9F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410237"/>
            <a:ext cx="9291215" cy="1049235"/>
          </a:xfrm>
        </p:spPr>
        <p:txBody>
          <a:bodyPr/>
          <a:lstStyle/>
          <a:p>
            <a:r>
              <a:rPr lang="fr-BE" dirty="0"/>
              <a:t>Tf-</a:t>
            </a:r>
            <a:r>
              <a:rPr lang="fr-BE" dirty="0" err="1"/>
              <a:t>idf</a:t>
            </a:r>
            <a:r>
              <a:rPr lang="fr-BE" dirty="0"/>
              <a:t> </a:t>
            </a:r>
            <a:r>
              <a:rPr lang="fr-BE" dirty="0" err="1"/>
              <a:t>query</a:t>
            </a:r>
            <a:r>
              <a:rPr lang="fr-BE" dirty="0"/>
              <a:t> exemple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8D5C7A9-CBCC-4D39-8F63-A158769998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394946"/>
            <a:ext cx="9291215" cy="3450613"/>
          </a:xfrm>
        </p:spPr>
        <p:txBody>
          <a:bodyPr/>
          <a:lstStyle/>
          <a:p>
            <a:r>
              <a:rPr lang="en-US" dirty="0"/>
              <a:t>"I stopped at hotel </a:t>
            </a:r>
            <a:r>
              <a:rPr lang="en-US" dirty="0" err="1"/>
              <a:t>royale</a:t>
            </a:r>
            <a:r>
              <a:rPr lang="en-US" dirty="0"/>
              <a:t>, we had a good diner and </a:t>
            </a:r>
            <a:r>
              <a:rPr lang="en-US" dirty="0" err="1"/>
              <a:t>i</a:t>
            </a:r>
            <a:r>
              <a:rPr lang="en-US" dirty="0"/>
              <a:t> then visited a museum.“</a:t>
            </a:r>
          </a:p>
          <a:p>
            <a:r>
              <a:rPr lang="en-US" dirty="0"/>
              <a:t>This is about the very beginning of the book so it should return first block</a:t>
            </a:r>
            <a:endParaRPr lang="fr-BE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DA75C6B-C8F6-43AE-88CF-44E620EB32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4888" y="2737822"/>
            <a:ext cx="8402223" cy="3248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201250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e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31</TotalTime>
  <Words>327</Words>
  <Application>Microsoft Office PowerPoint</Application>
  <PresentationFormat>Grand écran</PresentationFormat>
  <Paragraphs>41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3" baseType="lpstr">
      <vt:lpstr>Arial</vt:lpstr>
      <vt:lpstr>Rockwell</vt:lpstr>
      <vt:lpstr>Galerie</vt:lpstr>
      <vt:lpstr>Understanding Dracula</vt:lpstr>
      <vt:lpstr>Text pre-processing</vt:lpstr>
      <vt:lpstr>Topic Extraction </vt:lpstr>
      <vt:lpstr>Topic extraction : LDA </vt:lpstr>
      <vt:lpstr>Topic extraction : NMF</vt:lpstr>
      <vt:lpstr>Relationship graphs</vt:lpstr>
      <vt:lpstr>Relationships : Pagerank</vt:lpstr>
      <vt:lpstr>Simplified search engine </vt:lpstr>
      <vt:lpstr>Tf-idf query exemple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Dracula</dc:title>
  <dc:creator>. .</dc:creator>
  <cp:lastModifiedBy>. .</cp:lastModifiedBy>
  <cp:revision>7</cp:revision>
  <dcterms:created xsi:type="dcterms:W3CDTF">2018-12-09T16:00:19Z</dcterms:created>
  <dcterms:modified xsi:type="dcterms:W3CDTF">2018-12-09T16:32:04Z</dcterms:modified>
</cp:coreProperties>
</file>