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25"/>
  </p:notesMasterIdLst>
  <p:sldIdLst>
    <p:sldId id="256" r:id="rId2"/>
    <p:sldId id="276" r:id="rId3"/>
    <p:sldId id="257" r:id="rId4"/>
    <p:sldId id="258" r:id="rId5"/>
    <p:sldId id="262" r:id="rId6"/>
    <p:sldId id="260" r:id="rId7"/>
    <p:sldId id="264" r:id="rId8"/>
    <p:sldId id="277" r:id="rId9"/>
    <p:sldId id="259" r:id="rId10"/>
    <p:sldId id="261" r:id="rId11"/>
    <p:sldId id="263" r:id="rId12"/>
    <p:sldId id="267" r:id="rId13"/>
    <p:sldId id="266" r:id="rId14"/>
    <p:sldId id="273" r:id="rId15"/>
    <p:sldId id="265" r:id="rId16"/>
    <p:sldId id="279" r:id="rId17"/>
    <p:sldId id="274" r:id="rId18"/>
    <p:sldId id="269" r:id="rId19"/>
    <p:sldId id="280" r:id="rId20"/>
    <p:sldId id="271" r:id="rId21"/>
    <p:sldId id="272" r:id="rId22"/>
    <p:sldId id="270" r:id="rId23"/>
    <p:sldId id="275" r:id="rId24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0000" autoAdjust="0"/>
  </p:normalViewPr>
  <p:slideViewPr>
    <p:cSldViewPr snapToGrid="0">
      <p:cViewPr>
        <p:scale>
          <a:sx n="100" d="100"/>
          <a:sy n="100" d="100"/>
        </p:scale>
        <p:origin x="-63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leki\Documents\Exercices-Ironhack\ironhack-datalabs-dataparis0619-pt\module-3\unsupervised-learning-project\your-code\Resultatclustering2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Feuil1!$A$2:$A$43908</cx:f>
        <cx:lvl ptCount="43907">
          <cx:pt idx="0">AT</cx:pt>
          <cx:pt idx="1">AT</cx:pt>
          <cx:pt idx="2">AT</cx:pt>
          <cx:pt idx="3">AT</cx:pt>
          <cx:pt idx="4">AT</cx:pt>
          <cx:pt idx="5">AT</cx:pt>
          <cx:pt idx="6">AT</cx:pt>
          <cx:pt idx="7">AT</cx:pt>
          <cx:pt idx="8">AT</cx:pt>
          <cx:pt idx="9">AT</cx:pt>
          <cx:pt idx="10">AT</cx:pt>
          <cx:pt idx="11">AT</cx:pt>
          <cx:pt idx="12">AT</cx:pt>
          <cx:pt idx="13">AT</cx:pt>
          <cx:pt idx="14">AT</cx:pt>
          <cx:pt idx="15">AT</cx:pt>
          <cx:pt idx="16">AT</cx:pt>
          <cx:pt idx="17">AT</cx:pt>
          <cx:pt idx="18">AT</cx:pt>
          <cx:pt idx="19">AT</cx:pt>
          <cx:pt idx="20">AT</cx:pt>
          <cx:pt idx="21">AT</cx:pt>
          <cx:pt idx="22">AT</cx:pt>
          <cx:pt idx="23">AT</cx:pt>
          <cx:pt idx="24">AT</cx:pt>
          <cx:pt idx="25">AT</cx:pt>
          <cx:pt idx="26">AT</cx:pt>
          <cx:pt idx="27">AT</cx:pt>
          <cx:pt idx="28">AT</cx:pt>
          <cx:pt idx="29">AT</cx:pt>
          <cx:pt idx="30">AT</cx:pt>
          <cx:pt idx="31">AT</cx:pt>
          <cx:pt idx="32">AT</cx:pt>
          <cx:pt idx="33">AT</cx:pt>
          <cx:pt idx="34">AT</cx:pt>
          <cx:pt idx="35">AT</cx:pt>
          <cx:pt idx="36">AT</cx:pt>
          <cx:pt idx="37">AT</cx:pt>
          <cx:pt idx="38">AT</cx:pt>
          <cx:pt idx="39">AT</cx:pt>
          <cx:pt idx="40">AT</cx:pt>
          <cx:pt idx="41">AT</cx:pt>
          <cx:pt idx="42">AT</cx:pt>
          <cx:pt idx="43">AT</cx:pt>
          <cx:pt idx="44">AT</cx:pt>
          <cx:pt idx="45">AT</cx:pt>
          <cx:pt idx="46">AT</cx:pt>
          <cx:pt idx="47">AT</cx:pt>
          <cx:pt idx="48">AT</cx:pt>
          <cx:pt idx="49">AT</cx:pt>
          <cx:pt idx="50">AT</cx:pt>
          <cx:pt idx="51">AT</cx:pt>
          <cx:pt idx="52">AT</cx:pt>
          <cx:pt idx="53">AT</cx:pt>
          <cx:pt idx="54">AT</cx:pt>
          <cx:pt idx="55">AT</cx:pt>
          <cx:pt idx="56">AT</cx:pt>
          <cx:pt idx="57">AT</cx:pt>
          <cx:pt idx="58">AT</cx:pt>
          <cx:pt idx="59">AT</cx:pt>
          <cx:pt idx="60">AT</cx:pt>
          <cx:pt idx="61">AT</cx:pt>
          <cx:pt idx="62">AT</cx:pt>
          <cx:pt idx="63">AT</cx:pt>
          <cx:pt idx="64">AT</cx:pt>
          <cx:pt idx="65">AT</cx:pt>
          <cx:pt idx="66">AT</cx:pt>
          <cx:pt idx="67">AT</cx:pt>
          <cx:pt idx="68">AT</cx:pt>
          <cx:pt idx="69">AT</cx:pt>
          <cx:pt idx="70">AT</cx:pt>
          <cx:pt idx="71">AT</cx:pt>
          <cx:pt idx="72">AT</cx:pt>
          <cx:pt idx="73">AT</cx:pt>
          <cx:pt idx="74">AT</cx:pt>
          <cx:pt idx="75">AT</cx:pt>
          <cx:pt idx="76">AT</cx:pt>
          <cx:pt idx="77">AT</cx:pt>
          <cx:pt idx="78">AT</cx:pt>
          <cx:pt idx="79">AT</cx:pt>
          <cx:pt idx="80">AT</cx:pt>
          <cx:pt idx="81">AT</cx:pt>
          <cx:pt idx="82">AT</cx:pt>
          <cx:pt idx="83">AT</cx:pt>
          <cx:pt idx="84">AT</cx:pt>
          <cx:pt idx="85">AT</cx:pt>
          <cx:pt idx="86">AT</cx:pt>
          <cx:pt idx="87">AT</cx:pt>
          <cx:pt idx="88">AT</cx:pt>
          <cx:pt idx="89">AT</cx:pt>
          <cx:pt idx="90">AT</cx:pt>
          <cx:pt idx="91">AT</cx:pt>
          <cx:pt idx="92">AT</cx:pt>
          <cx:pt idx="93">AT</cx:pt>
          <cx:pt idx="94">AT</cx:pt>
          <cx:pt idx="95">AT</cx:pt>
          <cx:pt idx="96">AT</cx:pt>
          <cx:pt idx="97">AT</cx:pt>
          <cx:pt idx="98">AT</cx:pt>
          <cx:pt idx="99">AT</cx:pt>
          <cx:pt idx="100">AT</cx:pt>
          <cx:pt idx="101">AT</cx:pt>
          <cx:pt idx="102">AT</cx:pt>
          <cx:pt idx="103">AT</cx:pt>
          <cx:pt idx="104">AT</cx:pt>
          <cx:pt idx="105">AT</cx:pt>
          <cx:pt idx="106">AT</cx:pt>
          <cx:pt idx="107">AT</cx:pt>
          <cx:pt idx="108">AT</cx:pt>
          <cx:pt idx="109">AT</cx:pt>
          <cx:pt idx="110">AT</cx:pt>
          <cx:pt idx="111">AT</cx:pt>
          <cx:pt idx="112">AT</cx:pt>
          <cx:pt idx="113">AT</cx:pt>
          <cx:pt idx="114">AT</cx:pt>
          <cx:pt idx="115">AT</cx:pt>
          <cx:pt idx="116">AT</cx:pt>
          <cx:pt idx="117">AT</cx:pt>
          <cx:pt idx="118">AT</cx:pt>
          <cx:pt idx="119">AT</cx:pt>
          <cx:pt idx="120">AT</cx:pt>
          <cx:pt idx="121">AT</cx:pt>
          <cx:pt idx="122">AT</cx:pt>
          <cx:pt idx="123">AT</cx:pt>
          <cx:pt idx="124">AT</cx:pt>
          <cx:pt idx="125">AT</cx:pt>
          <cx:pt idx="126">AT</cx:pt>
          <cx:pt idx="127">AT</cx:pt>
          <cx:pt idx="128">AT</cx:pt>
          <cx:pt idx="129">AT</cx:pt>
          <cx:pt idx="130">AT</cx:pt>
          <cx:pt idx="131">AT</cx:pt>
          <cx:pt idx="132">AT</cx:pt>
          <cx:pt idx="133">AT</cx:pt>
          <cx:pt idx="134">AT</cx:pt>
          <cx:pt idx="135">AT</cx:pt>
          <cx:pt idx="136">AT</cx:pt>
          <cx:pt idx="137">AT</cx:pt>
          <cx:pt idx="138">AT</cx:pt>
          <cx:pt idx="139">AT</cx:pt>
          <cx:pt idx="140">AT</cx:pt>
          <cx:pt idx="141">AT</cx:pt>
          <cx:pt idx="142">AT</cx:pt>
          <cx:pt idx="143">AT</cx:pt>
          <cx:pt idx="144">AT</cx:pt>
          <cx:pt idx="145">AT</cx:pt>
          <cx:pt idx="146">AT</cx:pt>
          <cx:pt idx="147">AT</cx:pt>
          <cx:pt idx="148">AT</cx:pt>
          <cx:pt idx="149">AT</cx:pt>
          <cx:pt idx="150">AT</cx:pt>
          <cx:pt idx="151">AT</cx:pt>
          <cx:pt idx="152">AT</cx:pt>
          <cx:pt idx="153">AT</cx:pt>
          <cx:pt idx="154">AT</cx:pt>
          <cx:pt idx="155">AT</cx:pt>
          <cx:pt idx="156">AT</cx:pt>
          <cx:pt idx="157">AT</cx:pt>
          <cx:pt idx="158">AT</cx:pt>
          <cx:pt idx="159">AT</cx:pt>
          <cx:pt idx="160">AT</cx:pt>
          <cx:pt idx="161">AT</cx:pt>
          <cx:pt idx="162">AT</cx:pt>
          <cx:pt idx="163">AT</cx:pt>
          <cx:pt idx="164">AT</cx:pt>
          <cx:pt idx="165">AT</cx:pt>
          <cx:pt idx="166">AT</cx:pt>
          <cx:pt idx="167">AT</cx:pt>
          <cx:pt idx="168">AT</cx:pt>
          <cx:pt idx="169">AT</cx:pt>
          <cx:pt idx="170">AT</cx:pt>
          <cx:pt idx="171">AT</cx:pt>
          <cx:pt idx="172">AT</cx:pt>
          <cx:pt idx="173">AT</cx:pt>
          <cx:pt idx="174">AT</cx:pt>
          <cx:pt idx="175">AT</cx:pt>
          <cx:pt idx="176">AT</cx:pt>
          <cx:pt idx="177">AT</cx:pt>
          <cx:pt idx="178">AT</cx:pt>
          <cx:pt idx="179">AT</cx:pt>
          <cx:pt idx="180">AT</cx:pt>
          <cx:pt idx="181">AT</cx:pt>
          <cx:pt idx="182">AT</cx:pt>
          <cx:pt idx="183">AT</cx:pt>
          <cx:pt idx="184">AT</cx:pt>
          <cx:pt idx="185">AT</cx:pt>
          <cx:pt idx="186">AT</cx:pt>
          <cx:pt idx="187">AT</cx:pt>
          <cx:pt idx="188">AT</cx:pt>
          <cx:pt idx="189">AT</cx:pt>
          <cx:pt idx="190">AT</cx:pt>
          <cx:pt idx="191">AT</cx:pt>
          <cx:pt idx="192">AT</cx:pt>
          <cx:pt idx="193">AT</cx:pt>
          <cx:pt idx="194">AT</cx:pt>
          <cx:pt idx="195">AT</cx:pt>
          <cx:pt idx="196">AT</cx:pt>
          <cx:pt idx="197">AT</cx:pt>
          <cx:pt idx="198">AT</cx:pt>
          <cx:pt idx="199">AT</cx:pt>
          <cx:pt idx="200">AT</cx:pt>
          <cx:pt idx="201">AT</cx:pt>
          <cx:pt idx="202">AT</cx:pt>
          <cx:pt idx="203">AT</cx:pt>
          <cx:pt idx="204">AT</cx:pt>
          <cx:pt idx="205">AT</cx:pt>
          <cx:pt idx="206">AT</cx:pt>
          <cx:pt idx="207">AT</cx:pt>
          <cx:pt idx="208">AT</cx:pt>
          <cx:pt idx="209">AT</cx:pt>
          <cx:pt idx="210">AT</cx:pt>
          <cx:pt idx="211">AT</cx:pt>
          <cx:pt idx="212">AT</cx:pt>
          <cx:pt idx="213">AT</cx:pt>
          <cx:pt idx="214">AT</cx:pt>
          <cx:pt idx="215">AT</cx:pt>
          <cx:pt idx="216">AT</cx:pt>
          <cx:pt idx="217">AT</cx:pt>
          <cx:pt idx="218">AT</cx:pt>
          <cx:pt idx="219">AT</cx:pt>
          <cx:pt idx="220">AT</cx:pt>
          <cx:pt idx="221">AT</cx:pt>
          <cx:pt idx="222">AT</cx:pt>
          <cx:pt idx="223">AT</cx:pt>
          <cx:pt idx="224">AT</cx:pt>
          <cx:pt idx="225">AT</cx:pt>
          <cx:pt idx="226">AT</cx:pt>
          <cx:pt idx="227">AT</cx:pt>
          <cx:pt idx="228">AT</cx:pt>
          <cx:pt idx="229">AT</cx:pt>
          <cx:pt idx="230">AT</cx:pt>
          <cx:pt idx="231">AT</cx:pt>
          <cx:pt idx="232">AT</cx:pt>
          <cx:pt idx="233">AT</cx:pt>
          <cx:pt idx="234">AT</cx:pt>
          <cx:pt idx="235">AT</cx:pt>
          <cx:pt idx="236">AT</cx:pt>
          <cx:pt idx="237">AT</cx:pt>
          <cx:pt idx="238">AT</cx:pt>
          <cx:pt idx="239">AT</cx:pt>
          <cx:pt idx="240">AT</cx:pt>
          <cx:pt idx="241">AT</cx:pt>
          <cx:pt idx="242">AT</cx:pt>
          <cx:pt idx="243">AT</cx:pt>
          <cx:pt idx="244">AT</cx:pt>
          <cx:pt idx="245">AT</cx:pt>
          <cx:pt idx="246">AT</cx:pt>
          <cx:pt idx="247">AT</cx:pt>
          <cx:pt idx="248">AT</cx:pt>
          <cx:pt idx="249">AT</cx:pt>
          <cx:pt idx="250">AT</cx:pt>
          <cx:pt idx="251">AT</cx:pt>
          <cx:pt idx="252">AT</cx:pt>
          <cx:pt idx="253">AT</cx:pt>
          <cx:pt idx="254">AT</cx:pt>
          <cx:pt idx="255">AT</cx:pt>
          <cx:pt idx="256">AT</cx:pt>
          <cx:pt idx="257">AT</cx:pt>
          <cx:pt idx="258">AT</cx:pt>
          <cx:pt idx="259">AT</cx:pt>
          <cx:pt idx="260">AT</cx:pt>
          <cx:pt idx="261">AT</cx:pt>
          <cx:pt idx="262">AT</cx:pt>
          <cx:pt idx="263">AT</cx:pt>
          <cx:pt idx="264">AT</cx:pt>
          <cx:pt idx="265">AT</cx:pt>
          <cx:pt idx="266">AT</cx:pt>
          <cx:pt idx="267">AT</cx:pt>
          <cx:pt idx="268">AT</cx:pt>
          <cx:pt idx="269">AT</cx:pt>
          <cx:pt idx="270">AT</cx:pt>
          <cx:pt idx="271">AT</cx:pt>
          <cx:pt idx="272">AT</cx:pt>
          <cx:pt idx="273">AT</cx:pt>
          <cx:pt idx="274">AT</cx:pt>
          <cx:pt idx="275">AT</cx:pt>
          <cx:pt idx="276">AT</cx:pt>
          <cx:pt idx="277">AT</cx:pt>
          <cx:pt idx="278">AT</cx:pt>
          <cx:pt idx="279">AT</cx:pt>
          <cx:pt idx="280">AT</cx:pt>
          <cx:pt idx="281">AT</cx:pt>
          <cx:pt idx="282">AT</cx:pt>
          <cx:pt idx="283">AT</cx:pt>
          <cx:pt idx="284">AT</cx:pt>
          <cx:pt idx="285">AT</cx:pt>
          <cx:pt idx="286">AT</cx:pt>
          <cx:pt idx="287">AT</cx:pt>
          <cx:pt idx="288">AT</cx:pt>
          <cx:pt idx="289">AT</cx:pt>
          <cx:pt idx="290">AT</cx:pt>
          <cx:pt idx="291">AT</cx:pt>
          <cx:pt idx="292">AT</cx:pt>
          <cx:pt idx="293">AT</cx:pt>
          <cx:pt idx="294">AT</cx:pt>
          <cx:pt idx="295">AT</cx:pt>
          <cx:pt idx="296">AT</cx:pt>
          <cx:pt idx="297">AT</cx:pt>
          <cx:pt idx="298">AT</cx:pt>
          <cx:pt idx="299">AT</cx:pt>
          <cx:pt idx="300">AT</cx:pt>
          <cx:pt idx="301">AT</cx:pt>
          <cx:pt idx="302">AT</cx:pt>
          <cx:pt idx="303">AT</cx:pt>
          <cx:pt idx="304">AT</cx:pt>
          <cx:pt idx="305">AT</cx:pt>
          <cx:pt idx="306">AT</cx:pt>
          <cx:pt idx="307">AT</cx:pt>
          <cx:pt idx="308">AT</cx:pt>
          <cx:pt idx="309">AT</cx:pt>
          <cx:pt idx="310">AT</cx:pt>
          <cx:pt idx="311">AT</cx:pt>
          <cx:pt idx="312">AT</cx:pt>
          <cx:pt idx="313">AT</cx:pt>
          <cx:pt idx="314">AT</cx:pt>
          <cx:pt idx="315">AT</cx:pt>
          <cx:pt idx="316">AT</cx:pt>
          <cx:pt idx="317">AT</cx:pt>
          <cx:pt idx="318">AT</cx:pt>
          <cx:pt idx="319">AT</cx:pt>
          <cx:pt idx="320">AT</cx:pt>
          <cx:pt idx="321">AT</cx:pt>
          <cx:pt idx="322">AT</cx:pt>
          <cx:pt idx="323">AT</cx:pt>
          <cx:pt idx="324">AT</cx:pt>
          <cx:pt idx="325">AT</cx:pt>
          <cx:pt idx="326">AT</cx:pt>
          <cx:pt idx="327">AT</cx:pt>
          <cx:pt idx="328">AT</cx:pt>
          <cx:pt idx="329">AT</cx:pt>
          <cx:pt idx="330">AT</cx:pt>
          <cx:pt idx="331">AT</cx:pt>
          <cx:pt idx="332">AT</cx:pt>
          <cx:pt idx="333">AT</cx:pt>
          <cx:pt idx="334">AT</cx:pt>
          <cx:pt idx="335">AT</cx:pt>
          <cx:pt idx="336">AT</cx:pt>
          <cx:pt idx="337">AT</cx:pt>
          <cx:pt idx="338">AT</cx:pt>
          <cx:pt idx="339">AT</cx:pt>
          <cx:pt idx="340">AT</cx:pt>
          <cx:pt idx="341">AT</cx:pt>
          <cx:pt idx="342">AT</cx:pt>
          <cx:pt idx="343">AT</cx:pt>
          <cx:pt idx="344">AT</cx:pt>
          <cx:pt idx="345">AT</cx:pt>
          <cx:pt idx="346">AT</cx:pt>
          <cx:pt idx="347">AT</cx:pt>
          <cx:pt idx="348">AT</cx:pt>
          <cx:pt idx="349">AT</cx:pt>
          <cx:pt idx="350">AT</cx:pt>
          <cx:pt idx="351">AT</cx:pt>
          <cx:pt idx="352">AT</cx:pt>
          <cx:pt idx="353">AT</cx:pt>
          <cx:pt idx="354">AT</cx:pt>
          <cx:pt idx="355">AT</cx:pt>
          <cx:pt idx="356">AT</cx:pt>
          <cx:pt idx="357">AT</cx:pt>
          <cx:pt idx="358">AT</cx:pt>
          <cx:pt idx="359">AT</cx:pt>
          <cx:pt idx="360">AT</cx:pt>
          <cx:pt idx="361">AT</cx:pt>
          <cx:pt idx="362">AT</cx:pt>
          <cx:pt idx="363">AT</cx:pt>
          <cx:pt idx="364">AT</cx:pt>
          <cx:pt idx="365">AT</cx:pt>
          <cx:pt idx="366">AT</cx:pt>
          <cx:pt idx="367">AT</cx:pt>
          <cx:pt idx="368">AT</cx:pt>
          <cx:pt idx="369">AT</cx:pt>
          <cx:pt idx="370">AT</cx:pt>
          <cx:pt idx="371">AT</cx:pt>
          <cx:pt idx="372">AT</cx:pt>
          <cx:pt idx="373">AT</cx:pt>
          <cx:pt idx="374">AT</cx:pt>
          <cx:pt idx="375">AT</cx:pt>
          <cx:pt idx="376">AT</cx:pt>
          <cx:pt idx="377">AT</cx:pt>
          <cx:pt idx="378">AT</cx:pt>
          <cx:pt idx="379">AT</cx:pt>
          <cx:pt idx="380">AT</cx:pt>
          <cx:pt idx="381">AT</cx:pt>
          <cx:pt idx="382">AT</cx:pt>
          <cx:pt idx="383">AT</cx:pt>
          <cx:pt idx="384">AT</cx:pt>
          <cx:pt idx="385">AT</cx:pt>
          <cx:pt idx="386">AT</cx:pt>
          <cx:pt idx="387">AT</cx:pt>
          <cx:pt idx="388">AT</cx:pt>
          <cx:pt idx="389">AT</cx:pt>
          <cx:pt idx="390">AT</cx:pt>
          <cx:pt idx="391">AT</cx:pt>
          <cx:pt idx="392">AT</cx:pt>
          <cx:pt idx="393">AT</cx:pt>
          <cx:pt idx="394">AT</cx:pt>
          <cx:pt idx="395">AT</cx:pt>
          <cx:pt idx="396">AT</cx:pt>
          <cx:pt idx="397">AT</cx:pt>
          <cx:pt idx="398">AT</cx:pt>
          <cx:pt idx="399">AT</cx:pt>
          <cx:pt idx="400">AT</cx:pt>
          <cx:pt idx="401">AT</cx:pt>
          <cx:pt idx="402">AT</cx:pt>
          <cx:pt idx="403">AT</cx:pt>
          <cx:pt idx="404">AT</cx:pt>
          <cx:pt idx="405">AT</cx:pt>
          <cx:pt idx="406">AT</cx:pt>
          <cx:pt idx="407">AT</cx:pt>
          <cx:pt idx="408">AT</cx:pt>
          <cx:pt idx="409">AT</cx:pt>
          <cx:pt idx="410">AT</cx:pt>
          <cx:pt idx="411">AT</cx:pt>
          <cx:pt idx="412">AT</cx:pt>
          <cx:pt idx="413">AT</cx:pt>
          <cx:pt idx="414">AT</cx:pt>
          <cx:pt idx="415">AT</cx:pt>
          <cx:pt idx="416">AT</cx:pt>
          <cx:pt idx="417">AT</cx:pt>
          <cx:pt idx="418">AT</cx:pt>
          <cx:pt idx="419">AT</cx:pt>
          <cx:pt idx="420">AT</cx:pt>
          <cx:pt idx="421">AT</cx:pt>
          <cx:pt idx="422">AT</cx:pt>
          <cx:pt idx="423">AT</cx:pt>
          <cx:pt idx="424">AT</cx:pt>
          <cx:pt idx="425">AT</cx:pt>
          <cx:pt idx="426">AT</cx:pt>
          <cx:pt idx="427">AT</cx:pt>
          <cx:pt idx="428">AT</cx:pt>
          <cx:pt idx="429">AT</cx:pt>
          <cx:pt idx="430">AT</cx:pt>
          <cx:pt idx="431">AT</cx:pt>
          <cx:pt idx="432">AT</cx:pt>
          <cx:pt idx="433">AT</cx:pt>
          <cx:pt idx="434">AT</cx:pt>
          <cx:pt idx="435">AT</cx:pt>
          <cx:pt idx="436">AT</cx:pt>
          <cx:pt idx="437">AT</cx:pt>
          <cx:pt idx="438">AT</cx:pt>
          <cx:pt idx="439">AT</cx:pt>
          <cx:pt idx="440">AT</cx:pt>
          <cx:pt idx="441">AT</cx:pt>
          <cx:pt idx="442">AT</cx:pt>
          <cx:pt idx="443">AT</cx:pt>
          <cx:pt idx="444">AT</cx:pt>
          <cx:pt idx="445">AT</cx:pt>
          <cx:pt idx="446">AT</cx:pt>
          <cx:pt idx="447">AT</cx:pt>
          <cx:pt idx="448">AT</cx:pt>
          <cx:pt idx="449">AT</cx:pt>
          <cx:pt idx="450">AT</cx:pt>
          <cx:pt idx="451">AT</cx:pt>
          <cx:pt idx="452">AT</cx:pt>
          <cx:pt idx="453">AT</cx:pt>
          <cx:pt idx="454">AT</cx:pt>
          <cx:pt idx="455">AT</cx:pt>
          <cx:pt idx="456">AT</cx:pt>
          <cx:pt idx="457">AT</cx:pt>
          <cx:pt idx="458">AT</cx:pt>
          <cx:pt idx="459">AT</cx:pt>
          <cx:pt idx="460">AT</cx:pt>
          <cx:pt idx="461">AT</cx:pt>
          <cx:pt idx="462">AT</cx:pt>
          <cx:pt idx="463">AT</cx:pt>
          <cx:pt idx="464">AT</cx:pt>
          <cx:pt idx="465">AT</cx:pt>
          <cx:pt idx="466">AT</cx:pt>
          <cx:pt idx="467">AT</cx:pt>
          <cx:pt idx="468">AT</cx:pt>
          <cx:pt idx="469">AT</cx:pt>
          <cx:pt idx="470">AT</cx:pt>
          <cx:pt idx="471">AT</cx:pt>
          <cx:pt idx="472">AT</cx:pt>
          <cx:pt idx="473">AT</cx:pt>
          <cx:pt idx="474">AT</cx:pt>
          <cx:pt idx="475">AT</cx:pt>
          <cx:pt idx="476">AT</cx:pt>
          <cx:pt idx="477">AT</cx:pt>
          <cx:pt idx="478">AT</cx:pt>
          <cx:pt idx="479">AT</cx:pt>
          <cx:pt idx="480">AT</cx:pt>
          <cx:pt idx="481">AT</cx:pt>
          <cx:pt idx="482">AT</cx:pt>
          <cx:pt idx="483">AT</cx:pt>
          <cx:pt idx="484">AT</cx:pt>
          <cx:pt idx="485">AT</cx:pt>
          <cx:pt idx="486">AT</cx:pt>
          <cx:pt idx="487">AT</cx:pt>
          <cx:pt idx="488">AT</cx:pt>
          <cx:pt idx="489">AT</cx:pt>
          <cx:pt idx="490">AT</cx:pt>
          <cx:pt idx="491">AT</cx:pt>
          <cx:pt idx="492">AT</cx:pt>
          <cx:pt idx="493">AT</cx:pt>
          <cx:pt idx="494">AT</cx:pt>
          <cx:pt idx="495">AT</cx:pt>
          <cx:pt idx="496">AT</cx:pt>
          <cx:pt idx="497">AT</cx:pt>
          <cx:pt idx="498">AT</cx:pt>
          <cx:pt idx="499">AT</cx:pt>
          <cx:pt idx="500">AT</cx:pt>
          <cx:pt idx="501">AT</cx:pt>
          <cx:pt idx="502">AT</cx:pt>
          <cx:pt idx="503">AT</cx:pt>
          <cx:pt idx="504">AT</cx:pt>
          <cx:pt idx="505">AT</cx:pt>
          <cx:pt idx="506">AT</cx:pt>
          <cx:pt idx="507">AT</cx:pt>
          <cx:pt idx="508">AT</cx:pt>
          <cx:pt idx="509">AT</cx:pt>
          <cx:pt idx="510">AT</cx:pt>
          <cx:pt idx="511">AT</cx:pt>
          <cx:pt idx="512">AT</cx:pt>
          <cx:pt idx="513">AT</cx:pt>
          <cx:pt idx="514">AT</cx:pt>
          <cx:pt idx="515">AT</cx:pt>
          <cx:pt idx="516">AT</cx:pt>
          <cx:pt idx="517">AT</cx:pt>
          <cx:pt idx="518">AT</cx:pt>
          <cx:pt idx="519">AT</cx:pt>
          <cx:pt idx="520">AT</cx:pt>
          <cx:pt idx="521">AT</cx:pt>
          <cx:pt idx="522">AT</cx:pt>
          <cx:pt idx="523">AT</cx:pt>
          <cx:pt idx="524">AT</cx:pt>
          <cx:pt idx="525">AT</cx:pt>
          <cx:pt idx="526">AT</cx:pt>
          <cx:pt idx="527">AT</cx:pt>
          <cx:pt idx="528">AT</cx:pt>
          <cx:pt idx="529">AT</cx:pt>
          <cx:pt idx="530">AT</cx:pt>
          <cx:pt idx="531">AT</cx:pt>
          <cx:pt idx="532">AT</cx:pt>
          <cx:pt idx="533">AT</cx:pt>
          <cx:pt idx="534">AT</cx:pt>
          <cx:pt idx="535">AT</cx:pt>
          <cx:pt idx="536">AT</cx:pt>
          <cx:pt idx="537">AT</cx:pt>
          <cx:pt idx="538">AT</cx:pt>
          <cx:pt idx="539">AT</cx:pt>
          <cx:pt idx="540">AT</cx:pt>
          <cx:pt idx="541">AT</cx:pt>
          <cx:pt idx="542">AT</cx:pt>
          <cx:pt idx="543">AT</cx:pt>
          <cx:pt idx="544">AT</cx:pt>
          <cx:pt idx="545">AT</cx:pt>
          <cx:pt idx="546">AT</cx:pt>
          <cx:pt idx="547">AT</cx:pt>
          <cx:pt idx="548">AT</cx:pt>
          <cx:pt idx="549">AT</cx:pt>
          <cx:pt idx="550">AT</cx:pt>
          <cx:pt idx="551">AT</cx:pt>
          <cx:pt idx="552">AT</cx:pt>
          <cx:pt idx="553">AT</cx:pt>
          <cx:pt idx="554">AT</cx:pt>
          <cx:pt idx="555">AT</cx:pt>
          <cx:pt idx="556">AT</cx:pt>
          <cx:pt idx="557">AT</cx:pt>
          <cx:pt idx="558">AT</cx:pt>
          <cx:pt idx="559">AT</cx:pt>
          <cx:pt idx="560">AT</cx:pt>
          <cx:pt idx="561">AT</cx:pt>
          <cx:pt idx="562">AT</cx:pt>
          <cx:pt idx="563">AT</cx:pt>
          <cx:pt idx="564">AT</cx:pt>
          <cx:pt idx="565">AT</cx:pt>
          <cx:pt idx="566">AT</cx:pt>
          <cx:pt idx="567">AT</cx:pt>
          <cx:pt idx="568">AT</cx:pt>
          <cx:pt idx="569">AT</cx:pt>
          <cx:pt idx="570">AT</cx:pt>
          <cx:pt idx="571">AT</cx:pt>
          <cx:pt idx="572">AT</cx:pt>
          <cx:pt idx="573">AT</cx:pt>
          <cx:pt idx="574">AT</cx:pt>
          <cx:pt idx="575">AT</cx:pt>
          <cx:pt idx="576">AT</cx:pt>
          <cx:pt idx="577">AT</cx:pt>
          <cx:pt idx="578">AT</cx:pt>
          <cx:pt idx="579">AT</cx:pt>
          <cx:pt idx="580">AT</cx:pt>
          <cx:pt idx="581">AT</cx:pt>
          <cx:pt idx="582">AT</cx:pt>
          <cx:pt idx="583">AT</cx:pt>
          <cx:pt idx="584">AT</cx:pt>
          <cx:pt idx="585">AT</cx:pt>
          <cx:pt idx="586">AT</cx:pt>
          <cx:pt idx="587">AT</cx:pt>
          <cx:pt idx="588">AT</cx:pt>
          <cx:pt idx="589">AT</cx:pt>
          <cx:pt idx="590">AT</cx:pt>
          <cx:pt idx="591">AT</cx:pt>
          <cx:pt idx="592">AT</cx:pt>
          <cx:pt idx="593">AT</cx:pt>
          <cx:pt idx="594">AT</cx:pt>
          <cx:pt idx="595">AT</cx:pt>
          <cx:pt idx="596">AT</cx:pt>
          <cx:pt idx="597">AT</cx:pt>
          <cx:pt idx="598">AT</cx:pt>
          <cx:pt idx="599">AT</cx:pt>
          <cx:pt idx="600">AT</cx:pt>
          <cx:pt idx="601">AT</cx:pt>
          <cx:pt idx="602">AT</cx:pt>
          <cx:pt idx="603">AT</cx:pt>
          <cx:pt idx="604">AT</cx:pt>
          <cx:pt idx="605">AT</cx:pt>
          <cx:pt idx="606">AT</cx:pt>
          <cx:pt idx="607">AT</cx:pt>
          <cx:pt idx="608">AT</cx:pt>
          <cx:pt idx="609">AT</cx:pt>
          <cx:pt idx="610">AT</cx:pt>
          <cx:pt idx="611">AT</cx:pt>
          <cx:pt idx="612">AT</cx:pt>
          <cx:pt idx="613">AT</cx:pt>
          <cx:pt idx="614">AT</cx:pt>
          <cx:pt idx="615">AT</cx:pt>
          <cx:pt idx="616">AT</cx:pt>
          <cx:pt idx="617">AT</cx:pt>
          <cx:pt idx="618">AT</cx:pt>
          <cx:pt idx="619">AT</cx:pt>
          <cx:pt idx="620">AT</cx:pt>
          <cx:pt idx="621">AT</cx:pt>
          <cx:pt idx="622">AT</cx:pt>
          <cx:pt idx="623">AT</cx:pt>
          <cx:pt idx="624">AT</cx:pt>
          <cx:pt idx="625">AT</cx:pt>
          <cx:pt idx="626">AT</cx:pt>
          <cx:pt idx="627">AT</cx:pt>
          <cx:pt idx="628">AT</cx:pt>
          <cx:pt idx="629">AT</cx:pt>
          <cx:pt idx="630">AT</cx:pt>
          <cx:pt idx="631">AT</cx:pt>
          <cx:pt idx="632">AT</cx:pt>
          <cx:pt idx="633">AT</cx:pt>
          <cx:pt idx="634">AT</cx:pt>
          <cx:pt idx="635">AT</cx:pt>
          <cx:pt idx="636">AT</cx:pt>
          <cx:pt idx="637">AT</cx:pt>
          <cx:pt idx="638">AT</cx:pt>
          <cx:pt idx="639">AT</cx:pt>
          <cx:pt idx="640">AT</cx:pt>
          <cx:pt idx="641">AT</cx:pt>
          <cx:pt idx="642">AT</cx:pt>
          <cx:pt idx="643">AT</cx:pt>
          <cx:pt idx="644">AT</cx:pt>
          <cx:pt idx="645">AT</cx:pt>
          <cx:pt idx="646">AT</cx:pt>
          <cx:pt idx="647">AT</cx:pt>
          <cx:pt idx="648">AT</cx:pt>
          <cx:pt idx="649">AT</cx:pt>
          <cx:pt idx="650">AT</cx:pt>
          <cx:pt idx="651">AT</cx:pt>
          <cx:pt idx="652">AT</cx:pt>
          <cx:pt idx="653">AT</cx:pt>
          <cx:pt idx="654">AT</cx:pt>
          <cx:pt idx="655">AT</cx:pt>
          <cx:pt idx="656">AT</cx:pt>
          <cx:pt idx="657">AT</cx:pt>
          <cx:pt idx="658">AT</cx:pt>
          <cx:pt idx="659">AT</cx:pt>
          <cx:pt idx="660">AT</cx:pt>
          <cx:pt idx="661">AT</cx:pt>
          <cx:pt idx="662">AT</cx:pt>
          <cx:pt idx="663">AT</cx:pt>
          <cx:pt idx="664">AT</cx:pt>
          <cx:pt idx="665">AT</cx:pt>
          <cx:pt idx="666">AT</cx:pt>
          <cx:pt idx="667">AT</cx:pt>
          <cx:pt idx="668">AT</cx:pt>
          <cx:pt idx="669">AT</cx:pt>
          <cx:pt idx="670">AT</cx:pt>
          <cx:pt idx="671">AT</cx:pt>
          <cx:pt idx="672">AT</cx:pt>
          <cx:pt idx="673">AT</cx:pt>
          <cx:pt idx="674">AT</cx:pt>
          <cx:pt idx="675">AT</cx:pt>
          <cx:pt idx="676">AT</cx:pt>
          <cx:pt idx="677">AT</cx:pt>
          <cx:pt idx="678">AT</cx:pt>
          <cx:pt idx="679">AT</cx:pt>
          <cx:pt idx="680">AT</cx:pt>
          <cx:pt idx="681">AT</cx:pt>
          <cx:pt idx="682">AT</cx:pt>
          <cx:pt idx="683">AT</cx:pt>
          <cx:pt idx="684">AT</cx:pt>
          <cx:pt idx="685">AT</cx:pt>
          <cx:pt idx="686">AT</cx:pt>
          <cx:pt idx="687">AT</cx:pt>
          <cx:pt idx="688">AT</cx:pt>
          <cx:pt idx="689">AT</cx:pt>
          <cx:pt idx="690">AT</cx:pt>
          <cx:pt idx="691">AT</cx:pt>
          <cx:pt idx="692">AT</cx:pt>
          <cx:pt idx="693">AT</cx:pt>
          <cx:pt idx="694">AT</cx:pt>
          <cx:pt idx="695">AT</cx:pt>
          <cx:pt idx="696">AT</cx:pt>
          <cx:pt idx="697">AT</cx:pt>
          <cx:pt idx="698">AT</cx:pt>
          <cx:pt idx="699">AT</cx:pt>
          <cx:pt idx="700">AT</cx:pt>
          <cx:pt idx="701">AT</cx:pt>
          <cx:pt idx="702">AT</cx:pt>
          <cx:pt idx="703">AT</cx:pt>
          <cx:pt idx="704">AT</cx:pt>
          <cx:pt idx="705">AT</cx:pt>
          <cx:pt idx="706">AT</cx:pt>
          <cx:pt idx="707">AT</cx:pt>
          <cx:pt idx="708">AT</cx:pt>
          <cx:pt idx="709">AT</cx:pt>
          <cx:pt idx="710">AT</cx:pt>
          <cx:pt idx="711">AT</cx:pt>
          <cx:pt idx="712">AT</cx:pt>
          <cx:pt idx="713">AT</cx:pt>
          <cx:pt idx="714">AT</cx:pt>
          <cx:pt idx="715">AT</cx:pt>
          <cx:pt idx="716">AT</cx:pt>
          <cx:pt idx="717">AT</cx:pt>
          <cx:pt idx="718">AT</cx:pt>
          <cx:pt idx="719">AT</cx:pt>
          <cx:pt idx="720">AT</cx:pt>
          <cx:pt idx="721">AT</cx:pt>
          <cx:pt idx="722">AT</cx:pt>
          <cx:pt idx="723">AT</cx:pt>
          <cx:pt idx="724">AT</cx:pt>
          <cx:pt idx="725">AT</cx:pt>
          <cx:pt idx="726">AT</cx:pt>
          <cx:pt idx="727">AT</cx:pt>
          <cx:pt idx="728">AT</cx:pt>
          <cx:pt idx="729">AT</cx:pt>
          <cx:pt idx="730">AT</cx:pt>
          <cx:pt idx="731">AT</cx:pt>
          <cx:pt idx="732">AT</cx:pt>
          <cx:pt idx="733">AT</cx:pt>
          <cx:pt idx="734">AT</cx:pt>
          <cx:pt idx="735">AT</cx:pt>
          <cx:pt idx="736">AT</cx:pt>
          <cx:pt idx="737">AT</cx:pt>
          <cx:pt idx="738">AT</cx:pt>
          <cx:pt idx="739">AT</cx:pt>
          <cx:pt idx="740">AT</cx:pt>
          <cx:pt idx="741">AT</cx:pt>
          <cx:pt idx="742">AT</cx:pt>
          <cx:pt idx="743">AT</cx:pt>
          <cx:pt idx="744">AT</cx:pt>
          <cx:pt idx="745">AT</cx:pt>
          <cx:pt idx="746">AT</cx:pt>
          <cx:pt idx="747">AT</cx:pt>
          <cx:pt idx="748">AT</cx:pt>
          <cx:pt idx="749">AT</cx:pt>
          <cx:pt idx="750">AT</cx:pt>
          <cx:pt idx="751">AT</cx:pt>
          <cx:pt idx="752">AT</cx:pt>
          <cx:pt idx="753">AT</cx:pt>
          <cx:pt idx="754">AT</cx:pt>
          <cx:pt idx="755">AT</cx:pt>
          <cx:pt idx="756">AT</cx:pt>
          <cx:pt idx="757">AT</cx:pt>
          <cx:pt idx="758">AT</cx:pt>
          <cx:pt idx="759">AT</cx:pt>
          <cx:pt idx="760">AT</cx:pt>
          <cx:pt idx="761">AT</cx:pt>
          <cx:pt idx="762">AT</cx:pt>
          <cx:pt idx="763">AT</cx:pt>
          <cx:pt idx="764">AT</cx:pt>
          <cx:pt idx="765">AT</cx:pt>
          <cx:pt idx="766">AT</cx:pt>
          <cx:pt idx="767">AT</cx:pt>
          <cx:pt idx="768">AT</cx:pt>
          <cx:pt idx="769">AT</cx:pt>
          <cx:pt idx="770">AT</cx:pt>
          <cx:pt idx="771">AT</cx:pt>
          <cx:pt idx="772">AT</cx:pt>
          <cx:pt idx="773">AT</cx:pt>
          <cx:pt idx="774">AT</cx:pt>
          <cx:pt idx="775">AT</cx:pt>
          <cx:pt idx="776">AT</cx:pt>
          <cx:pt idx="777">AT</cx:pt>
          <cx:pt idx="778">AT</cx:pt>
          <cx:pt idx="779">AT</cx:pt>
          <cx:pt idx="780">AT</cx:pt>
          <cx:pt idx="781">AT</cx:pt>
          <cx:pt idx="782">AT</cx:pt>
          <cx:pt idx="783">AT</cx:pt>
          <cx:pt idx="784">AT</cx:pt>
          <cx:pt idx="785">AT</cx:pt>
          <cx:pt idx="786">AT</cx:pt>
          <cx:pt idx="787">AT</cx:pt>
          <cx:pt idx="788">AT</cx:pt>
          <cx:pt idx="789">AT</cx:pt>
          <cx:pt idx="790">AT</cx:pt>
          <cx:pt idx="791">AT</cx:pt>
          <cx:pt idx="792">AT</cx:pt>
          <cx:pt idx="793">AT</cx:pt>
          <cx:pt idx="794">AT</cx:pt>
          <cx:pt idx="795">AT</cx:pt>
          <cx:pt idx="796">AT</cx:pt>
          <cx:pt idx="797">AT</cx:pt>
          <cx:pt idx="798">AT</cx:pt>
          <cx:pt idx="799">AT</cx:pt>
          <cx:pt idx="800">AT</cx:pt>
          <cx:pt idx="801">AT</cx:pt>
          <cx:pt idx="802">AT</cx:pt>
          <cx:pt idx="803">AT</cx:pt>
          <cx:pt idx="804">AT</cx:pt>
          <cx:pt idx="805">AT</cx:pt>
          <cx:pt idx="806">AT</cx:pt>
          <cx:pt idx="807">AT</cx:pt>
          <cx:pt idx="808">AT</cx:pt>
          <cx:pt idx="809">AT</cx:pt>
          <cx:pt idx="810">AT</cx:pt>
          <cx:pt idx="811">AT</cx:pt>
          <cx:pt idx="812">AT</cx:pt>
          <cx:pt idx="813">AT</cx:pt>
          <cx:pt idx="814">AT</cx:pt>
          <cx:pt idx="815">AT</cx:pt>
          <cx:pt idx="816">AT</cx:pt>
          <cx:pt idx="817">AT</cx:pt>
          <cx:pt idx="818">AT</cx:pt>
          <cx:pt idx="819">AT</cx:pt>
          <cx:pt idx="820">AT</cx:pt>
          <cx:pt idx="821">AT</cx:pt>
          <cx:pt idx="822">AT</cx:pt>
          <cx:pt idx="823">AT</cx:pt>
          <cx:pt idx="824">AT</cx:pt>
          <cx:pt idx="825">AT</cx:pt>
          <cx:pt idx="826">AT</cx:pt>
          <cx:pt idx="827">AT</cx:pt>
          <cx:pt idx="828">AT</cx:pt>
          <cx:pt idx="829">AT</cx:pt>
          <cx:pt idx="830">AT</cx:pt>
          <cx:pt idx="831">AT</cx:pt>
          <cx:pt idx="832">AT</cx:pt>
          <cx:pt idx="833">AT</cx:pt>
          <cx:pt idx="834">AT</cx:pt>
          <cx:pt idx="835">AT</cx:pt>
          <cx:pt idx="836">AT</cx:pt>
          <cx:pt idx="837">AT</cx:pt>
          <cx:pt idx="838">AT</cx:pt>
          <cx:pt idx="839">AT</cx:pt>
          <cx:pt idx="840">AT</cx:pt>
          <cx:pt idx="841">AT</cx:pt>
          <cx:pt idx="842">AT</cx:pt>
          <cx:pt idx="843">AT</cx:pt>
          <cx:pt idx="844">AT</cx:pt>
          <cx:pt idx="845">AT</cx:pt>
          <cx:pt idx="846">AT</cx:pt>
          <cx:pt idx="847">AT</cx:pt>
          <cx:pt idx="848">AT</cx:pt>
          <cx:pt idx="849">AT</cx:pt>
          <cx:pt idx="850">AT</cx:pt>
          <cx:pt idx="851">AT</cx:pt>
          <cx:pt idx="852">AT</cx:pt>
          <cx:pt idx="853">AT</cx:pt>
          <cx:pt idx="854">AT</cx:pt>
          <cx:pt idx="855">AT</cx:pt>
          <cx:pt idx="856">AT</cx:pt>
          <cx:pt idx="857">AT</cx:pt>
          <cx:pt idx="858">AT</cx:pt>
          <cx:pt idx="859">AT</cx:pt>
          <cx:pt idx="860">AT</cx:pt>
          <cx:pt idx="861">AT</cx:pt>
          <cx:pt idx="862">AT</cx:pt>
          <cx:pt idx="863">AT</cx:pt>
          <cx:pt idx="864">AT</cx:pt>
          <cx:pt idx="865">AT</cx:pt>
          <cx:pt idx="866">AT</cx:pt>
          <cx:pt idx="867">AT</cx:pt>
          <cx:pt idx="868">AT</cx:pt>
          <cx:pt idx="869">AT</cx:pt>
          <cx:pt idx="870">AT</cx:pt>
          <cx:pt idx="871">AT</cx:pt>
          <cx:pt idx="872">AT</cx:pt>
          <cx:pt idx="873">AT</cx:pt>
          <cx:pt idx="874">AT</cx:pt>
          <cx:pt idx="875">AT</cx:pt>
          <cx:pt idx="876">AT</cx:pt>
          <cx:pt idx="877">AT</cx:pt>
          <cx:pt idx="878">AT</cx:pt>
          <cx:pt idx="879">AT</cx:pt>
          <cx:pt idx="880">AT</cx:pt>
          <cx:pt idx="881">AT</cx:pt>
          <cx:pt idx="882">AT</cx:pt>
          <cx:pt idx="883">AT</cx:pt>
          <cx:pt idx="884">AT</cx:pt>
          <cx:pt idx="885">AT</cx:pt>
          <cx:pt idx="886">AT</cx:pt>
          <cx:pt idx="887">AT</cx:pt>
          <cx:pt idx="888">AT</cx:pt>
          <cx:pt idx="889">AT</cx:pt>
          <cx:pt idx="890">AT</cx:pt>
          <cx:pt idx="891">AT</cx:pt>
          <cx:pt idx="892">AT</cx:pt>
          <cx:pt idx="893">AT</cx:pt>
          <cx:pt idx="894">AT</cx:pt>
          <cx:pt idx="895">AT</cx:pt>
          <cx:pt idx="896">AT</cx:pt>
          <cx:pt idx="897">AT</cx:pt>
          <cx:pt idx="898">AT</cx:pt>
          <cx:pt idx="899">AT</cx:pt>
          <cx:pt idx="900">AT</cx:pt>
          <cx:pt idx="901">AT</cx:pt>
          <cx:pt idx="902">AT</cx:pt>
          <cx:pt idx="903">AT</cx:pt>
          <cx:pt idx="904">AT</cx:pt>
          <cx:pt idx="905">AT</cx:pt>
          <cx:pt idx="906">AT</cx:pt>
          <cx:pt idx="907">AT</cx:pt>
          <cx:pt idx="908">AT</cx:pt>
          <cx:pt idx="909">AT</cx:pt>
          <cx:pt idx="910">AT</cx:pt>
          <cx:pt idx="911">AT</cx:pt>
          <cx:pt idx="912">AT</cx:pt>
          <cx:pt idx="913">AT</cx:pt>
          <cx:pt idx="914">AT</cx:pt>
          <cx:pt idx="915">AT</cx:pt>
          <cx:pt idx="916">AT</cx:pt>
          <cx:pt idx="917">AT</cx:pt>
          <cx:pt idx="918">AT</cx:pt>
          <cx:pt idx="919">AT</cx:pt>
          <cx:pt idx="920">AT</cx:pt>
          <cx:pt idx="921">AT</cx:pt>
          <cx:pt idx="922">AT</cx:pt>
          <cx:pt idx="923">AT</cx:pt>
          <cx:pt idx="924">AT</cx:pt>
          <cx:pt idx="925">AT</cx:pt>
          <cx:pt idx="926">AT</cx:pt>
          <cx:pt idx="927">AT</cx:pt>
          <cx:pt idx="928">AT</cx:pt>
          <cx:pt idx="929">AT</cx:pt>
          <cx:pt idx="930">AT</cx:pt>
          <cx:pt idx="931">AT</cx:pt>
          <cx:pt idx="932">AT</cx:pt>
          <cx:pt idx="933">AT</cx:pt>
          <cx:pt idx="934">AT</cx:pt>
          <cx:pt idx="935">AT</cx:pt>
          <cx:pt idx="936">AT</cx:pt>
          <cx:pt idx="937">AT</cx:pt>
          <cx:pt idx="938">AT</cx:pt>
          <cx:pt idx="939">AT</cx:pt>
          <cx:pt idx="940">AT</cx:pt>
          <cx:pt idx="941">AT</cx:pt>
          <cx:pt idx="942">AT</cx:pt>
          <cx:pt idx="943">AT</cx:pt>
          <cx:pt idx="944">AT</cx:pt>
          <cx:pt idx="945">AT</cx:pt>
          <cx:pt idx="946">AT</cx:pt>
          <cx:pt idx="947">AT</cx:pt>
          <cx:pt idx="948">AT</cx:pt>
          <cx:pt idx="949">AT</cx:pt>
          <cx:pt idx="950">AT</cx:pt>
          <cx:pt idx="951">AT</cx:pt>
          <cx:pt idx="952">AT</cx:pt>
          <cx:pt idx="953">AT</cx:pt>
          <cx:pt idx="954">AT</cx:pt>
          <cx:pt idx="955">AT</cx:pt>
          <cx:pt idx="956">AT</cx:pt>
          <cx:pt idx="957">AT</cx:pt>
          <cx:pt idx="958">AT</cx:pt>
          <cx:pt idx="959">AT</cx:pt>
          <cx:pt idx="960">AT</cx:pt>
          <cx:pt idx="961">AT</cx:pt>
          <cx:pt idx="962">AT</cx:pt>
          <cx:pt idx="963">AT</cx:pt>
          <cx:pt idx="964">AT</cx:pt>
          <cx:pt idx="965">AT</cx:pt>
          <cx:pt idx="966">AT</cx:pt>
          <cx:pt idx="967">AT</cx:pt>
          <cx:pt idx="968">AT</cx:pt>
          <cx:pt idx="969">AT</cx:pt>
          <cx:pt idx="970">AT</cx:pt>
          <cx:pt idx="971">AT</cx:pt>
          <cx:pt idx="972">AT</cx:pt>
          <cx:pt idx="973">AT</cx:pt>
          <cx:pt idx="974">AT</cx:pt>
          <cx:pt idx="975">AT</cx:pt>
          <cx:pt idx="976">AT</cx:pt>
          <cx:pt idx="977">AT</cx:pt>
          <cx:pt idx="978">AT</cx:pt>
          <cx:pt idx="979">AT</cx:pt>
          <cx:pt idx="980">AT</cx:pt>
          <cx:pt idx="981">AT</cx:pt>
          <cx:pt idx="982">AT</cx:pt>
          <cx:pt idx="983">AT</cx:pt>
          <cx:pt idx="984">AT</cx:pt>
          <cx:pt idx="985">AT</cx:pt>
          <cx:pt idx="986">AT</cx:pt>
          <cx:pt idx="987">AT</cx:pt>
          <cx:pt idx="988">AT</cx:pt>
          <cx:pt idx="989">AT</cx:pt>
          <cx:pt idx="990">AT</cx:pt>
          <cx:pt idx="991">AT</cx:pt>
          <cx:pt idx="992">AT</cx:pt>
          <cx:pt idx="993">AT</cx:pt>
          <cx:pt idx="994">AT</cx:pt>
          <cx:pt idx="995">AT</cx:pt>
          <cx:pt idx="996">AT</cx:pt>
          <cx:pt idx="997">AT</cx:pt>
          <cx:pt idx="998">AT</cx:pt>
          <cx:pt idx="999">AT</cx:pt>
          <cx:pt idx="1000">AT</cx:pt>
          <cx:pt idx="1001">AT</cx:pt>
          <cx:pt idx="1002">AT</cx:pt>
          <cx:pt idx="1003">AT</cx:pt>
          <cx:pt idx="1004">AT</cx:pt>
          <cx:pt idx="1005">AT</cx:pt>
          <cx:pt idx="1006">AT</cx:pt>
          <cx:pt idx="1007">AT</cx:pt>
          <cx:pt idx="1008">AT</cx:pt>
          <cx:pt idx="1009">AT</cx:pt>
          <cx:pt idx="1010">AT</cx:pt>
          <cx:pt idx="1011">AT</cx:pt>
          <cx:pt idx="1012">AT</cx:pt>
          <cx:pt idx="1013">AT</cx:pt>
          <cx:pt idx="1014">AT</cx:pt>
          <cx:pt idx="1015">AT</cx:pt>
          <cx:pt idx="1016">AT</cx:pt>
          <cx:pt idx="1017">AT</cx:pt>
          <cx:pt idx="1018">AT</cx:pt>
          <cx:pt idx="1019">AT</cx:pt>
          <cx:pt idx="1020">AT</cx:pt>
          <cx:pt idx="1021">AT</cx:pt>
          <cx:pt idx="1022">AT</cx:pt>
          <cx:pt idx="1023">AT</cx:pt>
          <cx:pt idx="1024">AT</cx:pt>
          <cx:pt idx="1025">AT</cx:pt>
          <cx:pt idx="1026">AT</cx:pt>
          <cx:pt idx="1027">AT</cx:pt>
          <cx:pt idx="1028">AT</cx:pt>
          <cx:pt idx="1029">AT</cx:pt>
          <cx:pt idx="1030">AT</cx:pt>
          <cx:pt idx="1031">AT</cx:pt>
          <cx:pt idx="1032">AT</cx:pt>
          <cx:pt idx="1033">AT</cx:pt>
          <cx:pt idx="1034">AT</cx:pt>
          <cx:pt idx="1035">AT</cx:pt>
          <cx:pt idx="1036">AT</cx:pt>
          <cx:pt idx="1037">AT</cx:pt>
          <cx:pt idx="1038">AT</cx:pt>
          <cx:pt idx="1039">AT</cx:pt>
          <cx:pt idx="1040">AT</cx:pt>
          <cx:pt idx="1041">AT</cx:pt>
          <cx:pt idx="1042">AT</cx:pt>
          <cx:pt idx="1043">AT</cx:pt>
          <cx:pt idx="1044">AT</cx:pt>
          <cx:pt idx="1045">AT</cx:pt>
          <cx:pt idx="1046">AT</cx:pt>
          <cx:pt idx="1047">AT</cx:pt>
          <cx:pt idx="1048">AT</cx:pt>
          <cx:pt idx="1049">AT</cx:pt>
          <cx:pt idx="1050">AT</cx:pt>
          <cx:pt idx="1051">AT</cx:pt>
          <cx:pt idx="1052">AT</cx:pt>
          <cx:pt idx="1053">AT</cx:pt>
          <cx:pt idx="1054">AT</cx:pt>
          <cx:pt idx="1055">AT</cx:pt>
          <cx:pt idx="1056">AT</cx:pt>
          <cx:pt idx="1057">AT</cx:pt>
          <cx:pt idx="1058">AT</cx:pt>
          <cx:pt idx="1059">AT</cx:pt>
          <cx:pt idx="1060">AT</cx:pt>
          <cx:pt idx="1061">AT</cx:pt>
          <cx:pt idx="1062">AT</cx:pt>
          <cx:pt idx="1063">AT</cx:pt>
          <cx:pt idx="1064">AT</cx:pt>
          <cx:pt idx="1065">AT</cx:pt>
          <cx:pt idx="1066">AT</cx:pt>
          <cx:pt idx="1067">AT</cx:pt>
          <cx:pt idx="1068">AT</cx:pt>
          <cx:pt idx="1069">AT</cx:pt>
          <cx:pt idx="1070">AT</cx:pt>
          <cx:pt idx="1071">AT</cx:pt>
          <cx:pt idx="1072">AT</cx:pt>
          <cx:pt idx="1073">AT</cx:pt>
          <cx:pt idx="1074">AT</cx:pt>
          <cx:pt idx="1075">AT</cx:pt>
          <cx:pt idx="1076">AT</cx:pt>
          <cx:pt idx="1077">AT</cx:pt>
          <cx:pt idx="1078">AT</cx:pt>
          <cx:pt idx="1079">AT</cx:pt>
          <cx:pt idx="1080">AT</cx:pt>
          <cx:pt idx="1081">AT</cx:pt>
          <cx:pt idx="1082">AT</cx:pt>
          <cx:pt idx="1083">AT</cx:pt>
          <cx:pt idx="1084">AT</cx:pt>
          <cx:pt idx="1085">AT</cx:pt>
          <cx:pt idx="1086">AT</cx:pt>
          <cx:pt idx="1087">AT</cx:pt>
          <cx:pt idx="1088">AT</cx:pt>
          <cx:pt idx="1089">AT</cx:pt>
          <cx:pt idx="1090">AT</cx:pt>
          <cx:pt idx="1091">AT</cx:pt>
          <cx:pt idx="1092">AT</cx:pt>
          <cx:pt idx="1093">AT</cx:pt>
          <cx:pt idx="1094">AT</cx:pt>
          <cx:pt idx="1095">AT</cx:pt>
          <cx:pt idx="1096">AT</cx:pt>
          <cx:pt idx="1097">AT</cx:pt>
          <cx:pt idx="1098">AT</cx:pt>
          <cx:pt idx="1099">AT</cx:pt>
          <cx:pt idx="1100">AT</cx:pt>
          <cx:pt idx="1101">AT</cx:pt>
          <cx:pt idx="1102">AT</cx:pt>
          <cx:pt idx="1103">AT</cx:pt>
          <cx:pt idx="1104">AT</cx:pt>
          <cx:pt idx="1105">AT</cx:pt>
          <cx:pt idx="1106">AT</cx:pt>
          <cx:pt idx="1107">AT</cx:pt>
          <cx:pt idx="1108">AT</cx:pt>
          <cx:pt idx="1109">AT</cx:pt>
          <cx:pt idx="1110">AT</cx:pt>
          <cx:pt idx="1111">AT</cx:pt>
          <cx:pt idx="1112">AT</cx:pt>
          <cx:pt idx="1113">AT</cx:pt>
          <cx:pt idx="1114">AT</cx:pt>
          <cx:pt idx="1115">AT</cx:pt>
          <cx:pt idx="1116">AT</cx:pt>
          <cx:pt idx="1117">AT</cx:pt>
          <cx:pt idx="1118">AT</cx:pt>
          <cx:pt idx="1119">AT</cx:pt>
          <cx:pt idx="1120">AT</cx:pt>
          <cx:pt idx="1121">AT</cx:pt>
          <cx:pt idx="1122">AT</cx:pt>
          <cx:pt idx="1123">AT</cx:pt>
          <cx:pt idx="1124">AT</cx:pt>
          <cx:pt idx="1125">AT</cx:pt>
          <cx:pt idx="1126">AT</cx:pt>
          <cx:pt idx="1127">AT</cx:pt>
          <cx:pt idx="1128">AT</cx:pt>
          <cx:pt idx="1129">AT</cx:pt>
          <cx:pt idx="1130">AT</cx:pt>
          <cx:pt idx="1131">AT</cx:pt>
          <cx:pt idx="1132">AT</cx:pt>
          <cx:pt idx="1133">AT</cx:pt>
          <cx:pt idx="1134">AT</cx:pt>
          <cx:pt idx="1135">AT</cx:pt>
          <cx:pt idx="1136">AT</cx:pt>
          <cx:pt idx="1137">AT</cx:pt>
          <cx:pt idx="1138">AT</cx:pt>
          <cx:pt idx="1139">AT</cx:pt>
          <cx:pt idx="1140">AT</cx:pt>
          <cx:pt idx="1141">AT</cx:pt>
          <cx:pt idx="1142">AT</cx:pt>
          <cx:pt idx="1143">AT</cx:pt>
          <cx:pt idx="1144">AT</cx:pt>
          <cx:pt idx="1145">AT</cx:pt>
          <cx:pt idx="1146">AT</cx:pt>
          <cx:pt idx="1147">AT</cx:pt>
          <cx:pt idx="1148">AT</cx:pt>
          <cx:pt idx="1149">AT</cx:pt>
          <cx:pt idx="1150">AT</cx:pt>
          <cx:pt idx="1151">AT</cx:pt>
          <cx:pt idx="1152">AT</cx:pt>
          <cx:pt idx="1153">AT</cx:pt>
          <cx:pt idx="1154">AT</cx:pt>
          <cx:pt idx="1155">AT</cx:pt>
          <cx:pt idx="1156">AT</cx:pt>
          <cx:pt idx="1157">AT</cx:pt>
          <cx:pt idx="1158">AT</cx:pt>
          <cx:pt idx="1159">AT</cx:pt>
          <cx:pt idx="1160">AT</cx:pt>
          <cx:pt idx="1161">AT</cx:pt>
          <cx:pt idx="1162">AT</cx:pt>
          <cx:pt idx="1163">AT</cx:pt>
          <cx:pt idx="1164">AT</cx:pt>
          <cx:pt idx="1165">AT</cx:pt>
          <cx:pt idx="1166">AT</cx:pt>
          <cx:pt idx="1167">AT</cx:pt>
          <cx:pt idx="1168">AT</cx:pt>
          <cx:pt idx="1169">AT</cx:pt>
          <cx:pt idx="1170">AT</cx:pt>
          <cx:pt idx="1171">AT</cx:pt>
          <cx:pt idx="1172">AT</cx:pt>
          <cx:pt idx="1173">AT</cx:pt>
          <cx:pt idx="1174">AT</cx:pt>
          <cx:pt idx="1175">AT</cx:pt>
          <cx:pt idx="1176">AT</cx:pt>
          <cx:pt idx="1177">AT</cx:pt>
          <cx:pt idx="1178">AT</cx:pt>
          <cx:pt idx="1179">AT</cx:pt>
          <cx:pt idx="1180">AT</cx:pt>
          <cx:pt idx="1181">AT</cx:pt>
          <cx:pt idx="1182">AT</cx:pt>
          <cx:pt idx="1183">AT</cx:pt>
          <cx:pt idx="1184">AT</cx:pt>
          <cx:pt idx="1185">AT</cx:pt>
          <cx:pt idx="1186">AT</cx:pt>
          <cx:pt idx="1187">AT</cx:pt>
          <cx:pt idx="1188">AT</cx:pt>
          <cx:pt idx="1189">AT</cx:pt>
          <cx:pt idx="1190">AT</cx:pt>
          <cx:pt idx="1191">AT</cx:pt>
          <cx:pt idx="1192">AT</cx:pt>
          <cx:pt idx="1193">AT</cx:pt>
          <cx:pt idx="1194">AT</cx:pt>
          <cx:pt idx="1195">AT</cx:pt>
          <cx:pt idx="1196">AT</cx:pt>
          <cx:pt idx="1197">AT</cx:pt>
          <cx:pt idx="1198">AT</cx:pt>
          <cx:pt idx="1199">AT</cx:pt>
          <cx:pt idx="1200">AT</cx:pt>
          <cx:pt idx="1201">AT</cx:pt>
          <cx:pt idx="1202">AT</cx:pt>
          <cx:pt idx="1203">AT</cx:pt>
          <cx:pt idx="1204">AT</cx:pt>
          <cx:pt idx="1205">AT</cx:pt>
          <cx:pt idx="1206">AT</cx:pt>
          <cx:pt idx="1207">AT</cx:pt>
          <cx:pt idx="1208">AT</cx:pt>
          <cx:pt idx="1209">AT</cx:pt>
          <cx:pt idx="1210">AT</cx:pt>
          <cx:pt idx="1211">AT</cx:pt>
          <cx:pt idx="1212">AT</cx:pt>
          <cx:pt idx="1213">AT</cx:pt>
          <cx:pt idx="1214">AT</cx:pt>
          <cx:pt idx="1215">AT</cx:pt>
          <cx:pt idx="1216">AT</cx:pt>
          <cx:pt idx="1217">AT</cx:pt>
          <cx:pt idx="1218">AT</cx:pt>
          <cx:pt idx="1219">AT</cx:pt>
          <cx:pt idx="1220">AT</cx:pt>
          <cx:pt idx="1221">AT</cx:pt>
          <cx:pt idx="1222">AT</cx:pt>
          <cx:pt idx="1223">AT</cx:pt>
          <cx:pt idx="1224">AT</cx:pt>
          <cx:pt idx="1225">AT</cx:pt>
          <cx:pt idx="1226">AT</cx:pt>
          <cx:pt idx="1227">AT</cx:pt>
          <cx:pt idx="1228">AT</cx:pt>
          <cx:pt idx="1229">AT</cx:pt>
          <cx:pt idx="1230">AT</cx:pt>
          <cx:pt idx="1231">AT</cx:pt>
          <cx:pt idx="1232">AT</cx:pt>
          <cx:pt idx="1233">AT</cx:pt>
          <cx:pt idx="1234">AT</cx:pt>
          <cx:pt idx="1235">AT</cx:pt>
          <cx:pt idx="1236">AT</cx:pt>
          <cx:pt idx="1237">AT</cx:pt>
          <cx:pt idx="1238">AT</cx:pt>
          <cx:pt idx="1239">AT</cx:pt>
          <cx:pt idx="1240">AT</cx:pt>
          <cx:pt idx="1241">AT</cx:pt>
          <cx:pt idx="1242">AT</cx:pt>
          <cx:pt idx="1243">AT</cx:pt>
          <cx:pt idx="1244">AT</cx:pt>
          <cx:pt idx="1245">AT</cx:pt>
          <cx:pt idx="1246">AT</cx:pt>
          <cx:pt idx="1247">AT</cx:pt>
          <cx:pt idx="1248">AT</cx:pt>
          <cx:pt idx="1249">AT</cx:pt>
          <cx:pt idx="1250">AT</cx:pt>
          <cx:pt idx="1251">AT</cx:pt>
          <cx:pt idx="1252">AT</cx:pt>
          <cx:pt idx="1253">AT</cx:pt>
          <cx:pt idx="1254">AT</cx:pt>
          <cx:pt idx="1255">AT</cx:pt>
          <cx:pt idx="1256">AT</cx:pt>
          <cx:pt idx="1257">AT</cx:pt>
          <cx:pt idx="1258">AT</cx:pt>
          <cx:pt idx="1259">AT</cx:pt>
          <cx:pt idx="1260">AT</cx:pt>
          <cx:pt idx="1261">AT</cx:pt>
          <cx:pt idx="1262">AT</cx:pt>
          <cx:pt idx="1263">AT</cx:pt>
          <cx:pt idx="1264">AT</cx:pt>
          <cx:pt idx="1265">AT</cx:pt>
          <cx:pt idx="1266">AT</cx:pt>
          <cx:pt idx="1267">AT</cx:pt>
          <cx:pt idx="1268">AT</cx:pt>
          <cx:pt idx="1269">AT</cx:pt>
          <cx:pt idx="1270">AT</cx:pt>
          <cx:pt idx="1271">AT</cx:pt>
          <cx:pt idx="1272">AT</cx:pt>
          <cx:pt idx="1273">AT</cx:pt>
          <cx:pt idx="1274">AT</cx:pt>
          <cx:pt idx="1275">AT</cx:pt>
          <cx:pt idx="1276">AT</cx:pt>
          <cx:pt idx="1277">AT</cx:pt>
          <cx:pt idx="1278">AT</cx:pt>
          <cx:pt idx="1279">AT</cx:pt>
          <cx:pt idx="1280">AT</cx:pt>
          <cx:pt idx="1281">AT</cx:pt>
          <cx:pt idx="1282">AT</cx:pt>
          <cx:pt idx="1283">AT</cx:pt>
          <cx:pt idx="1284">AT</cx:pt>
          <cx:pt idx="1285">AT</cx:pt>
          <cx:pt idx="1286">AT</cx:pt>
          <cx:pt idx="1287">AT</cx:pt>
          <cx:pt idx="1288">AT</cx:pt>
          <cx:pt idx="1289">AT</cx:pt>
          <cx:pt idx="1290">AT</cx:pt>
          <cx:pt idx="1291">AT</cx:pt>
          <cx:pt idx="1292">AT</cx:pt>
          <cx:pt idx="1293">AT</cx:pt>
          <cx:pt idx="1294">AT</cx:pt>
          <cx:pt idx="1295">AT</cx:pt>
          <cx:pt idx="1296">AT</cx:pt>
          <cx:pt idx="1297">AT</cx:pt>
          <cx:pt idx="1298">AT</cx:pt>
          <cx:pt idx="1299">AT</cx:pt>
          <cx:pt idx="1300">AT</cx:pt>
          <cx:pt idx="1301">AT</cx:pt>
          <cx:pt idx="1302">AT</cx:pt>
          <cx:pt idx="1303">AT</cx:pt>
          <cx:pt idx="1304">AT</cx:pt>
          <cx:pt idx="1305">AT</cx:pt>
          <cx:pt idx="1306">AT</cx:pt>
          <cx:pt idx="1307">AT</cx:pt>
          <cx:pt idx="1308">AT</cx:pt>
          <cx:pt idx="1309">AT</cx:pt>
          <cx:pt idx="1310">AT</cx:pt>
          <cx:pt idx="1311">AT</cx:pt>
          <cx:pt idx="1312">AT</cx:pt>
          <cx:pt idx="1313">AT</cx:pt>
          <cx:pt idx="1314">AT</cx:pt>
          <cx:pt idx="1315">AT</cx:pt>
          <cx:pt idx="1316">AT</cx:pt>
          <cx:pt idx="1317">AT</cx:pt>
          <cx:pt idx="1318">AT</cx:pt>
          <cx:pt idx="1319">AT</cx:pt>
          <cx:pt idx="1320">AT</cx:pt>
          <cx:pt idx="1321">AT</cx:pt>
          <cx:pt idx="1322">AT</cx:pt>
          <cx:pt idx="1323">AT</cx:pt>
          <cx:pt idx="1324">AT</cx:pt>
          <cx:pt idx="1325">AT</cx:pt>
          <cx:pt idx="1326">AT</cx:pt>
          <cx:pt idx="1327">AT</cx:pt>
          <cx:pt idx="1328">AT</cx:pt>
          <cx:pt idx="1329">AT</cx:pt>
          <cx:pt idx="1330">AT</cx:pt>
          <cx:pt idx="1331">AT</cx:pt>
          <cx:pt idx="1332">AT</cx:pt>
          <cx:pt idx="1333">AT</cx:pt>
          <cx:pt idx="1334">AT</cx:pt>
          <cx:pt idx="1335">AT</cx:pt>
          <cx:pt idx="1336">AT</cx:pt>
          <cx:pt idx="1337">AT</cx:pt>
          <cx:pt idx="1338">AT</cx:pt>
          <cx:pt idx="1339">AT</cx:pt>
          <cx:pt idx="1340">AT</cx:pt>
          <cx:pt idx="1341">AT</cx:pt>
          <cx:pt idx="1342">AT</cx:pt>
          <cx:pt idx="1343">AT</cx:pt>
          <cx:pt idx="1344">AT</cx:pt>
          <cx:pt idx="1345">AT</cx:pt>
          <cx:pt idx="1346">AT</cx:pt>
          <cx:pt idx="1347">AT</cx:pt>
          <cx:pt idx="1348">AT</cx:pt>
          <cx:pt idx="1349">AT</cx:pt>
          <cx:pt idx="1350">AT</cx:pt>
          <cx:pt idx="1351">AT</cx:pt>
          <cx:pt idx="1352">AT</cx:pt>
          <cx:pt idx="1353">AT</cx:pt>
          <cx:pt idx="1354">AT</cx:pt>
          <cx:pt idx="1355">AT</cx:pt>
          <cx:pt idx="1356">AT</cx:pt>
          <cx:pt idx="1357">AT</cx:pt>
          <cx:pt idx="1358">AT</cx:pt>
          <cx:pt idx="1359">AT</cx:pt>
          <cx:pt idx="1360">AT</cx:pt>
          <cx:pt idx="1361">AT</cx:pt>
          <cx:pt idx="1362">AT</cx:pt>
          <cx:pt idx="1363">AT</cx:pt>
          <cx:pt idx="1364">AT</cx:pt>
          <cx:pt idx="1365">AT</cx:pt>
          <cx:pt idx="1366">AT</cx:pt>
          <cx:pt idx="1367">AT</cx:pt>
          <cx:pt idx="1368">AT</cx:pt>
          <cx:pt idx="1369">AT</cx:pt>
          <cx:pt idx="1370">AT</cx:pt>
          <cx:pt idx="1371">AT</cx:pt>
          <cx:pt idx="1372">AT</cx:pt>
          <cx:pt idx="1373">AT</cx:pt>
          <cx:pt idx="1374">AT</cx:pt>
          <cx:pt idx="1375">AT</cx:pt>
          <cx:pt idx="1376">AT</cx:pt>
          <cx:pt idx="1377">AT</cx:pt>
          <cx:pt idx="1378">AT</cx:pt>
          <cx:pt idx="1379">AT</cx:pt>
          <cx:pt idx="1380">AT</cx:pt>
          <cx:pt idx="1381">AT</cx:pt>
          <cx:pt idx="1382">AT</cx:pt>
          <cx:pt idx="1383">AT</cx:pt>
          <cx:pt idx="1384">AT</cx:pt>
          <cx:pt idx="1385">AT</cx:pt>
          <cx:pt idx="1386">AT</cx:pt>
          <cx:pt idx="1387">AT</cx:pt>
          <cx:pt idx="1388">AT</cx:pt>
          <cx:pt idx="1389">AT</cx:pt>
          <cx:pt idx="1390">AT</cx:pt>
          <cx:pt idx="1391">AT</cx:pt>
          <cx:pt idx="1392">AT</cx:pt>
          <cx:pt idx="1393">AT</cx:pt>
          <cx:pt idx="1394">AT</cx:pt>
          <cx:pt idx="1395">AT</cx:pt>
          <cx:pt idx="1396">AT</cx:pt>
          <cx:pt idx="1397">AT</cx:pt>
          <cx:pt idx="1398">AT</cx:pt>
          <cx:pt idx="1399">AT</cx:pt>
          <cx:pt idx="1400">AT</cx:pt>
          <cx:pt idx="1401">AT</cx:pt>
          <cx:pt idx="1402">AT</cx:pt>
          <cx:pt idx="1403">AT</cx:pt>
          <cx:pt idx="1404">AT</cx:pt>
          <cx:pt idx="1405">AT</cx:pt>
          <cx:pt idx="1406">AT</cx:pt>
          <cx:pt idx="1407">AT</cx:pt>
          <cx:pt idx="1408">AT</cx:pt>
          <cx:pt idx="1409">AT</cx:pt>
          <cx:pt idx="1410">AT</cx:pt>
          <cx:pt idx="1411">AT</cx:pt>
          <cx:pt idx="1412">AT</cx:pt>
          <cx:pt idx="1413">AT</cx:pt>
          <cx:pt idx="1414">AT</cx:pt>
          <cx:pt idx="1415">AT</cx:pt>
          <cx:pt idx="1416">AT</cx:pt>
          <cx:pt idx="1417">AT</cx:pt>
          <cx:pt idx="1418">AT</cx:pt>
          <cx:pt idx="1419">AT</cx:pt>
          <cx:pt idx="1420">AT</cx:pt>
          <cx:pt idx="1421">AT</cx:pt>
          <cx:pt idx="1422">AT</cx:pt>
          <cx:pt idx="1423">AT</cx:pt>
          <cx:pt idx="1424">AT</cx:pt>
          <cx:pt idx="1425">AT</cx:pt>
          <cx:pt idx="1426">AT</cx:pt>
          <cx:pt idx="1427">AT</cx:pt>
          <cx:pt idx="1428">AT</cx:pt>
          <cx:pt idx="1429">AT</cx:pt>
          <cx:pt idx="1430">AT</cx:pt>
          <cx:pt idx="1431">AT</cx:pt>
          <cx:pt idx="1432">AT</cx:pt>
          <cx:pt idx="1433">AT</cx:pt>
          <cx:pt idx="1434">AT</cx:pt>
          <cx:pt idx="1435">AT</cx:pt>
          <cx:pt idx="1436">AT</cx:pt>
          <cx:pt idx="1437">AT</cx:pt>
          <cx:pt idx="1438">AT</cx:pt>
          <cx:pt idx="1439">AT</cx:pt>
          <cx:pt idx="1440">AT</cx:pt>
          <cx:pt idx="1441">AT</cx:pt>
          <cx:pt idx="1442">AT</cx:pt>
          <cx:pt idx="1443">AT</cx:pt>
          <cx:pt idx="1444">AT</cx:pt>
          <cx:pt idx="1445">AT</cx:pt>
          <cx:pt idx="1446">AT</cx:pt>
          <cx:pt idx="1447">AT</cx:pt>
          <cx:pt idx="1448">AT</cx:pt>
          <cx:pt idx="1449">AT</cx:pt>
          <cx:pt idx="1450">AT</cx:pt>
          <cx:pt idx="1451">AT</cx:pt>
          <cx:pt idx="1452">AT</cx:pt>
          <cx:pt idx="1453">AT</cx:pt>
          <cx:pt idx="1454">AT</cx:pt>
          <cx:pt idx="1455">AT</cx:pt>
          <cx:pt idx="1456">AT</cx:pt>
          <cx:pt idx="1457">AT</cx:pt>
          <cx:pt idx="1458">AT</cx:pt>
          <cx:pt idx="1459">AT</cx:pt>
          <cx:pt idx="1460">AT</cx:pt>
          <cx:pt idx="1461">AT</cx:pt>
          <cx:pt idx="1462">AT</cx:pt>
          <cx:pt idx="1463">AT</cx:pt>
          <cx:pt idx="1464">AT</cx:pt>
          <cx:pt idx="1465">AT</cx:pt>
          <cx:pt idx="1466">AT</cx:pt>
          <cx:pt idx="1467">AT</cx:pt>
          <cx:pt idx="1468">AT</cx:pt>
          <cx:pt idx="1469">AT</cx:pt>
          <cx:pt idx="1470">AT</cx:pt>
          <cx:pt idx="1471">AT</cx:pt>
          <cx:pt idx="1472">AT</cx:pt>
          <cx:pt idx="1473">AT</cx:pt>
          <cx:pt idx="1474">AT</cx:pt>
          <cx:pt idx="1475">AT</cx:pt>
          <cx:pt idx="1476">AT</cx:pt>
          <cx:pt idx="1477">AT</cx:pt>
          <cx:pt idx="1478">AT</cx:pt>
          <cx:pt idx="1479">AT</cx:pt>
          <cx:pt idx="1480">AT</cx:pt>
          <cx:pt idx="1481">AT</cx:pt>
          <cx:pt idx="1482">AT</cx:pt>
          <cx:pt idx="1483">AT</cx:pt>
          <cx:pt idx="1484">AT</cx:pt>
          <cx:pt idx="1485">AT</cx:pt>
          <cx:pt idx="1486">AT</cx:pt>
          <cx:pt idx="1487">AT</cx:pt>
          <cx:pt idx="1488">AT</cx:pt>
          <cx:pt idx="1489">AT</cx:pt>
          <cx:pt idx="1490">AT</cx:pt>
          <cx:pt idx="1491">AT</cx:pt>
          <cx:pt idx="1492">AT</cx:pt>
          <cx:pt idx="1493">AT</cx:pt>
          <cx:pt idx="1494">AT</cx:pt>
          <cx:pt idx="1495">AT</cx:pt>
          <cx:pt idx="1496">AT</cx:pt>
          <cx:pt idx="1497">AT</cx:pt>
          <cx:pt idx="1498">AT</cx:pt>
          <cx:pt idx="1499">AT</cx:pt>
          <cx:pt idx="1500">AT</cx:pt>
          <cx:pt idx="1501">AT</cx:pt>
          <cx:pt idx="1502">AT</cx:pt>
          <cx:pt idx="1503">AT</cx:pt>
          <cx:pt idx="1504">AT</cx:pt>
          <cx:pt idx="1505">AT</cx:pt>
          <cx:pt idx="1506">AT</cx:pt>
          <cx:pt idx="1507">AT</cx:pt>
          <cx:pt idx="1508">AT</cx:pt>
          <cx:pt idx="1509">AT</cx:pt>
          <cx:pt idx="1510">AT</cx:pt>
          <cx:pt idx="1511">AT</cx:pt>
          <cx:pt idx="1512">AT</cx:pt>
          <cx:pt idx="1513">AT</cx:pt>
          <cx:pt idx="1514">AT</cx:pt>
          <cx:pt idx="1515">AT</cx:pt>
          <cx:pt idx="1516">AT</cx:pt>
          <cx:pt idx="1517">AT</cx:pt>
          <cx:pt idx="1518">AT</cx:pt>
          <cx:pt idx="1519">AT</cx:pt>
          <cx:pt idx="1520">AT</cx:pt>
          <cx:pt idx="1521">AT</cx:pt>
          <cx:pt idx="1522">AT</cx:pt>
          <cx:pt idx="1523">AT</cx:pt>
          <cx:pt idx="1524">AT</cx:pt>
          <cx:pt idx="1525">AT</cx:pt>
          <cx:pt idx="1526">AT</cx:pt>
          <cx:pt idx="1527">AT</cx:pt>
          <cx:pt idx="1528">AT</cx:pt>
          <cx:pt idx="1529">AT</cx:pt>
          <cx:pt idx="1530">AT</cx:pt>
          <cx:pt idx="1531">AT</cx:pt>
          <cx:pt idx="1532">AT</cx:pt>
          <cx:pt idx="1533">AT</cx:pt>
          <cx:pt idx="1534">AT</cx:pt>
          <cx:pt idx="1535">AT</cx:pt>
          <cx:pt idx="1536">AT</cx:pt>
          <cx:pt idx="1537">AT</cx:pt>
          <cx:pt idx="1538">AT</cx:pt>
          <cx:pt idx="1539">AT</cx:pt>
          <cx:pt idx="1540">AT</cx:pt>
          <cx:pt idx="1541">AT</cx:pt>
          <cx:pt idx="1542">AT</cx:pt>
          <cx:pt idx="1543">AT</cx:pt>
          <cx:pt idx="1544">AT</cx:pt>
          <cx:pt idx="1545">AT</cx:pt>
          <cx:pt idx="1546">AT</cx:pt>
          <cx:pt idx="1547">AT</cx:pt>
          <cx:pt idx="1548">AT</cx:pt>
          <cx:pt idx="1549">AT</cx:pt>
          <cx:pt idx="1550">AT</cx:pt>
          <cx:pt idx="1551">AT</cx:pt>
          <cx:pt idx="1552">AT</cx:pt>
          <cx:pt idx="1553">AT</cx:pt>
          <cx:pt idx="1554">AT</cx:pt>
          <cx:pt idx="1555">AT</cx:pt>
          <cx:pt idx="1556">AT</cx:pt>
          <cx:pt idx="1557">AT</cx:pt>
          <cx:pt idx="1558">AT</cx:pt>
          <cx:pt idx="1559">AT</cx:pt>
          <cx:pt idx="1560">AT</cx:pt>
          <cx:pt idx="1561">AT</cx:pt>
          <cx:pt idx="1562">AT</cx:pt>
          <cx:pt idx="1563">AT</cx:pt>
          <cx:pt idx="1564">AT</cx:pt>
          <cx:pt idx="1565">AT</cx:pt>
          <cx:pt idx="1566">AT</cx:pt>
          <cx:pt idx="1567">AT</cx:pt>
          <cx:pt idx="1568">AT</cx:pt>
          <cx:pt idx="1569">AT</cx:pt>
          <cx:pt idx="1570">AT</cx:pt>
          <cx:pt idx="1571">AT</cx:pt>
          <cx:pt idx="1572">AT</cx:pt>
          <cx:pt idx="1573">AT</cx:pt>
          <cx:pt idx="1574">AT</cx:pt>
          <cx:pt idx="1575">AT</cx:pt>
          <cx:pt idx="1576">AT</cx:pt>
          <cx:pt idx="1577">AT</cx:pt>
          <cx:pt idx="1578">AT</cx:pt>
          <cx:pt idx="1579">AT</cx:pt>
          <cx:pt idx="1580">AT</cx:pt>
          <cx:pt idx="1581">AT</cx:pt>
          <cx:pt idx="1582">AT</cx:pt>
          <cx:pt idx="1583">AT</cx:pt>
          <cx:pt idx="1584">AT</cx:pt>
          <cx:pt idx="1585">AT</cx:pt>
          <cx:pt idx="1586">AT</cx:pt>
          <cx:pt idx="1587">AT</cx:pt>
          <cx:pt idx="1588">AT</cx:pt>
          <cx:pt idx="1589">AT</cx:pt>
          <cx:pt idx="1590">AT</cx:pt>
          <cx:pt idx="1591">AT</cx:pt>
          <cx:pt idx="1592">AT</cx:pt>
          <cx:pt idx="1593">AT</cx:pt>
          <cx:pt idx="1594">AT</cx:pt>
          <cx:pt idx="1595">AT</cx:pt>
          <cx:pt idx="1596">AT</cx:pt>
          <cx:pt idx="1597">AT</cx:pt>
          <cx:pt idx="1598">AT</cx:pt>
          <cx:pt idx="1599">AT</cx:pt>
          <cx:pt idx="1600">AT</cx:pt>
          <cx:pt idx="1601">AT</cx:pt>
          <cx:pt idx="1602">AT</cx:pt>
          <cx:pt idx="1603">AT</cx:pt>
          <cx:pt idx="1604">AT</cx:pt>
          <cx:pt idx="1605">AT</cx:pt>
          <cx:pt idx="1606">AT</cx:pt>
          <cx:pt idx="1607">AT</cx:pt>
          <cx:pt idx="1608">AT</cx:pt>
          <cx:pt idx="1609">AT</cx:pt>
          <cx:pt idx="1610">AT</cx:pt>
          <cx:pt idx="1611">AT</cx:pt>
          <cx:pt idx="1612">AT</cx:pt>
          <cx:pt idx="1613">AT</cx:pt>
          <cx:pt idx="1614">AT</cx:pt>
          <cx:pt idx="1615">AT</cx:pt>
          <cx:pt idx="1616">AT</cx:pt>
          <cx:pt idx="1617">AT</cx:pt>
          <cx:pt idx="1618">AT</cx:pt>
          <cx:pt idx="1619">AT</cx:pt>
          <cx:pt idx="1620">AT</cx:pt>
          <cx:pt idx="1621">AT</cx:pt>
          <cx:pt idx="1622">AT</cx:pt>
          <cx:pt idx="1623">AT</cx:pt>
          <cx:pt idx="1624">AT</cx:pt>
          <cx:pt idx="1625">AT</cx:pt>
          <cx:pt idx="1626">AT</cx:pt>
          <cx:pt idx="1627">AT</cx:pt>
          <cx:pt idx="1628">AT</cx:pt>
          <cx:pt idx="1629">AT</cx:pt>
          <cx:pt idx="1630">AT</cx:pt>
          <cx:pt idx="1631">AT</cx:pt>
          <cx:pt idx="1632">AT</cx:pt>
          <cx:pt idx="1633">AT</cx:pt>
          <cx:pt idx="1634">AT</cx:pt>
          <cx:pt idx="1635">AT</cx:pt>
          <cx:pt idx="1636">AT</cx:pt>
          <cx:pt idx="1637">AT</cx:pt>
          <cx:pt idx="1638">AT</cx:pt>
          <cx:pt idx="1639">AT</cx:pt>
          <cx:pt idx="1640">AT</cx:pt>
          <cx:pt idx="1641">AT</cx:pt>
          <cx:pt idx="1642">AT</cx:pt>
          <cx:pt idx="1643">AT</cx:pt>
          <cx:pt idx="1644">AT</cx:pt>
          <cx:pt idx="1645">AT</cx:pt>
          <cx:pt idx="1646">AT</cx:pt>
          <cx:pt idx="1647">AT</cx:pt>
          <cx:pt idx="1648">AT</cx:pt>
          <cx:pt idx="1649">AT</cx:pt>
          <cx:pt idx="1650">AT</cx:pt>
          <cx:pt idx="1651">AT</cx:pt>
          <cx:pt idx="1652">AT</cx:pt>
          <cx:pt idx="1653">AT</cx:pt>
          <cx:pt idx="1654">AT</cx:pt>
          <cx:pt idx="1655">AT</cx:pt>
          <cx:pt idx="1656">AT</cx:pt>
          <cx:pt idx="1657">AT</cx:pt>
          <cx:pt idx="1658">AT</cx:pt>
          <cx:pt idx="1659">AT</cx:pt>
          <cx:pt idx="1660">AT</cx:pt>
          <cx:pt idx="1661">AT</cx:pt>
          <cx:pt idx="1662">AT</cx:pt>
          <cx:pt idx="1663">AT</cx:pt>
          <cx:pt idx="1664">AT</cx:pt>
          <cx:pt idx="1665">AT</cx:pt>
          <cx:pt idx="1666">AT</cx:pt>
          <cx:pt idx="1667">AT</cx:pt>
          <cx:pt idx="1668">AT</cx:pt>
          <cx:pt idx="1669">AT</cx:pt>
          <cx:pt idx="1670">AT</cx:pt>
          <cx:pt idx="1671">AT</cx:pt>
          <cx:pt idx="1672">AT</cx:pt>
          <cx:pt idx="1673">AT</cx:pt>
          <cx:pt idx="1674">AT</cx:pt>
          <cx:pt idx="1675">AT</cx:pt>
          <cx:pt idx="1676">AT</cx:pt>
          <cx:pt idx="1677">AT</cx:pt>
          <cx:pt idx="1678">AT</cx:pt>
          <cx:pt idx="1679">AT</cx:pt>
          <cx:pt idx="1680">AT</cx:pt>
          <cx:pt idx="1681">AT</cx:pt>
          <cx:pt idx="1682">AT</cx:pt>
          <cx:pt idx="1683">AT</cx:pt>
          <cx:pt idx="1684">AT</cx:pt>
          <cx:pt idx="1685">AT</cx:pt>
          <cx:pt idx="1686">AT</cx:pt>
          <cx:pt idx="1687">AT</cx:pt>
          <cx:pt idx="1688">AT</cx:pt>
          <cx:pt idx="1689">AT</cx:pt>
          <cx:pt idx="1690">AT</cx:pt>
          <cx:pt idx="1691">AT</cx:pt>
          <cx:pt idx="1692">AT</cx:pt>
          <cx:pt idx="1693">AT</cx:pt>
          <cx:pt idx="1694">AT</cx:pt>
          <cx:pt idx="1695">AT</cx:pt>
          <cx:pt idx="1696">AT</cx:pt>
          <cx:pt idx="1697">AT</cx:pt>
          <cx:pt idx="1698">AT</cx:pt>
          <cx:pt idx="1699">AT</cx:pt>
          <cx:pt idx="1700">AT</cx:pt>
          <cx:pt idx="1701">AT</cx:pt>
          <cx:pt idx="1702">AT</cx:pt>
          <cx:pt idx="1703">AT</cx:pt>
          <cx:pt idx="1704">AT</cx:pt>
          <cx:pt idx="1705">AT</cx:pt>
          <cx:pt idx="1706">AT</cx:pt>
          <cx:pt idx="1707">AT</cx:pt>
          <cx:pt idx="1708">AT</cx:pt>
          <cx:pt idx="1709">AT</cx:pt>
          <cx:pt idx="1710">AT</cx:pt>
          <cx:pt idx="1711">AT</cx:pt>
          <cx:pt idx="1712">AT</cx:pt>
          <cx:pt idx="1713">AT</cx:pt>
          <cx:pt idx="1714">AT</cx:pt>
          <cx:pt idx="1715">AT</cx:pt>
          <cx:pt idx="1716">AT</cx:pt>
          <cx:pt idx="1717">AT</cx:pt>
          <cx:pt idx="1718">AT</cx:pt>
          <cx:pt idx="1719">AT</cx:pt>
          <cx:pt idx="1720">AT</cx:pt>
          <cx:pt idx="1721">AT</cx:pt>
          <cx:pt idx="1722">AT</cx:pt>
          <cx:pt idx="1723">AT</cx:pt>
          <cx:pt idx="1724">AT</cx:pt>
          <cx:pt idx="1725">AT</cx:pt>
          <cx:pt idx="1726">AT</cx:pt>
          <cx:pt idx="1727">AT</cx:pt>
          <cx:pt idx="1728">AT</cx:pt>
          <cx:pt idx="1729">AT</cx:pt>
          <cx:pt idx="1730">AT</cx:pt>
          <cx:pt idx="1731">AT</cx:pt>
          <cx:pt idx="1732">AT</cx:pt>
          <cx:pt idx="1733">AT</cx:pt>
          <cx:pt idx="1734">AT</cx:pt>
          <cx:pt idx="1735">AT</cx:pt>
          <cx:pt idx="1736">AT</cx:pt>
          <cx:pt idx="1737">AT</cx:pt>
          <cx:pt idx="1738">AT</cx:pt>
          <cx:pt idx="1739">AT</cx:pt>
          <cx:pt idx="1740">AT</cx:pt>
          <cx:pt idx="1741">AT</cx:pt>
          <cx:pt idx="1742">AT</cx:pt>
          <cx:pt idx="1743">AT</cx:pt>
          <cx:pt idx="1744">AT</cx:pt>
          <cx:pt idx="1745">AT</cx:pt>
          <cx:pt idx="1746">AT</cx:pt>
          <cx:pt idx="1747">AT</cx:pt>
          <cx:pt idx="1748">AT</cx:pt>
          <cx:pt idx="1749">AT</cx:pt>
          <cx:pt idx="1750">AT</cx:pt>
          <cx:pt idx="1751">AT</cx:pt>
          <cx:pt idx="1752">AT</cx:pt>
          <cx:pt idx="1753">AT</cx:pt>
          <cx:pt idx="1754">AT</cx:pt>
          <cx:pt idx="1755">AT</cx:pt>
          <cx:pt idx="1756">AT</cx:pt>
          <cx:pt idx="1757">AT</cx:pt>
          <cx:pt idx="1758">AT</cx:pt>
          <cx:pt idx="1759">AT</cx:pt>
          <cx:pt idx="1760">AT</cx:pt>
          <cx:pt idx="1761">AT</cx:pt>
          <cx:pt idx="1762">AT</cx:pt>
          <cx:pt idx="1763">AT</cx:pt>
          <cx:pt idx="1764">AT</cx:pt>
          <cx:pt idx="1765">AT</cx:pt>
          <cx:pt idx="1766">AT</cx:pt>
          <cx:pt idx="1767">AT</cx:pt>
          <cx:pt idx="1768">AT</cx:pt>
          <cx:pt idx="1769">AT</cx:pt>
          <cx:pt idx="1770">AT</cx:pt>
          <cx:pt idx="1771">AT</cx:pt>
          <cx:pt idx="1772">AT</cx:pt>
          <cx:pt idx="1773">AT</cx:pt>
          <cx:pt idx="1774">AT</cx:pt>
          <cx:pt idx="1775">AT</cx:pt>
          <cx:pt idx="1776">AT</cx:pt>
          <cx:pt idx="1777">AT</cx:pt>
          <cx:pt idx="1778">AT</cx:pt>
          <cx:pt idx="1779">AT</cx:pt>
          <cx:pt idx="1780">AT</cx:pt>
          <cx:pt idx="1781">AT</cx:pt>
          <cx:pt idx="1782">AT</cx:pt>
          <cx:pt idx="1783">AT</cx:pt>
          <cx:pt idx="1784">AT</cx:pt>
          <cx:pt idx="1785">AT</cx:pt>
          <cx:pt idx="1786">AT</cx:pt>
          <cx:pt idx="1787">AT</cx:pt>
          <cx:pt idx="1788">AT</cx:pt>
          <cx:pt idx="1789">AT</cx:pt>
          <cx:pt idx="1790">AT</cx:pt>
          <cx:pt idx="1791">AT</cx:pt>
          <cx:pt idx="1792">AT</cx:pt>
          <cx:pt idx="1793">AT</cx:pt>
          <cx:pt idx="1794">AT</cx:pt>
          <cx:pt idx="1795">AT</cx:pt>
          <cx:pt idx="1796">AT</cx:pt>
          <cx:pt idx="1797">AT</cx:pt>
          <cx:pt idx="1798">AT</cx:pt>
          <cx:pt idx="1799">AT</cx:pt>
          <cx:pt idx="1800">AT</cx:pt>
          <cx:pt idx="1801">AT</cx:pt>
          <cx:pt idx="1802">AT</cx:pt>
          <cx:pt idx="1803">AT</cx:pt>
          <cx:pt idx="1804">AT</cx:pt>
          <cx:pt idx="1805">AT</cx:pt>
          <cx:pt idx="1806">AT</cx:pt>
          <cx:pt idx="1807">AT</cx:pt>
          <cx:pt idx="1808">AT</cx:pt>
          <cx:pt idx="1809">AT</cx:pt>
          <cx:pt idx="1810">AT</cx:pt>
          <cx:pt idx="1811">AT</cx:pt>
          <cx:pt idx="1812">AT</cx:pt>
          <cx:pt idx="1813">AT</cx:pt>
          <cx:pt idx="1814">AT</cx:pt>
          <cx:pt idx="1815">AT</cx:pt>
          <cx:pt idx="1816">AT</cx:pt>
          <cx:pt idx="1817">AT</cx:pt>
          <cx:pt idx="1818">AT</cx:pt>
          <cx:pt idx="1819">AT</cx:pt>
          <cx:pt idx="1820">AT</cx:pt>
          <cx:pt idx="1821">AT</cx:pt>
          <cx:pt idx="1822">AT</cx:pt>
          <cx:pt idx="1823">AT</cx:pt>
          <cx:pt idx="1824">AT</cx:pt>
          <cx:pt idx="1825">AT</cx:pt>
          <cx:pt idx="1826">AT</cx:pt>
          <cx:pt idx="1827">AT</cx:pt>
          <cx:pt idx="1828">AT</cx:pt>
          <cx:pt idx="1829">AT</cx:pt>
          <cx:pt idx="1830">AT</cx:pt>
          <cx:pt idx="1831">AT</cx:pt>
          <cx:pt idx="1832">AT</cx:pt>
          <cx:pt idx="1833">AT</cx:pt>
          <cx:pt idx="1834">AT</cx:pt>
          <cx:pt idx="1835">AT</cx:pt>
          <cx:pt idx="1836">AT</cx:pt>
          <cx:pt idx="1837">AT</cx:pt>
          <cx:pt idx="1838">AT</cx:pt>
          <cx:pt idx="1839">AT</cx:pt>
          <cx:pt idx="1840">AT</cx:pt>
          <cx:pt idx="1841">AT</cx:pt>
          <cx:pt idx="1842">AT</cx:pt>
          <cx:pt idx="1843">AT</cx:pt>
          <cx:pt idx="1844">AT</cx:pt>
          <cx:pt idx="1845">AT</cx:pt>
          <cx:pt idx="1846">AT</cx:pt>
          <cx:pt idx="1847">AT</cx:pt>
          <cx:pt idx="1848">AT</cx:pt>
          <cx:pt idx="1849">AT</cx:pt>
          <cx:pt idx="1850">AT</cx:pt>
          <cx:pt idx="1851">AT</cx:pt>
          <cx:pt idx="1852">AT</cx:pt>
          <cx:pt idx="1853">AT</cx:pt>
          <cx:pt idx="1854">AT</cx:pt>
          <cx:pt idx="1855">AT</cx:pt>
          <cx:pt idx="1856">AT</cx:pt>
          <cx:pt idx="1857">AT</cx:pt>
          <cx:pt idx="1858">AT</cx:pt>
          <cx:pt idx="1859">AT</cx:pt>
          <cx:pt idx="1860">AT</cx:pt>
          <cx:pt idx="1861">AT</cx:pt>
          <cx:pt idx="1862">AT</cx:pt>
          <cx:pt idx="1863">AT</cx:pt>
          <cx:pt idx="1864">AT</cx:pt>
          <cx:pt idx="1865">AT</cx:pt>
          <cx:pt idx="1866">AT</cx:pt>
          <cx:pt idx="1867">AT</cx:pt>
          <cx:pt idx="1868">AT</cx:pt>
          <cx:pt idx="1869">AT</cx:pt>
          <cx:pt idx="1870">AT</cx:pt>
          <cx:pt idx="1871">AT</cx:pt>
          <cx:pt idx="1872">AT</cx:pt>
          <cx:pt idx="1873">AT</cx:pt>
          <cx:pt idx="1874">AT</cx:pt>
          <cx:pt idx="1875">AT</cx:pt>
          <cx:pt idx="1876">AT</cx:pt>
          <cx:pt idx="1877">AT</cx:pt>
          <cx:pt idx="1878">AT</cx:pt>
          <cx:pt idx="1879">AT</cx:pt>
          <cx:pt idx="1880">AT</cx:pt>
          <cx:pt idx="1881">AT</cx:pt>
          <cx:pt idx="1882">AT</cx:pt>
          <cx:pt idx="1883">AT</cx:pt>
          <cx:pt idx="1884">AT</cx:pt>
          <cx:pt idx="1885">AT</cx:pt>
          <cx:pt idx="1886">AT</cx:pt>
          <cx:pt idx="1887">AT</cx:pt>
          <cx:pt idx="1888">AT</cx:pt>
          <cx:pt idx="1889">AT</cx:pt>
          <cx:pt idx="1890">AT</cx:pt>
          <cx:pt idx="1891">AT</cx:pt>
          <cx:pt idx="1892">AT</cx:pt>
          <cx:pt idx="1893">AT</cx:pt>
          <cx:pt idx="1894">AT</cx:pt>
          <cx:pt idx="1895">AT</cx:pt>
          <cx:pt idx="1896">AT</cx:pt>
          <cx:pt idx="1897">AT</cx:pt>
          <cx:pt idx="1898">AT</cx:pt>
          <cx:pt idx="1899">AT</cx:pt>
          <cx:pt idx="1900">AT</cx:pt>
          <cx:pt idx="1901">AT</cx:pt>
          <cx:pt idx="1902">AT</cx:pt>
          <cx:pt idx="1903">AT</cx:pt>
          <cx:pt idx="1904">AT</cx:pt>
          <cx:pt idx="1905">AT</cx:pt>
          <cx:pt idx="1906">AT</cx:pt>
          <cx:pt idx="1907">AT</cx:pt>
          <cx:pt idx="1908">AT</cx:pt>
          <cx:pt idx="1909">AT</cx:pt>
          <cx:pt idx="1910">AT</cx:pt>
          <cx:pt idx="1911">AT</cx:pt>
          <cx:pt idx="1912">AT</cx:pt>
          <cx:pt idx="1913">AT</cx:pt>
          <cx:pt idx="1914">AT</cx:pt>
          <cx:pt idx="1915">AT</cx:pt>
          <cx:pt idx="1916">AT</cx:pt>
          <cx:pt idx="1917">AT</cx:pt>
          <cx:pt idx="1918">AT</cx:pt>
          <cx:pt idx="1919">AT</cx:pt>
          <cx:pt idx="1920">AT</cx:pt>
          <cx:pt idx="1921">AT</cx:pt>
          <cx:pt idx="1922">AT</cx:pt>
          <cx:pt idx="1923">AT</cx:pt>
          <cx:pt idx="1924">AT</cx:pt>
          <cx:pt idx="1925">AT</cx:pt>
          <cx:pt idx="1926">AT</cx:pt>
          <cx:pt idx="1927">AT</cx:pt>
          <cx:pt idx="1928">AT</cx:pt>
          <cx:pt idx="1929">AT</cx:pt>
          <cx:pt idx="1930">AT</cx:pt>
          <cx:pt idx="1931">AT</cx:pt>
          <cx:pt idx="1932">AT</cx:pt>
          <cx:pt idx="1933">AT</cx:pt>
          <cx:pt idx="1934">AT</cx:pt>
          <cx:pt idx="1935">AT</cx:pt>
          <cx:pt idx="1936">AT</cx:pt>
          <cx:pt idx="1937">AT</cx:pt>
          <cx:pt idx="1938">AT</cx:pt>
          <cx:pt idx="1939">AT</cx:pt>
          <cx:pt idx="1940">AT</cx:pt>
          <cx:pt idx="1941">AT</cx:pt>
          <cx:pt idx="1942">AT</cx:pt>
          <cx:pt idx="1943">AT</cx:pt>
          <cx:pt idx="1944">AT</cx:pt>
          <cx:pt idx="1945">AT</cx:pt>
          <cx:pt idx="1946">AT</cx:pt>
          <cx:pt idx="1947">AT</cx:pt>
          <cx:pt idx="1948">AT</cx:pt>
          <cx:pt idx="1949">AT</cx:pt>
          <cx:pt idx="1950">AT</cx:pt>
          <cx:pt idx="1951">AT</cx:pt>
          <cx:pt idx="1952">AT</cx:pt>
          <cx:pt idx="1953">AT</cx:pt>
          <cx:pt idx="1954">AT</cx:pt>
          <cx:pt idx="1955">AT</cx:pt>
          <cx:pt idx="1956">AT</cx:pt>
          <cx:pt idx="1957">AT</cx:pt>
          <cx:pt idx="1958">AT</cx:pt>
          <cx:pt idx="1959">AT</cx:pt>
          <cx:pt idx="1960">AT</cx:pt>
          <cx:pt idx="1961">AT</cx:pt>
          <cx:pt idx="1962">AT</cx:pt>
          <cx:pt idx="1963">AT</cx:pt>
          <cx:pt idx="1964">AT</cx:pt>
          <cx:pt idx="1965">AT</cx:pt>
          <cx:pt idx="1966">AT</cx:pt>
          <cx:pt idx="1967">AT</cx:pt>
          <cx:pt idx="1968">AT</cx:pt>
          <cx:pt idx="1969">AT</cx:pt>
          <cx:pt idx="1970">AT</cx:pt>
          <cx:pt idx="1971">AT</cx:pt>
          <cx:pt idx="1972">AT</cx:pt>
          <cx:pt idx="1973">AT</cx:pt>
          <cx:pt idx="1974">AT</cx:pt>
          <cx:pt idx="1975">AT</cx:pt>
          <cx:pt idx="1976">AT</cx:pt>
          <cx:pt idx="1977">AT</cx:pt>
          <cx:pt idx="1978">AT</cx:pt>
          <cx:pt idx="1979">AT</cx:pt>
          <cx:pt idx="1980">AT</cx:pt>
          <cx:pt idx="1981">AT</cx:pt>
          <cx:pt idx="1982">AT</cx:pt>
          <cx:pt idx="1983">AT</cx:pt>
          <cx:pt idx="1984">AT</cx:pt>
          <cx:pt idx="1985">AT</cx:pt>
          <cx:pt idx="1986">AT</cx:pt>
          <cx:pt idx="1987">AT</cx:pt>
          <cx:pt idx="1988">AT</cx:pt>
          <cx:pt idx="1989">AT</cx:pt>
          <cx:pt idx="1990">AT</cx:pt>
          <cx:pt idx="1991">BE</cx:pt>
          <cx:pt idx="1992">BE</cx:pt>
          <cx:pt idx="1993">BE</cx:pt>
          <cx:pt idx="1994">BE</cx:pt>
          <cx:pt idx="1995">BE</cx:pt>
          <cx:pt idx="1996">BE</cx:pt>
          <cx:pt idx="1997">BE</cx:pt>
          <cx:pt idx="1998">BE</cx:pt>
          <cx:pt idx="1999">BE</cx:pt>
          <cx:pt idx="2000">BE</cx:pt>
          <cx:pt idx="2001">BE</cx:pt>
          <cx:pt idx="2002">BE</cx:pt>
          <cx:pt idx="2003">BE</cx:pt>
          <cx:pt idx="2004">BE</cx:pt>
          <cx:pt idx="2005">BE</cx:pt>
          <cx:pt idx="2006">BE</cx:pt>
          <cx:pt idx="2007">BE</cx:pt>
          <cx:pt idx="2008">BE</cx:pt>
          <cx:pt idx="2009">BE</cx:pt>
          <cx:pt idx="2010">BE</cx:pt>
          <cx:pt idx="2011">BE</cx:pt>
          <cx:pt idx="2012">BE</cx:pt>
          <cx:pt idx="2013">BE</cx:pt>
          <cx:pt idx="2014">BE</cx:pt>
          <cx:pt idx="2015">BE</cx:pt>
          <cx:pt idx="2016">BE</cx:pt>
          <cx:pt idx="2017">BE</cx:pt>
          <cx:pt idx="2018">BE</cx:pt>
          <cx:pt idx="2019">BE</cx:pt>
          <cx:pt idx="2020">BE</cx:pt>
          <cx:pt idx="2021">BE</cx:pt>
          <cx:pt idx="2022">BE</cx:pt>
          <cx:pt idx="2023">BE</cx:pt>
          <cx:pt idx="2024">BE</cx:pt>
          <cx:pt idx="2025">BE</cx:pt>
          <cx:pt idx="2026">BE</cx:pt>
          <cx:pt idx="2027">BE</cx:pt>
          <cx:pt idx="2028">BE</cx:pt>
          <cx:pt idx="2029">BE</cx:pt>
          <cx:pt idx="2030">BE</cx:pt>
          <cx:pt idx="2031">BE</cx:pt>
          <cx:pt idx="2032">BE</cx:pt>
          <cx:pt idx="2033">BE</cx:pt>
          <cx:pt idx="2034">BE</cx:pt>
          <cx:pt idx="2035">BE</cx:pt>
          <cx:pt idx="2036">BE</cx:pt>
          <cx:pt idx="2037">BE</cx:pt>
          <cx:pt idx="2038">BE</cx:pt>
          <cx:pt idx="2039">BE</cx:pt>
          <cx:pt idx="2040">BE</cx:pt>
          <cx:pt idx="2041">BE</cx:pt>
          <cx:pt idx="2042">BE</cx:pt>
          <cx:pt idx="2043">BE</cx:pt>
          <cx:pt idx="2044">BE</cx:pt>
          <cx:pt idx="2045">BE</cx:pt>
          <cx:pt idx="2046">BE</cx:pt>
          <cx:pt idx="2047">BE</cx:pt>
          <cx:pt idx="2048">BE</cx:pt>
          <cx:pt idx="2049">BE</cx:pt>
          <cx:pt idx="2050">BE</cx:pt>
          <cx:pt idx="2051">BE</cx:pt>
          <cx:pt idx="2052">BE</cx:pt>
          <cx:pt idx="2053">BE</cx:pt>
          <cx:pt idx="2054">BE</cx:pt>
          <cx:pt idx="2055">BE</cx:pt>
          <cx:pt idx="2056">BE</cx:pt>
          <cx:pt idx="2057">BE</cx:pt>
          <cx:pt idx="2058">BE</cx:pt>
          <cx:pt idx="2059">BE</cx:pt>
          <cx:pt idx="2060">BE</cx:pt>
          <cx:pt idx="2061">BE</cx:pt>
          <cx:pt idx="2062">BE</cx:pt>
          <cx:pt idx="2063">BE</cx:pt>
          <cx:pt idx="2064">BE</cx:pt>
          <cx:pt idx="2065">BE</cx:pt>
          <cx:pt idx="2066">BE</cx:pt>
          <cx:pt idx="2067">BE</cx:pt>
          <cx:pt idx="2068">BE</cx:pt>
          <cx:pt idx="2069">BE</cx:pt>
          <cx:pt idx="2070">BE</cx:pt>
          <cx:pt idx="2071">BE</cx:pt>
          <cx:pt idx="2072">BE</cx:pt>
          <cx:pt idx="2073">BE</cx:pt>
          <cx:pt idx="2074">BE</cx:pt>
          <cx:pt idx="2075">BE</cx:pt>
          <cx:pt idx="2076">BE</cx:pt>
          <cx:pt idx="2077">BE</cx:pt>
          <cx:pt idx="2078">BE</cx:pt>
          <cx:pt idx="2079">BE</cx:pt>
          <cx:pt idx="2080">BE</cx:pt>
          <cx:pt idx="2081">BE</cx:pt>
          <cx:pt idx="2082">BE</cx:pt>
          <cx:pt idx="2083">BE</cx:pt>
          <cx:pt idx="2084">BE</cx:pt>
          <cx:pt idx="2085">BE</cx:pt>
          <cx:pt idx="2086">BE</cx:pt>
          <cx:pt idx="2087">BE</cx:pt>
          <cx:pt idx="2088">BE</cx:pt>
          <cx:pt idx="2089">BE</cx:pt>
          <cx:pt idx="2090">BE</cx:pt>
          <cx:pt idx="2091">BE</cx:pt>
          <cx:pt idx="2092">BE</cx:pt>
          <cx:pt idx="2093">BE</cx:pt>
          <cx:pt idx="2094">BE</cx:pt>
          <cx:pt idx="2095">BE</cx:pt>
          <cx:pt idx="2096">BE</cx:pt>
          <cx:pt idx="2097">BE</cx:pt>
          <cx:pt idx="2098">BE</cx:pt>
          <cx:pt idx="2099">BE</cx:pt>
          <cx:pt idx="2100">BE</cx:pt>
          <cx:pt idx="2101">BE</cx:pt>
          <cx:pt idx="2102">BE</cx:pt>
          <cx:pt idx="2103">BE</cx:pt>
          <cx:pt idx="2104">BE</cx:pt>
          <cx:pt idx="2105">BE</cx:pt>
          <cx:pt idx="2106">BE</cx:pt>
          <cx:pt idx="2107">BE</cx:pt>
          <cx:pt idx="2108">BE</cx:pt>
          <cx:pt idx="2109">BE</cx:pt>
          <cx:pt idx="2110">BE</cx:pt>
          <cx:pt idx="2111">BE</cx:pt>
          <cx:pt idx="2112">BE</cx:pt>
          <cx:pt idx="2113">BE</cx:pt>
          <cx:pt idx="2114">BE</cx:pt>
          <cx:pt idx="2115">BE</cx:pt>
          <cx:pt idx="2116">BE</cx:pt>
          <cx:pt idx="2117">BE</cx:pt>
          <cx:pt idx="2118">BE</cx:pt>
          <cx:pt idx="2119">BE</cx:pt>
          <cx:pt idx="2120">BE</cx:pt>
          <cx:pt idx="2121">BE</cx:pt>
          <cx:pt idx="2122">BE</cx:pt>
          <cx:pt idx="2123">BE</cx:pt>
          <cx:pt idx="2124">BE</cx:pt>
          <cx:pt idx="2125">BE</cx:pt>
          <cx:pt idx="2126">BE</cx:pt>
          <cx:pt idx="2127">BE</cx:pt>
          <cx:pt idx="2128">BE</cx:pt>
          <cx:pt idx="2129">BE</cx:pt>
          <cx:pt idx="2130">BE</cx:pt>
          <cx:pt idx="2131">BE</cx:pt>
          <cx:pt idx="2132">BE</cx:pt>
          <cx:pt idx="2133">BE</cx:pt>
          <cx:pt idx="2134">BE</cx:pt>
          <cx:pt idx="2135">BE</cx:pt>
          <cx:pt idx="2136">BE</cx:pt>
          <cx:pt idx="2137">BE</cx:pt>
          <cx:pt idx="2138">BE</cx:pt>
          <cx:pt idx="2139">BE</cx:pt>
          <cx:pt idx="2140">BE</cx:pt>
          <cx:pt idx="2141">BE</cx:pt>
          <cx:pt idx="2142">BE</cx:pt>
          <cx:pt idx="2143">BE</cx:pt>
          <cx:pt idx="2144">BE</cx:pt>
          <cx:pt idx="2145">BE</cx:pt>
          <cx:pt idx="2146">BE</cx:pt>
          <cx:pt idx="2147">BE</cx:pt>
          <cx:pt idx="2148">BE</cx:pt>
          <cx:pt idx="2149">BE</cx:pt>
          <cx:pt idx="2150">BE</cx:pt>
          <cx:pt idx="2151">BE</cx:pt>
          <cx:pt idx="2152">BE</cx:pt>
          <cx:pt idx="2153">BE</cx:pt>
          <cx:pt idx="2154">BE</cx:pt>
          <cx:pt idx="2155">BE</cx:pt>
          <cx:pt idx="2156">BE</cx:pt>
          <cx:pt idx="2157">BE</cx:pt>
          <cx:pt idx="2158">BE</cx:pt>
          <cx:pt idx="2159">BE</cx:pt>
          <cx:pt idx="2160">BE</cx:pt>
          <cx:pt idx="2161">BE</cx:pt>
          <cx:pt idx="2162">BE</cx:pt>
          <cx:pt idx="2163">BE</cx:pt>
          <cx:pt idx="2164">BE</cx:pt>
          <cx:pt idx="2165">BE</cx:pt>
          <cx:pt idx="2166">BE</cx:pt>
          <cx:pt idx="2167">BE</cx:pt>
          <cx:pt idx="2168">BE</cx:pt>
          <cx:pt idx="2169">BE</cx:pt>
          <cx:pt idx="2170">BE</cx:pt>
          <cx:pt idx="2171">BE</cx:pt>
          <cx:pt idx="2172">BE</cx:pt>
          <cx:pt idx="2173">BE</cx:pt>
          <cx:pt idx="2174">BE</cx:pt>
          <cx:pt idx="2175">BE</cx:pt>
          <cx:pt idx="2176">BE</cx:pt>
          <cx:pt idx="2177">BE</cx:pt>
          <cx:pt idx="2178">BE</cx:pt>
          <cx:pt idx="2179">BE</cx:pt>
          <cx:pt idx="2180">BE</cx:pt>
          <cx:pt idx="2181">BE</cx:pt>
          <cx:pt idx="2182">BE</cx:pt>
          <cx:pt idx="2183">BE</cx:pt>
          <cx:pt idx="2184">BE</cx:pt>
          <cx:pt idx="2185">BE</cx:pt>
          <cx:pt idx="2186">BE</cx:pt>
          <cx:pt idx="2187">BE</cx:pt>
          <cx:pt idx="2188">BE</cx:pt>
          <cx:pt idx="2189">BE</cx:pt>
          <cx:pt idx="2190">BE</cx:pt>
          <cx:pt idx="2191">BE</cx:pt>
          <cx:pt idx="2192">BE</cx:pt>
          <cx:pt idx="2193">BE</cx:pt>
          <cx:pt idx="2194">BE</cx:pt>
          <cx:pt idx="2195">BE</cx:pt>
          <cx:pt idx="2196">BE</cx:pt>
          <cx:pt idx="2197">BE</cx:pt>
          <cx:pt idx="2198">BE</cx:pt>
          <cx:pt idx="2199">BE</cx:pt>
          <cx:pt idx="2200">BE</cx:pt>
          <cx:pt idx="2201">BE</cx:pt>
          <cx:pt idx="2202">BE</cx:pt>
          <cx:pt idx="2203">BE</cx:pt>
          <cx:pt idx="2204">BE</cx:pt>
          <cx:pt idx="2205">BE</cx:pt>
          <cx:pt idx="2206">BE</cx:pt>
          <cx:pt idx="2207">BE</cx:pt>
          <cx:pt idx="2208">BE</cx:pt>
          <cx:pt idx="2209">BE</cx:pt>
          <cx:pt idx="2210">BE</cx:pt>
          <cx:pt idx="2211">BE</cx:pt>
          <cx:pt idx="2212">BE</cx:pt>
          <cx:pt idx="2213">BE</cx:pt>
          <cx:pt idx="2214">BE</cx:pt>
          <cx:pt idx="2215">BE</cx:pt>
          <cx:pt idx="2216">BE</cx:pt>
          <cx:pt idx="2217">BE</cx:pt>
          <cx:pt idx="2218">BE</cx:pt>
          <cx:pt idx="2219">BE</cx:pt>
          <cx:pt idx="2220">BE</cx:pt>
          <cx:pt idx="2221">BE</cx:pt>
          <cx:pt idx="2222">BE</cx:pt>
          <cx:pt idx="2223">BE</cx:pt>
          <cx:pt idx="2224">BE</cx:pt>
          <cx:pt idx="2225">BE</cx:pt>
          <cx:pt idx="2226">BE</cx:pt>
          <cx:pt idx="2227">BE</cx:pt>
          <cx:pt idx="2228">BE</cx:pt>
          <cx:pt idx="2229">BE</cx:pt>
          <cx:pt idx="2230">BE</cx:pt>
          <cx:pt idx="2231">BE</cx:pt>
          <cx:pt idx="2232">BE</cx:pt>
          <cx:pt idx="2233">BE</cx:pt>
          <cx:pt idx="2234">BE</cx:pt>
          <cx:pt idx="2235">BE</cx:pt>
          <cx:pt idx="2236">BE</cx:pt>
          <cx:pt idx="2237">BE</cx:pt>
          <cx:pt idx="2238">BE</cx:pt>
          <cx:pt idx="2239">BE</cx:pt>
          <cx:pt idx="2240">BE</cx:pt>
          <cx:pt idx="2241">BE</cx:pt>
          <cx:pt idx="2242">BE</cx:pt>
          <cx:pt idx="2243">BE</cx:pt>
          <cx:pt idx="2244">BE</cx:pt>
          <cx:pt idx="2245">BE</cx:pt>
          <cx:pt idx="2246">BE</cx:pt>
          <cx:pt idx="2247">BE</cx:pt>
          <cx:pt idx="2248">BE</cx:pt>
          <cx:pt idx="2249">BE</cx:pt>
          <cx:pt idx="2250">BE</cx:pt>
          <cx:pt idx="2251">BE</cx:pt>
          <cx:pt idx="2252">BE</cx:pt>
          <cx:pt idx="2253">BE</cx:pt>
          <cx:pt idx="2254">BE</cx:pt>
          <cx:pt idx="2255">BE</cx:pt>
          <cx:pt idx="2256">BE</cx:pt>
          <cx:pt idx="2257">BE</cx:pt>
          <cx:pt idx="2258">BE</cx:pt>
          <cx:pt idx="2259">BE</cx:pt>
          <cx:pt idx="2260">BE</cx:pt>
          <cx:pt idx="2261">BE</cx:pt>
          <cx:pt idx="2262">BE</cx:pt>
          <cx:pt idx="2263">BE</cx:pt>
          <cx:pt idx="2264">BE</cx:pt>
          <cx:pt idx="2265">BE</cx:pt>
          <cx:pt idx="2266">BE</cx:pt>
          <cx:pt idx="2267">BE</cx:pt>
          <cx:pt idx="2268">BE</cx:pt>
          <cx:pt idx="2269">BE</cx:pt>
          <cx:pt idx="2270">BE</cx:pt>
          <cx:pt idx="2271">BE</cx:pt>
          <cx:pt idx="2272">BE</cx:pt>
          <cx:pt idx="2273">BE</cx:pt>
          <cx:pt idx="2274">BE</cx:pt>
          <cx:pt idx="2275">BE</cx:pt>
          <cx:pt idx="2276">BE</cx:pt>
          <cx:pt idx="2277">BE</cx:pt>
          <cx:pt idx="2278">BE</cx:pt>
          <cx:pt idx="2279">BE</cx:pt>
          <cx:pt idx="2280">BE</cx:pt>
          <cx:pt idx="2281">BE</cx:pt>
          <cx:pt idx="2282">BE</cx:pt>
          <cx:pt idx="2283">BE</cx:pt>
          <cx:pt idx="2284">BE</cx:pt>
          <cx:pt idx="2285">BE</cx:pt>
          <cx:pt idx="2286">BE</cx:pt>
          <cx:pt idx="2287">BE</cx:pt>
          <cx:pt idx="2288">BE</cx:pt>
          <cx:pt idx="2289">BE</cx:pt>
          <cx:pt idx="2290">BE</cx:pt>
          <cx:pt idx="2291">BE</cx:pt>
          <cx:pt idx="2292">BE</cx:pt>
          <cx:pt idx="2293">BE</cx:pt>
          <cx:pt idx="2294">BE</cx:pt>
          <cx:pt idx="2295">BE</cx:pt>
          <cx:pt idx="2296">BE</cx:pt>
          <cx:pt idx="2297">BE</cx:pt>
          <cx:pt idx="2298">BE</cx:pt>
          <cx:pt idx="2299">BE</cx:pt>
          <cx:pt idx="2300">BE</cx:pt>
          <cx:pt idx="2301">BE</cx:pt>
          <cx:pt idx="2302">BE</cx:pt>
          <cx:pt idx="2303">BE</cx:pt>
          <cx:pt idx="2304">BE</cx:pt>
          <cx:pt idx="2305">BE</cx:pt>
          <cx:pt idx="2306">BE</cx:pt>
          <cx:pt idx="2307">BE</cx:pt>
          <cx:pt idx="2308">BE</cx:pt>
          <cx:pt idx="2309">BE</cx:pt>
          <cx:pt idx="2310">BE</cx:pt>
          <cx:pt idx="2311">BE</cx:pt>
          <cx:pt idx="2312">BE</cx:pt>
          <cx:pt idx="2313">BE</cx:pt>
          <cx:pt idx="2314">BE</cx:pt>
          <cx:pt idx="2315">BE</cx:pt>
          <cx:pt idx="2316">BE</cx:pt>
          <cx:pt idx="2317">BE</cx:pt>
          <cx:pt idx="2318">BE</cx:pt>
          <cx:pt idx="2319">BE</cx:pt>
          <cx:pt idx="2320">BE</cx:pt>
          <cx:pt idx="2321">BE</cx:pt>
          <cx:pt idx="2322">BE</cx:pt>
          <cx:pt idx="2323">BE</cx:pt>
          <cx:pt idx="2324">BE</cx:pt>
          <cx:pt idx="2325">BE</cx:pt>
          <cx:pt idx="2326">BE</cx:pt>
          <cx:pt idx="2327">BE</cx:pt>
          <cx:pt idx="2328">BE</cx:pt>
          <cx:pt idx="2329">BE</cx:pt>
          <cx:pt idx="2330">BE</cx:pt>
          <cx:pt idx="2331">BE</cx:pt>
          <cx:pt idx="2332">BE</cx:pt>
          <cx:pt idx="2333">BE</cx:pt>
          <cx:pt idx="2334">BE</cx:pt>
          <cx:pt idx="2335">BE</cx:pt>
          <cx:pt idx="2336">BE</cx:pt>
          <cx:pt idx="2337">BE</cx:pt>
          <cx:pt idx="2338">BE</cx:pt>
          <cx:pt idx="2339">BE</cx:pt>
          <cx:pt idx="2340">BE</cx:pt>
          <cx:pt idx="2341">BE</cx:pt>
          <cx:pt idx="2342">BE</cx:pt>
          <cx:pt idx="2343">BE</cx:pt>
          <cx:pt idx="2344">BE</cx:pt>
          <cx:pt idx="2345">BE</cx:pt>
          <cx:pt idx="2346">BE</cx:pt>
          <cx:pt idx="2347">BE</cx:pt>
          <cx:pt idx="2348">BE</cx:pt>
          <cx:pt idx="2349">BE</cx:pt>
          <cx:pt idx="2350">BE</cx:pt>
          <cx:pt idx="2351">BE</cx:pt>
          <cx:pt idx="2352">BE</cx:pt>
          <cx:pt idx="2353">BE</cx:pt>
          <cx:pt idx="2354">BE</cx:pt>
          <cx:pt idx="2355">BE</cx:pt>
          <cx:pt idx="2356">BE</cx:pt>
          <cx:pt idx="2357">BE</cx:pt>
          <cx:pt idx="2358">BE</cx:pt>
          <cx:pt idx="2359">BE</cx:pt>
          <cx:pt idx="2360">BE</cx:pt>
          <cx:pt idx="2361">BE</cx:pt>
          <cx:pt idx="2362">BE</cx:pt>
          <cx:pt idx="2363">BE</cx:pt>
          <cx:pt idx="2364">BE</cx:pt>
          <cx:pt idx="2365">BE</cx:pt>
          <cx:pt idx="2366">BE</cx:pt>
          <cx:pt idx="2367">BE</cx:pt>
          <cx:pt idx="2368">BE</cx:pt>
          <cx:pt idx="2369">BE</cx:pt>
          <cx:pt idx="2370">BE</cx:pt>
          <cx:pt idx="2371">BE</cx:pt>
          <cx:pt idx="2372">BE</cx:pt>
          <cx:pt idx="2373">BE</cx:pt>
          <cx:pt idx="2374">BE</cx:pt>
          <cx:pt idx="2375">BE</cx:pt>
          <cx:pt idx="2376">BE</cx:pt>
          <cx:pt idx="2377">BE</cx:pt>
          <cx:pt idx="2378">BE</cx:pt>
          <cx:pt idx="2379">BE</cx:pt>
          <cx:pt idx="2380">BE</cx:pt>
          <cx:pt idx="2381">BE</cx:pt>
          <cx:pt idx="2382">BE</cx:pt>
          <cx:pt idx="2383">BE</cx:pt>
          <cx:pt idx="2384">BE</cx:pt>
          <cx:pt idx="2385">BE</cx:pt>
          <cx:pt idx="2386">BE</cx:pt>
          <cx:pt idx="2387">BE</cx:pt>
          <cx:pt idx="2388">BE</cx:pt>
          <cx:pt idx="2389">BE</cx:pt>
          <cx:pt idx="2390">BE</cx:pt>
          <cx:pt idx="2391">BE</cx:pt>
          <cx:pt idx="2392">BE</cx:pt>
          <cx:pt idx="2393">BE</cx:pt>
          <cx:pt idx="2394">BE</cx:pt>
          <cx:pt idx="2395">BE</cx:pt>
          <cx:pt idx="2396">BE</cx:pt>
          <cx:pt idx="2397">BE</cx:pt>
          <cx:pt idx="2398">BE</cx:pt>
          <cx:pt idx="2399">BE</cx:pt>
          <cx:pt idx="2400">BE</cx:pt>
          <cx:pt idx="2401">BE</cx:pt>
          <cx:pt idx="2402">BE</cx:pt>
          <cx:pt idx="2403">BE</cx:pt>
          <cx:pt idx="2404">BE</cx:pt>
          <cx:pt idx="2405">BE</cx:pt>
          <cx:pt idx="2406">BE</cx:pt>
          <cx:pt idx="2407">BE</cx:pt>
          <cx:pt idx="2408">BE</cx:pt>
          <cx:pt idx="2409">BE</cx:pt>
          <cx:pt idx="2410">BE</cx:pt>
          <cx:pt idx="2411">BE</cx:pt>
          <cx:pt idx="2412">BE</cx:pt>
          <cx:pt idx="2413">BE</cx:pt>
          <cx:pt idx="2414">BE</cx:pt>
          <cx:pt idx="2415">BE</cx:pt>
          <cx:pt idx="2416">BE</cx:pt>
          <cx:pt idx="2417">BE</cx:pt>
          <cx:pt idx="2418">BE</cx:pt>
          <cx:pt idx="2419">BE</cx:pt>
          <cx:pt idx="2420">BE</cx:pt>
          <cx:pt idx="2421">BE</cx:pt>
          <cx:pt idx="2422">BE</cx:pt>
          <cx:pt idx="2423">BE</cx:pt>
          <cx:pt idx="2424">BE</cx:pt>
          <cx:pt idx="2425">BE</cx:pt>
          <cx:pt idx="2426">BE</cx:pt>
          <cx:pt idx="2427">BE</cx:pt>
          <cx:pt idx="2428">BE</cx:pt>
          <cx:pt idx="2429">BE</cx:pt>
          <cx:pt idx="2430">BE</cx:pt>
          <cx:pt idx="2431">BE</cx:pt>
          <cx:pt idx="2432">BE</cx:pt>
          <cx:pt idx="2433">BE</cx:pt>
          <cx:pt idx="2434">BE</cx:pt>
          <cx:pt idx="2435">BE</cx:pt>
          <cx:pt idx="2436">BE</cx:pt>
          <cx:pt idx="2437">BE</cx:pt>
          <cx:pt idx="2438">BE</cx:pt>
          <cx:pt idx="2439">BE</cx:pt>
          <cx:pt idx="2440">BE</cx:pt>
          <cx:pt idx="2441">BE</cx:pt>
          <cx:pt idx="2442">BE</cx:pt>
          <cx:pt idx="2443">BE</cx:pt>
          <cx:pt idx="2444">BE</cx:pt>
          <cx:pt idx="2445">BE</cx:pt>
          <cx:pt idx="2446">BE</cx:pt>
          <cx:pt idx="2447">BE</cx:pt>
          <cx:pt idx="2448">BE</cx:pt>
          <cx:pt idx="2449">BE</cx:pt>
          <cx:pt idx="2450">BE</cx:pt>
          <cx:pt idx="2451">BE</cx:pt>
          <cx:pt idx="2452">BE</cx:pt>
          <cx:pt idx="2453">BE</cx:pt>
          <cx:pt idx="2454">BE</cx:pt>
          <cx:pt idx="2455">BE</cx:pt>
          <cx:pt idx="2456">BE</cx:pt>
          <cx:pt idx="2457">BE</cx:pt>
          <cx:pt idx="2458">BE</cx:pt>
          <cx:pt idx="2459">BE</cx:pt>
          <cx:pt idx="2460">BE</cx:pt>
          <cx:pt idx="2461">BE</cx:pt>
          <cx:pt idx="2462">BE</cx:pt>
          <cx:pt idx="2463">BE</cx:pt>
          <cx:pt idx="2464">BE</cx:pt>
          <cx:pt idx="2465">BE</cx:pt>
          <cx:pt idx="2466">BE</cx:pt>
          <cx:pt idx="2467">BE</cx:pt>
          <cx:pt idx="2468">BE</cx:pt>
          <cx:pt idx="2469">BE</cx:pt>
          <cx:pt idx="2470">BE</cx:pt>
          <cx:pt idx="2471">BE</cx:pt>
          <cx:pt idx="2472">BE</cx:pt>
          <cx:pt idx="2473">BE</cx:pt>
          <cx:pt idx="2474">BE</cx:pt>
          <cx:pt idx="2475">BE</cx:pt>
          <cx:pt idx="2476">BE</cx:pt>
          <cx:pt idx="2477">BE</cx:pt>
          <cx:pt idx="2478">BE</cx:pt>
          <cx:pt idx="2479">BE</cx:pt>
          <cx:pt idx="2480">BE</cx:pt>
          <cx:pt idx="2481">BE</cx:pt>
          <cx:pt idx="2482">BE</cx:pt>
          <cx:pt idx="2483">BE</cx:pt>
          <cx:pt idx="2484">BE</cx:pt>
          <cx:pt idx="2485">BE</cx:pt>
          <cx:pt idx="2486">BE</cx:pt>
          <cx:pt idx="2487">BE</cx:pt>
          <cx:pt idx="2488">BE</cx:pt>
          <cx:pt idx="2489">BE</cx:pt>
          <cx:pt idx="2490">BE</cx:pt>
          <cx:pt idx="2491">BE</cx:pt>
          <cx:pt idx="2492">BE</cx:pt>
          <cx:pt idx="2493">BE</cx:pt>
          <cx:pt idx="2494">BE</cx:pt>
          <cx:pt idx="2495">BE</cx:pt>
          <cx:pt idx="2496">BE</cx:pt>
          <cx:pt idx="2497">BE</cx:pt>
          <cx:pt idx="2498">BE</cx:pt>
          <cx:pt idx="2499">BE</cx:pt>
          <cx:pt idx="2500">BE</cx:pt>
          <cx:pt idx="2501">BE</cx:pt>
          <cx:pt idx="2502">BE</cx:pt>
          <cx:pt idx="2503">BE</cx:pt>
          <cx:pt idx="2504">BE</cx:pt>
          <cx:pt idx="2505">BE</cx:pt>
          <cx:pt idx="2506">BE</cx:pt>
          <cx:pt idx="2507">BE</cx:pt>
          <cx:pt idx="2508">BE</cx:pt>
          <cx:pt idx="2509">BE</cx:pt>
          <cx:pt idx="2510">BE</cx:pt>
          <cx:pt idx="2511">BE</cx:pt>
          <cx:pt idx="2512">BE</cx:pt>
          <cx:pt idx="2513">BE</cx:pt>
          <cx:pt idx="2514">BE</cx:pt>
          <cx:pt idx="2515">BE</cx:pt>
          <cx:pt idx="2516">BE</cx:pt>
          <cx:pt idx="2517">BE</cx:pt>
          <cx:pt idx="2518">BE</cx:pt>
          <cx:pt idx="2519">BE</cx:pt>
          <cx:pt idx="2520">BE</cx:pt>
          <cx:pt idx="2521">BE</cx:pt>
          <cx:pt idx="2522">BE</cx:pt>
          <cx:pt idx="2523">BE</cx:pt>
          <cx:pt idx="2524">BE</cx:pt>
          <cx:pt idx="2525">BE</cx:pt>
          <cx:pt idx="2526">BE</cx:pt>
          <cx:pt idx="2527">BE</cx:pt>
          <cx:pt idx="2528">BE</cx:pt>
          <cx:pt idx="2529">BE</cx:pt>
          <cx:pt idx="2530">BE</cx:pt>
          <cx:pt idx="2531">BE</cx:pt>
          <cx:pt idx="2532">BE</cx:pt>
          <cx:pt idx="2533">BE</cx:pt>
          <cx:pt idx="2534">BE</cx:pt>
          <cx:pt idx="2535">BE</cx:pt>
          <cx:pt idx="2536">BE</cx:pt>
          <cx:pt idx="2537">BE</cx:pt>
          <cx:pt idx="2538">BE</cx:pt>
          <cx:pt idx="2539">BE</cx:pt>
          <cx:pt idx="2540">BE</cx:pt>
          <cx:pt idx="2541">BE</cx:pt>
          <cx:pt idx="2542">BE</cx:pt>
          <cx:pt idx="2543">BE</cx:pt>
          <cx:pt idx="2544">BE</cx:pt>
          <cx:pt idx="2545">BE</cx:pt>
          <cx:pt idx="2546">BE</cx:pt>
          <cx:pt idx="2547">BE</cx:pt>
          <cx:pt idx="2548">BE</cx:pt>
          <cx:pt idx="2549">BE</cx:pt>
          <cx:pt idx="2550">BE</cx:pt>
          <cx:pt idx="2551">BE</cx:pt>
          <cx:pt idx="2552">BE</cx:pt>
          <cx:pt idx="2553">BE</cx:pt>
          <cx:pt idx="2554">BE</cx:pt>
          <cx:pt idx="2555">BE</cx:pt>
          <cx:pt idx="2556">BE</cx:pt>
          <cx:pt idx="2557">BE</cx:pt>
          <cx:pt idx="2558">BE</cx:pt>
          <cx:pt idx="2559">BE</cx:pt>
          <cx:pt idx="2560">BE</cx:pt>
          <cx:pt idx="2561">BE</cx:pt>
          <cx:pt idx="2562">BE</cx:pt>
          <cx:pt idx="2563">BE</cx:pt>
          <cx:pt idx="2564">BE</cx:pt>
          <cx:pt idx="2565">BE</cx:pt>
          <cx:pt idx="2566">BE</cx:pt>
          <cx:pt idx="2567">BE</cx:pt>
          <cx:pt idx="2568">BE</cx:pt>
          <cx:pt idx="2569">BE</cx:pt>
          <cx:pt idx="2570">BE</cx:pt>
          <cx:pt idx="2571">BE</cx:pt>
          <cx:pt idx="2572">BE</cx:pt>
          <cx:pt idx="2573">BE</cx:pt>
          <cx:pt idx="2574">BE</cx:pt>
          <cx:pt idx="2575">BE</cx:pt>
          <cx:pt idx="2576">BE</cx:pt>
          <cx:pt idx="2577">BE</cx:pt>
          <cx:pt idx="2578">BE</cx:pt>
          <cx:pt idx="2579">BE</cx:pt>
          <cx:pt idx="2580">BE</cx:pt>
          <cx:pt idx="2581">BE</cx:pt>
          <cx:pt idx="2582">BE</cx:pt>
          <cx:pt idx="2583">BE</cx:pt>
          <cx:pt idx="2584">BE</cx:pt>
          <cx:pt idx="2585">BE</cx:pt>
          <cx:pt idx="2586">BE</cx:pt>
          <cx:pt idx="2587">BE</cx:pt>
          <cx:pt idx="2588">BE</cx:pt>
          <cx:pt idx="2589">BE</cx:pt>
          <cx:pt idx="2590">BE</cx:pt>
          <cx:pt idx="2591">BE</cx:pt>
          <cx:pt idx="2592">BE</cx:pt>
          <cx:pt idx="2593">BE</cx:pt>
          <cx:pt idx="2594">BE</cx:pt>
          <cx:pt idx="2595">BE</cx:pt>
          <cx:pt idx="2596">BE</cx:pt>
          <cx:pt idx="2597">BE</cx:pt>
          <cx:pt idx="2598">BE</cx:pt>
          <cx:pt idx="2599">BE</cx:pt>
          <cx:pt idx="2600">BE</cx:pt>
          <cx:pt idx="2601">BE</cx:pt>
          <cx:pt idx="2602">BE</cx:pt>
          <cx:pt idx="2603">BE</cx:pt>
          <cx:pt idx="2604">BE</cx:pt>
          <cx:pt idx="2605">BE</cx:pt>
          <cx:pt idx="2606">BE</cx:pt>
          <cx:pt idx="2607">BE</cx:pt>
          <cx:pt idx="2608">BE</cx:pt>
          <cx:pt idx="2609">BE</cx:pt>
          <cx:pt idx="2610">BE</cx:pt>
          <cx:pt idx="2611">BE</cx:pt>
          <cx:pt idx="2612">BE</cx:pt>
          <cx:pt idx="2613">BE</cx:pt>
          <cx:pt idx="2614">BE</cx:pt>
          <cx:pt idx="2615">BE</cx:pt>
          <cx:pt idx="2616">BE</cx:pt>
          <cx:pt idx="2617">BE</cx:pt>
          <cx:pt idx="2618">BE</cx:pt>
          <cx:pt idx="2619">BE</cx:pt>
          <cx:pt idx="2620">BE</cx:pt>
          <cx:pt idx="2621">BE</cx:pt>
          <cx:pt idx="2622">BE</cx:pt>
          <cx:pt idx="2623">BE</cx:pt>
          <cx:pt idx="2624">BE</cx:pt>
          <cx:pt idx="2625">BE</cx:pt>
          <cx:pt idx="2626">BE</cx:pt>
          <cx:pt idx="2627">BE</cx:pt>
          <cx:pt idx="2628">BE</cx:pt>
          <cx:pt idx="2629">BE</cx:pt>
          <cx:pt idx="2630">BE</cx:pt>
          <cx:pt idx="2631">BE</cx:pt>
          <cx:pt idx="2632">BE</cx:pt>
          <cx:pt idx="2633">BE</cx:pt>
          <cx:pt idx="2634">BE</cx:pt>
          <cx:pt idx="2635">BE</cx:pt>
          <cx:pt idx="2636">BE</cx:pt>
          <cx:pt idx="2637">BE</cx:pt>
          <cx:pt idx="2638">BE</cx:pt>
          <cx:pt idx="2639">BE</cx:pt>
          <cx:pt idx="2640">BE</cx:pt>
          <cx:pt idx="2641">BE</cx:pt>
          <cx:pt idx="2642">BE</cx:pt>
          <cx:pt idx="2643">BE</cx:pt>
          <cx:pt idx="2644">BE</cx:pt>
          <cx:pt idx="2645">BE</cx:pt>
          <cx:pt idx="2646">BE</cx:pt>
          <cx:pt idx="2647">BE</cx:pt>
          <cx:pt idx="2648">BE</cx:pt>
          <cx:pt idx="2649">BE</cx:pt>
          <cx:pt idx="2650">BE</cx:pt>
          <cx:pt idx="2651">BE</cx:pt>
          <cx:pt idx="2652">BE</cx:pt>
          <cx:pt idx="2653">BE</cx:pt>
          <cx:pt idx="2654">BE</cx:pt>
          <cx:pt idx="2655">BE</cx:pt>
          <cx:pt idx="2656">BE</cx:pt>
          <cx:pt idx="2657">BE</cx:pt>
          <cx:pt idx="2658">BE</cx:pt>
          <cx:pt idx="2659">BE</cx:pt>
          <cx:pt idx="2660">BE</cx:pt>
          <cx:pt idx="2661">BE</cx:pt>
          <cx:pt idx="2662">BE</cx:pt>
          <cx:pt idx="2663">BE</cx:pt>
          <cx:pt idx="2664">BE</cx:pt>
          <cx:pt idx="2665">BE</cx:pt>
          <cx:pt idx="2666">BE</cx:pt>
          <cx:pt idx="2667">BE</cx:pt>
          <cx:pt idx="2668">BE</cx:pt>
          <cx:pt idx="2669">BE</cx:pt>
          <cx:pt idx="2670">BE</cx:pt>
          <cx:pt idx="2671">BE</cx:pt>
          <cx:pt idx="2672">BE</cx:pt>
          <cx:pt idx="2673">BE</cx:pt>
          <cx:pt idx="2674">BE</cx:pt>
          <cx:pt idx="2675">BE</cx:pt>
          <cx:pt idx="2676">BE</cx:pt>
          <cx:pt idx="2677">BE</cx:pt>
          <cx:pt idx="2678">BE</cx:pt>
          <cx:pt idx="2679">BE</cx:pt>
          <cx:pt idx="2680">BE</cx:pt>
          <cx:pt idx="2681">BE</cx:pt>
          <cx:pt idx="2682">BE</cx:pt>
          <cx:pt idx="2683">BE</cx:pt>
          <cx:pt idx="2684">BE</cx:pt>
          <cx:pt idx="2685">BE</cx:pt>
          <cx:pt idx="2686">BE</cx:pt>
          <cx:pt idx="2687">BE</cx:pt>
          <cx:pt idx="2688">BE</cx:pt>
          <cx:pt idx="2689">BE</cx:pt>
          <cx:pt idx="2690">BE</cx:pt>
          <cx:pt idx="2691">BE</cx:pt>
          <cx:pt idx="2692">BE</cx:pt>
          <cx:pt idx="2693">BE</cx:pt>
          <cx:pt idx="2694">BE</cx:pt>
          <cx:pt idx="2695">BE</cx:pt>
          <cx:pt idx="2696">BE</cx:pt>
          <cx:pt idx="2697">BE</cx:pt>
          <cx:pt idx="2698">BE</cx:pt>
          <cx:pt idx="2699">BE</cx:pt>
          <cx:pt idx="2700">BE</cx:pt>
          <cx:pt idx="2701">BE</cx:pt>
          <cx:pt idx="2702">BE</cx:pt>
          <cx:pt idx="2703">BE</cx:pt>
          <cx:pt idx="2704">BE</cx:pt>
          <cx:pt idx="2705">BE</cx:pt>
          <cx:pt idx="2706">BE</cx:pt>
          <cx:pt idx="2707">BE</cx:pt>
          <cx:pt idx="2708">BE</cx:pt>
          <cx:pt idx="2709">BE</cx:pt>
          <cx:pt idx="2710">BE</cx:pt>
          <cx:pt idx="2711">BE</cx:pt>
          <cx:pt idx="2712">BE</cx:pt>
          <cx:pt idx="2713">BE</cx:pt>
          <cx:pt idx="2714">BE</cx:pt>
          <cx:pt idx="2715">BE</cx:pt>
          <cx:pt idx="2716">BE</cx:pt>
          <cx:pt idx="2717">BE</cx:pt>
          <cx:pt idx="2718">BE</cx:pt>
          <cx:pt idx="2719">BE</cx:pt>
          <cx:pt idx="2720">BE</cx:pt>
          <cx:pt idx="2721">BE</cx:pt>
          <cx:pt idx="2722">BE</cx:pt>
          <cx:pt idx="2723">BE</cx:pt>
          <cx:pt idx="2724">BE</cx:pt>
          <cx:pt idx="2725">BE</cx:pt>
          <cx:pt idx="2726">BE</cx:pt>
          <cx:pt idx="2727">BE</cx:pt>
          <cx:pt idx="2728">BE</cx:pt>
          <cx:pt idx="2729">BE</cx:pt>
          <cx:pt idx="2730">BE</cx:pt>
          <cx:pt idx="2731">BE</cx:pt>
          <cx:pt idx="2732">BE</cx:pt>
          <cx:pt idx="2733">BE</cx:pt>
          <cx:pt idx="2734">BE</cx:pt>
          <cx:pt idx="2735">BE</cx:pt>
          <cx:pt idx="2736">BE</cx:pt>
          <cx:pt idx="2737">BE</cx:pt>
          <cx:pt idx="2738">BE</cx:pt>
          <cx:pt idx="2739">BE</cx:pt>
          <cx:pt idx="2740">BE</cx:pt>
          <cx:pt idx="2741">BE</cx:pt>
          <cx:pt idx="2742">BE</cx:pt>
          <cx:pt idx="2743">BE</cx:pt>
          <cx:pt idx="2744">BE</cx:pt>
          <cx:pt idx="2745">BE</cx:pt>
          <cx:pt idx="2746">BE</cx:pt>
          <cx:pt idx="2747">BE</cx:pt>
          <cx:pt idx="2748">BE</cx:pt>
          <cx:pt idx="2749">BE</cx:pt>
          <cx:pt idx="2750">BE</cx:pt>
          <cx:pt idx="2751">BE</cx:pt>
          <cx:pt idx="2752">BE</cx:pt>
          <cx:pt idx="2753">BE</cx:pt>
          <cx:pt idx="2754">BE</cx:pt>
          <cx:pt idx="2755">BE</cx:pt>
          <cx:pt idx="2756">BE</cx:pt>
          <cx:pt idx="2757">BE</cx:pt>
          <cx:pt idx="2758">BE</cx:pt>
          <cx:pt idx="2759">BE</cx:pt>
          <cx:pt idx="2760">BE</cx:pt>
          <cx:pt idx="2761">BE</cx:pt>
          <cx:pt idx="2762">BE</cx:pt>
          <cx:pt idx="2763">BE</cx:pt>
          <cx:pt idx="2764">BE</cx:pt>
          <cx:pt idx="2765">BE</cx:pt>
          <cx:pt idx="2766">BE</cx:pt>
          <cx:pt idx="2767">BE</cx:pt>
          <cx:pt idx="2768">BE</cx:pt>
          <cx:pt idx="2769">BE</cx:pt>
          <cx:pt idx="2770">BE</cx:pt>
          <cx:pt idx="2771">BE</cx:pt>
          <cx:pt idx="2772">BE</cx:pt>
          <cx:pt idx="2773">BE</cx:pt>
          <cx:pt idx="2774">BE</cx:pt>
          <cx:pt idx="2775">BE</cx:pt>
          <cx:pt idx="2776">BE</cx:pt>
          <cx:pt idx="2777">BE</cx:pt>
          <cx:pt idx="2778">BE</cx:pt>
          <cx:pt idx="2779">BE</cx:pt>
          <cx:pt idx="2780">BE</cx:pt>
          <cx:pt idx="2781">BE</cx:pt>
          <cx:pt idx="2782">BE</cx:pt>
          <cx:pt idx="2783">BE</cx:pt>
          <cx:pt idx="2784">BE</cx:pt>
          <cx:pt idx="2785">BE</cx:pt>
          <cx:pt idx="2786">BE</cx:pt>
          <cx:pt idx="2787">BE</cx:pt>
          <cx:pt idx="2788">BE</cx:pt>
          <cx:pt idx="2789">BE</cx:pt>
          <cx:pt idx="2790">BE</cx:pt>
          <cx:pt idx="2791">BE</cx:pt>
          <cx:pt idx="2792">BE</cx:pt>
          <cx:pt idx="2793">BE</cx:pt>
          <cx:pt idx="2794">BE</cx:pt>
          <cx:pt idx="2795">BE</cx:pt>
          <cx:pt idx="2796">BE</cx:pt>
          <cx:pt idx="2797">BE</cx:pt>
          <cx:pt idx="2798">BE</cx:pt>
          <cx:pt idx="2799">BE</cx:pt>
          <cx:pt idx="2800">BE</cx:pt>
          <cx:pt idx="2801">BE</cx:pt>
          <cx:pt idx="2802">BE</cx:pt>
          <cx:pt idx="2803">BE</cx:pt>
          <cx:pt idx="2804">BE</cx:pt>
          <cx:pt idx="2805">BE</cx:pt>
          <cx:pt idx="2806">BE</cx:pt>
          <cx:pt idx="2807">BE</cx:pt>
          <cx:pt idx="2808">BE</cx:pt>
          <cx:pt idx="2809">BE</cx:pt>
          <cx:pt idx="2810">BE</cx:pt>
          <cx:pt idx="2811">BE</cx:pt>
          <cx:pt idx="2812">BE</cx:pt>
          <cx:pt idx="2813">BE</cx:pt>
          <cx:pt idx="2814">BE</cx:pt>
          <cx:pt idx="2815">BE</cx:pt>
          <cx:pt idx="2816">BE</cx:pt>
          <cx:pt idx="2817">BE</cx:pt>
          <cx:pt idx="2818">BE</cx:pt>
          <cx:pt idx="2819">BE</cx:pt>
          <cx:pt idx="2820">BE</cx:pt>
          <cx:pt idx="2821">BE</cx:pt>
          <cx:pt idx="2822">BE</cx:pt>
          <cx:pt idx="2823">BE</cx:pt>
          <cx:pt idx="2824">BE</cx:pt>
          <cx:pt idx="2825">BE</cx:pt>
          <cx:pt idx="2826">BE</cx:pt>
          <cx:pt idx="2827">BE</cx:pt>
          <cx:pt idx="2828">BE</cx:pt>
          <cx:pt idx="2829">BE</cx:pt>
          <cx:pt idx="2830">BE</cx:pt>
          <cx:pt idx="2831">BE</cx:pt>
          <cx:pt idx="2832">BE</cx:pt>
          <cx:pt idx="2833">BE</cx:pt>
          <cx:pt idx="2834">BE</cx:pt>
          <cx:pt idx="2835">BE</cx:pt>
          <cx:pt idx="2836">BE</cx:pt>
          <cx:pt idx="2837">BE</cx:pt>
          <cx:pt idx="2838">BE</cx:pt>
          <cx:pt idx="2839">BE</cx:pt>
          <cx:pt idx="2840">BE</cx:pt>
          <cx:pt idx="2841">BE</cx:pt>
          <cx:pt idx="2842">BE</cx:pt>
          <cx:pt idx="2843">BE</cx:pt>
          <cx:pt idx="2844">BE</cx:pt>
          <cx:pt idx="2845">BE</cx:pt>
          <cx:pt idx="2846">BE</cx:pt>
          <cx:pt idx="2847">BE</cx:pt>
          <cx:pt idx="2848">BE</cx:pt>
          <cx:pt idx="2849">BE</cx:pt>
          <cx:pt idx="2850">BE</cx:pt>
          <cx:pt idx="2851">BE</cx:pt>
          <cx:pt idx="2852">BE</cx:pt>
          <cx:pt idx="2853">BE</cx:pt>
          <cx:pt idx="2854">BE</cx:pt>
          <cx:pt idx="2855">BE</cx:pt>
          <cx:pt idx="2856">BE</cx:pt>
          <cx:pt idx="2857">BE</cx:pt>
          <cx:pt idx="2858">BE</cx:pt>
          <cx:pt idx="2859">BE</cx:pt>
          <cx:pt idx="2860">BE</cx:pt>
          <cx:pt idx="2861">BE</cx:pt>
          <cx:pt idx="2862">BE</cx:pt>
          <cx:pt idx="2863">BE</cx:pt>
          <cx:pt idx="2864">BE</cx:pt>
          <cx:pt idx="2865">BE</cx:pt>
          <cx:pt idx="2866">BE</cx:pt>
          <cx:pt idx="2867">BE</cx:pt>
          <cx:pt idx="2868">BE</cx:pt>
          <cx:pt idx="2869">BE</cx:pt>
          <cx:pt idx="2870">BE</cx:pt>
          <cx:pt idx="2871">BE</cx:pt>
          <cx:pt idx="2872">BE</cx:pt>
          <cx:pt idx="2873">BE</cx:pt>
          <cx:pt idx="2874">BE</cx:pt>
          <cx:pt idx="2875">BE</cx:pt>
          <cx:pt idx="2876">BE</cx:pt>
          <cx:pt idx="2877">BE</cx:pt>
          <cx:pt idx="2878">BE</cx:pt>
          <cx:pt idx="2879">BE</cx:pt>
          <cx:pt idx="2880">BE</cx:pt>
          <cx:pt idx="2881">BE</cx:pt>
          <cx:pt idx="2882">BE</cx:pt>
          <cx:pt idx="2883">BE</cx:pt>
          <cx:pt idx="2884">BE</cx:pt>
          <cx:pt idx="2885">BE</cx:pt>
          <cx:pt idx="2886">BE</cx:pt>
          <cx:pt idx="2887">BE</cx:pt>
          <cx:pt idx="2888">BE</cx:pt>
          <cx:pt idx="2889">BE</cx:pt>
          <cx:pt idx="2890">BE</cx:pt>
          <cx:pt idx="2891">BE</cx:pt>
          <cx:pt idx="2892">BE</cx:pt>
          <cx:pt idx="2893">BE</cx:pt>
          <cx:pt idx="2894">BE</cx:pt>
          <cx:pt idx="2895">BE</cx:pt>
          <cx:pt idx="2896">BE</cx:pt>
          <cx:pt idx="2897">BE</cx:pt>
          <cx:pt idx="2898">BE</cx:pt>
          <cx:pt idx="2899">BE</cx:pt>
          <cx:pt idx="2900">BE</cx:pt>
          <cx:pt idx="2901">BE</cx:pt>
          <cx:pt idx="2902">BE</cx:pt>
          <cx:pt idx="2903">BE</cx:pt>
          <cx:pt idx="2904">BE</cx:pt>
          <cx:pt idx="2905">BE</cx:pt>
          <cx:pt idx="2906">BE</cx:pt>
          <cx:pt idx="2907">BE</cx:pt>
          <cx:pt idx="2908">BE</cx:pt>
          <cx:pt idx="2909">BE</cx:pt>
          <cx:pt idx="2910">BE</cx:pt>
          <cx:pt idx="2911">BE</cx:pt>
          <cx:pt idx="2912">BE</cx:pt>
          <cx:pt idx="2913">BE</cx:pt>
          <cx:pt idx="2914">BE</cx:pt>
          <cx:pt idx="2915">BE</cx:pt>
          <cx:pt idx="2916">BE</cx:pt>
          <cx:pt idx="2917">BE</cx:pt>
          <cx:pt idx="2918">BE</cx:pt>
          <cx:pt idx="2919">BE</cx:pt>
          <cx:pt idx="2920">BE</cx:pt>
          <cx:pt idx="2921">BE</cx:pt>
          <cx:pt idx="2922">BE</cx:pt>
          <cx:pt idx="2923">BE</cx:pt>
          <cx:pt idx="2924">BE</cx:pt>
          <cx:pt idx="2925">BE</cx:pt>
          <cx:pt idx="2926">BE</cx:pt>
          <cx:pt idx="2927">BE</cx:pt>
          <cx:pt idx="2928">BE</cx:pt>
          <cx:pt idx="2929">BE</cx:pt>
          <cx:pt idx="2930">BE</cx:pt>
          <cx:pt idx="2931">BE</cx:pt>
          <cx:pt idx="2932">BE</cx:pt>
          <cx:pt idx="2933">BE</cx:pt>
          <cx:pt idx="2934">BE</cx:pt>
          <cx:pt idx="2935">BE</cx:pt>
          <cx:pt idx="2936">BE</cx:pt>
          <cx:pt idx="2937">BE</cx:pt>
          <cx:pt idx="2938">BE</cx:pt>
          <cx:pt idx="2939">BE</cx:pt>
          <cx:pt idx="2940">BE</cx:pt>
          <cx:pt idx="2941">BE</cx:pt>
          <cx:pt idx="2942">BE</cx:pt>
          <cx:pt idx="2943">BE</cx:pt>
          <cx:pt idx="2944">BE</cx:pt>
          <cx:pt idx="2945">BE</cx:pt>
          <cx:pt idx="2946">BE</cx:pt>
          <cx:pt idx="2947">BE</cx:pt>
          <cx:pt idx="2948">BE</cx:pt>
          <cx:pt idx="2949">BE</cx:pt>
          <cx:pt idx="2950">BE</cx:pt>
          <cx:pt idx="2951">BE</cx:pt>
          <cx:pt idx="2952">BE</cx:pt>
          <cx:pt idx="2953">BE</cx:pt>
          <cx:pt idx="2954">BE</cx:pt>
          <cx:pt idx="2955">BE</cx:pt>
          <cx:pt idx="2956">BE</cx:pt>
          <cx:pt idx="2957">BE</cx:pt>
          <cx:pt idx="2958">BE</cx:pt>
          <cx:pt idx="2959">BE</cx:pt>
          <cx:pt idx="2960">BE</cx:pt>
          <cx:pt idx="2961">BE</cx:pt>
          <cx:pt idx="2962">BE</cx:pt>
          <cx:pt idx="2963">BE</cx:pt>
          <cx:pt idx="2964">BE</cx:pt>
          <cx:pt idx="2965">BE</cx:pt>
          <cx:pt idx="2966">BE</cx:pt>
          <cx:pt idx="2967">BE</cx:pt>
          <cx:pt idx="2968">BE</cx:pt>
          <cx:pt idx="2969">BE</cx:pt>
          <cx:pt idx="2970">BE</cx:pt>
          <cx:pt idx="2971">BE</cx:pt>
          <cx:pt idx="2972">BE</cx:pt>
          <cx:pt idx="2973">BE</cx:pt>
          <cx:pt idx="2974">BE</cx:pt>
          <cx:pt idx="2975">BE</cx:pt>
          <cx:pt idx="2976">BE</cx:pt>
          <cx:pt idx="2977">BE</cx:pt>
          <cx:pt idx="2978">BE</cx:pt>
          <cx:pt idx="2979">BE</cx:pt>
          <cx:pt idx="2980">BE</cx:pt>
          <cx:pt idx="2981">BE</cx:pt>
          <cx:pt idx="2982">BE</cx:pt>
          <cx:pt idx="2983">BE</cx:pt>
          <cx:pt idx="2984">BE</cx:pt>
          <cx:pt idx="2985">BE</cx:pt>
          <cx:pt idx="2986">BE</cx:pt>
          <cx:pt idx="2987">BE</cx:pt>
          <cx:pt idx="2988">BE</cx:pt>
          <cx:pt idx="2989">BE</cx:pt>
          <cx:pt idx="2990">BE</cx:pt>
          <cx:pt idx="2991">BE</cx:pt>
          <cx:pt idx="2992">BE</cx:pt>
          <cx:pt idx="2993">BE</cx:pt>
          <cx:pt idx="2994">BE</cx:pt>
          <cx:pt idx="2995">BE</cx:pt>
          <cx:pt idx="2996">BE</cx:pt>
          <cx:pt idx="2997">BE</cx:pt>
          <cx:pt idx="2998">BE</cx:pt>
          <cx:pt idx="2999">BE</cx:pt>
          <cx:pt idx="3000">BE</cx:pt>
          <cx:pt idx="3001">BE</cx:pt>
          <cx:pt idx="3002">BE</cx:pt>
          <cx:pt idx="3003">BE</cx:pt>
          <cx:pt idx="3004">BE</cx:pt>
          <cx:pt idx="3005">BE</cx:pt>
          <cx:pt idx="3006">BE</cx:pt>
          <cx:pt idx="3007">BE</cx:pt>
          <cx:pt idx="3008">BE</cx:pt>
          <cx:pt idx="3009">BE</cx:pt>
          <cx:pt idx="3010">BE</cx:pt>
          <cx:pt idx="3011">BE</cx:pt>
          <cx:pt idx="3012">BE</cx:pt>
          <cx:pt idx="3013">BE</cx:pt>
          <cx:pt idx="3014">BE</cx:pt>
          <cx:pt idx="3015">BE</cx:pt>
          <cx:pt idx="3016">BE</cx:pt>
          <cx:pt idx="3017">BE</cx:pt>
          <cx:pt idx="3018">BE</cx:pt>
          <cx:pt idx="3019">BE</cx:pt>
          <cx:pt idx="3020">BE</cx:pt>
          <cx:pt idx="3021">BE</cx:pt>
          <cx:pt idx="3022">BE</cx:pt>
          <cx:pt idx="3023">BE</cx:pt>
          <cx:pt idx="3024">BE</cx:pt>
          <cx:pt idx="3025">BE</cx:pt>
          <cx:pt idx="3026">BE</cx:pt>
          <cx:pt idx="3027">BE</cx:pt>
          <cx:pt idx="3028">BE</cx:pt>
          <cx:pt idx="3029">BE</cx:pt>
          <cx:pt idx="3030">BE</cx:pt>
          <cx:pt idx="3031">BE</cx:pt>
          <cx:pt idx="3032">BE</cx:pt>
          <cx:pt idx="3033">BE</cx:pt>
          <cx:pt idx="3034">BE</cx:pt>
          <cx:pt idx="3035">BE</cx:pt>
          <cx:pt idx="3036">BE</cx:pt>
          <cx:pt idx="3037">BE</cx:pt>
          <cx:pt idx="3038">BE</cx:pt>
          <cx:pt idx="3039">BE</cx:pt>
          <cx:pt idx="3040">BE</cx:pt>
          <cx:pt idx="3041">BE</cx:pt>
          <cx:pt idx="3042">BE</cx:pt>
          <cx:pt idx="3043">BE</cx:pt>
          <cx:pt idx="3044">BE</cx:pt>
          <cx:pt idx="3045">BE</cx:pt>
          <cx:pt idx="3046">BE</cx:pt>
          <cx:pt idx="3047">BE</cx:pt>
          <cx:pt idx="3048">BE</cx:pt>
          <cx:pt idx="3049">BE</cx:pt>
          <cx:pt idx="3050">BE</cx:pt>
          <cx:pt idx="3051">BE</cx:pt>
          <cx:pt idx="3052">BE</cx:pt>
          <cx:pt idx="3053">BE</cx:pt>
          <cx:pt idx="3054">BE</cx:pt>
          <cx:pt idx="3055">BE</cx:pt>
          <cx:pt idx="3056">BE</cx:pt>
          <cx:pt idx="3057">BE</cx:pt>
          <cx:pt idx="3058">BE</cx:pt>
          <cx:pt idx="3059">BE</cx:pt>
          <cx:pt idx="3060">BE</cx:pt>
          <cx:pt idx="3061">BE</cx:pt>
          <cx:pt idx="3062">BE</cx:pt>
          <cx:pt idx="3063">BE</cx:pt>
          <cx:pt idx="3064">BE</cx:pt>
          <cx:pt idx="3065">BE</cx:pt>
          <cx:pt idx="3066">BE</cx:pt>
          <cx:pt idx="3067">BE</cx:pt>
          <cx:pt idx="3068">BE</cx:pt>
          <cx:pt idx="3069">BE</cx:pt>
          <cx:pt idx="3070">BE</cx:pt>
          <cx:pt idx="3071">BE</cx:pt>
          <cx:pt idx="3072">BE</cx:pt>
          <cx:pt idx="3073">BE</cx:pt>
          <cx:pt idx="3074">BE</cx:pt>
          <cx:pt idx="3075">BE</cx:pt>
          <cx:pt idx="3076">BE</cx:pt>
          <cx:pt idx="3077">BE</cx:pt>
          <cx:pt idx="3078">BE</cx:pt>
          <cx:pt idx="3079">BE</cx:pt>
          <cx:pt idx="3080">BE</cx:pt>
          <cx:pt idx="3081">BE</cx:pt>
          <cx:pt idx="3082">BE</cx:pt>
          <cx:pt idx="3083">BE</cx:pt>
          <cx:pt idx="3084">BE</cx:pt>
          <cx:pt idx="3085">BE</cx:pt>
          <cx:pt idx="3086">BE</cx:pt>
          <cx:pt idx="3087">BE</cx:pt>
          <cx:pt idx="3088">BE</cx:pt>
          <cx:pt idx="3089">BE</cx:pt>
          <cx:pt idx="3090">BE</cx:pt>
          <cx:pt idx="3091">BE</cx:pt>
          <cx:pt idx="3092">BE</cx:pt>
          <cx:pt idx="3093">BE</cx:pt>
          <cx:pt idx="3094">BE</cx:pt>
          <cx:pt idx="3095">BE</cx:pt>
          <cx:pt idx="3096">BE</cx:pt>
          <cx:pt idx="3097">BE</cx:pt>
          <cx:pt idx="3098">BE</cx:pt>
          <cx:pt idx="3099">BE</cx:pt>
          <cx:pt idx="3100">BE</cx:pt>
          <cx:pt idx="3101">BE</cx:pt>
          <cx:pt idx="3102">BE</cx:pt>
          <cx:pt idx="3103">BE</cx:pt>
          <cx:pt idx="3104">BE</cx:pt>
          <cx:pt idx="3105">BE</cx:pt>
          <cx:pt idx="3106">BE</cx:pt>
          <cx:pt idx="3107">BE</cx:pt>
          <cx:pt idx="3108">BE</cx:pt>
          <cx:pt idx="3109">BE</cx:pt>
          <cx:pt idx="3110">BE</cx:pt>
          <cx:pt idx="3111">BE</cx:pt>
          <cx:pt idx="3112">BE</cx:pt>
          <cx:pt idx="3113">BE</cx:pt>
          <cx:pt idx="3114">BE</cx:pt>
          <cx:pt idx="3115">BE</cx:pt>
          <cx:pt idx="3116">BE</cx:pt>
          <cx:pt idx="3117">BE</cx:pt>
          <cx:pt idx="3118">BE</cx:pt>
          <cx:pt idx="3119">BE</cx:pt>
          <cx:pt idx="3120">BE</cx:pt>
          <cx:pt idx="3121">BE</cx:pt>
          <cx:pt idx="3122">BE</cx:pt>
          <cx:pt idx="3123">BE</cx:pt>
          <cx:pt idx="3124">BE</cx:pt>
          <cx:pt idx="3125">BE</cx:pt>
          <cx:pt idx="3126">BE</cx:pt>
          <cx:pt idx="3127">BE</cx:pt>
          <cx:pt idx="3128">BE</cx:pt>
          <cx:pt idx="3129">BE</cx:pt>
          <cx:pt idx="3130">BE</cx:pt>
          <cx:pt idx="3131">BE</cx:pt>
          <cx:pt idx="3132">BE</cx:pt>
          <cx:pt idx="3133">BE</cx:pt>
          <cx:pt idx="3134">BE</cx:pt>
          <cx:pt idx="3135">BE</cx:pt>
          <cx:pt idx="3136">BE</cx:pt>
          <cx:pt idx="3137">BE</cx:pt>
          <cx:pt idx="3138">BE</cx:pt>
          <cx:pt idx="3139">BE</cx:pt>
          <cx:pt idx="3140">BE</cx:pt>
          <cx:pt idx="3141">BE</cx:pt>
          <cx:pt idx="3142">BE</cx:pt>
          <cx:pt idx="3143">BE</cx:pt>
          <cx:pt idx="3144">BE</cx:pt>
          <cx:pt idx="3145">BE</cx:pt>
          <cx:pt idx="3146">BE</cx:pt>
          <cx:pt idx="3147">BE</cx:pt>
          <cx:pt idx="3148">BE</cx:pt>
          <cx:pt idx="3149">BE</cx:pt>
          <cx:pt idx="3150">BE</cx:pt>
          <cx:pt idx="3151">BE</cx:pt>
          <cx:pt idx="3152">BE</cx:pt>
          <cx:pt idx="3153">BE</cx:pt>
          <cx:pt idx="3154">BE</cx:pt>
          <cx:pt idx="3155">BE</cx:pt>
          <cx:pt idx="3156">BE</cx:pt>
          <cx:pt idx="3157">BE</cx:pt>
          <cx:pt idx="3158">BE</cx:pt>
          <cx:pt idx="3159">BE</cx:pt>
          <cx:pt idx="3160">BE</cx:pt>
          <cx:pt idx="3161">BE</cx:pt>
          <cx:pt idx="3162">BE</cx:pt>
          <cx:pt idx="3163">BE</cx:pt>
          <cx:pt idx="3164">BE</cx:pt>
          <cx:pt idx="3165">BE</cx:pt>
          <cx:pt idx="3166">BE</cx:pt>
          <cx:pt idx="3167">BE</cx:pt>
          <cx:pt idx="3168">BE</cx:pt>
          <cx:pt idx="3169">BE</cx:pt>
          <cx:pt idx="3170">BE</cx:pt>
          <cx:pt idx="3171">BE</cx:pt>
          <cx:pt idx="3172">BE</cx:pt>
          <cx:pt idx="3173">BE</cx:pt>
          <cx:pt idx="3174">BE</cx:pt>
          <cx:pt idx="3175">BE</cx:pt>
          <cx:pt idx="3176">BE</cx:pt>
          <cx:pt idx="3177">BE</cx:pt>
          <cx:pt idx="3178">BE</cx:pt>
          <cx:pt idx="3179">BE</cx:pt>
          <cx:pt idx="3180">BE</cx:pt>
          <cx:pt idx="3181">BE</cx:pt>
          <cx:pt idx="3182">BE</cx:pt>
          <cx:pt idx="3183">BE</cx:pt>
          <cx:pt idx="3184">BE</cx:pt>
          <cx:pt idx="3185">BE</cx:pt>
          <cx:pt idx="3186">BE</cx:pt>
          <cx:pt idx="3187">BE</cx:pt>
          <cx:pt idx="3188">BE</cx:pt>
          <cx:pt idx="3189">BE</cx:pt>
          <cx:pt idx="3190">BE</cx:pt>
          <cx:pt idx="3191">BE</cx:pt>
          <cx:pt idx="3192">BE</cx:pt>
          <cx:pt idx="3193">BE</cx:pt>
          <cx:pt idx="3194">BE</cx:pt>
          <cx:pt idx="3195">BE</cx:pt>
          <cx:pt idx="3196">BE</cx:pt>
          <cx:pt idx="3197">BE</cx:pt>
          <cx:pt idx="3198">BE</cx:pt>
          <cx:pt idx="3199">BE</cx:pt>
          <cx:pt idx="3200">BE</cx:pt>
          <cx:pt idx="3201">BE</cx:pt>
          <cx:pt idx="3202">BE</cx:pt>
          <cx:pt idx="3203">BE</cx:pt>
          <cx:pt idx="3204">BE</cx:pt>
          <cx:pt idx="3205">BE</cx:pt>
          <cx:pt idx="3206">BE</cx:pt>
          <cx:pt idx="3207">BE</cx:pt>
          <cx:pt idx="3208">BE</cx:pt>
          <cx:pt idx="3209">BE</cx:pt>
          <cx:pt idx="3210">BE</cx:pt>
          <cx:pt idx="3211">BE</cx:pt>
          <cx:pt idx="3212">BE</cx:pt>
          <cx:pt idx="3213">BE</cx:pt>
          <cx:pt idx="3214">BE</cx:pt>
          <cx:pt idx="3215">BE</cx:pt>
          <cx:pt idx="3216">BE</cx:pt>
          <cx:pt idx="3217">BE</cx:pt>
          <cx:pt idx="3218">BE</cx:pt>
          <cx:pt idx="3219">BE</cx:pt>
          <cx:pt idx="3220">BE</cx:pt>
          <cx:pt idx="3221">BE</cx:pt>
          <cx:pt idx="3222">BE</cx:pt>
          <cx:pt idx="3223">BE</cx:pt>
          <cx:pt idx="3224">BE</cx:pt>
          <cx:pt idx="3225">BE</cx:pt>
          <cx:pt idx="3226">BE</cx:pt>
          <cx:pt idx="3227">BE</cx:pt>
          <cx:pt idx="3228">BE</cx:pt>
          <cx:pt idx="3229">BE</cx:pt>
          <cx:pt idx="3230">BE</cx:pt>
          <cx:pt idx="3231">BE</cx:pt>
          <cx:pt idx="3232">BE</cx:pt>
          <cx:pt idx="3233">BE</cx:pt>
          <cx:pt idx="3234">BE</cx:pt>
          <cx:pt idx="3235">BE</cx:pt>
          <cx:pt idx="3236">BE</cx:pt>
          <cx:pt idx="3237">BE</cx:pt>
          <cx:pt idx="3238">BE</cx:pt>
          <cx:pt idx="3239">BE</cx:pt>
          <cx:pt idx="3240">BE</cx:pt>
          <cx:pt idx="3241">BE</cx:pt>
          <cx:pt idx="3242">BE</cx:pt>
          <cx:pt idx="3243">BE</cx:pt>
          <cx:pt idx="3244">BE</cx:pt>
          <cx:pt idx="3245">BE</cx:pt>
          <cx:pt idx="3246">BE</cx:pt>
          <cx:pt idx="3247">BE</cx:pt>
          <cx:pt idx="3248">BE</cx:pt>
          <cx:pt idx="3249">BE</cx:pt>
          <cx:pt idx="3250">BE</cx:pt>
          <cx:pt idx="3251">BE</cx:pt>
          <cx:pt idx="3252">BE</cx:pt>
          <cx:pt idx="3253">BE</cx:pt>
          <cx:pt idx="3254">BE</cx:pt>
          <cx:pt idx="3255">BE</cx:pt>
          <cx:pt idx="3256">BE</cx:pt>
          <cx:pt idx="3257">BE</cx:pt>
          <cx:pt idx="3258">BE</cx:pt>
          <cx:pt idx="3259">BE</cx:pt>
          <cx:pt idx="3260">BE</cx:pt>
          <cx:pt idx="3261">BE</cx:pt>
          <cx:pt idx="3262">BE</cx:pt>
          <cx:pt idx="3263">BE</cx:pt>
          <cx:pt idx="3264">BE</cx:pt>
          <cx:pt idx="3265">BE</cx:pt>
          <cx:pt idx="3266">BE</cx:pt>
          <cx:pt idx="3267">BE</cx:pt>
          <cx:pt idx="3268">BE</cx:pt>
          <cx:pt idx="3269">BE</cx:pt>
          <cx:pt idx="3270">BE</cx:pt>
          <cx:pt idx="3271">BE</cx:pt>
          <cx:pt idx="3272">BE</cx:pt>
          <cx:pt idx="3273">BE</cx:pt>
          <cx:pt idx="3274">BE</cx:pt>
          <cx:pt idx="3275">BE</cx:pt>
          <cx:pt idx="3276">BE</cx:pt>
          <cx:pt idx="3277">BE</cx:pt>
          <cx:pt idx="3278">BE</cx:pt>
          <cx:pt idx="3279">BE</cx:pt>
          <cx:pt idx="3280">BE</cx:pt>
          <cx:pt idx="3281">BE</cx:pt>
          <cx:pt idx="3282">BE</cx:pt>
          <cx:pt idx="3283">BE</cx:pt>
          <cx:pt idx="3284">BE</cx:pt>
          <cx:pt idx="3285">BE</cx:pt>
          <cx:pt idx="3286">BE</cx:pt>
          <cx:pt idx="3287">BE</cx:pt>
          <cx:pt idx="3288">BE</cx:pt>
          <cx:pt idx="3289">BE</cx:pt>
          <cx:pt idx="3290">BE</cx:pt>
          <cx:pt idx="3291">BE</cx:pt>
          <cx:pt idx="3292">BE</cx:pt>
          <cx:pt idx="3293">BE</cx:pt>
          <cx:pt idx="3294">BE</cx:pt>
          <cx:pt idx="3295">BE</cx:pt>
          <cx:pt idx="3296">BE</cx:pt>
          <cx:pt idx="3297">BE</cx:pt>
          <cx:pt idx="3298">BE</cx:pt>
          <cx:pt idx="3299">BE</cx:pt>
          <cx:pt idx="3300">BE</cx:pt>
          <cx:pt idx="3301">BE</cx:pt>
          <cx:pt idx="3302">BE</cx:pt>
          <cx:pt idx="3303">BE</cx:pt>
          <cx:pt idx="3304">BE</cx:pt>
          <cx:pt idx="3305">BE</cx:pt>
          <cx:pt idx="3306">BE</cx:pt>
          <cx:pt idx="3307">BE</cx:pt>
          <cx:pt idx="3308">BE</cx:pt>
          <cx:pt idx="3309">BE</cx:pt>
          <cx:pt idx="3310">BE</cx:pt>
          <cx:pt idx="3311">BE</cx:pt>
          <cx:pt idx="3312">BE</cx:pt>
          <cx:pt idx="3313">BE</cx:pt>
          <cx:pt idx="3314">BE</cx:pt>
          <cx:pt idx="3315">BE</cx:pt>
          <cx:pt idx="3316">BE</cx:pt>
          <cx:pt idx="3317">BE</cx:pt>
          <cx:pt idx="3318">BE</cx:pt>
          <cx:pt idx="3319">BE</cx:pt>
          <cx:pt idx="3320">BE</cx:pt>
          <cx:pt idx="3321">BE</cx:pt>
          <cx:pt idx="3322">BE</cx:pt>
          <cx:pt idx="3323">BE</cx:pt>
          <cx:pt idx="3324">BE</cx:pt>
          <cx:pt idx="3325">BE</cx:pt>
          <cx:pt idx="3326">BE</cx:pt>
          <cx:pt idx="3327">BE</cx:pt>
          <cx:pt idx="3328">BE</cx:pt>
          <cx:pt idx="3329">BE</cx:pt>
          <cx:pt idx="3330">BE</cx:pt>
          <cx:pt idx="3331">BE</cx:pt>
          <cx:pt idx="3332">BE</cx:pt>
          <cx:pt idx="3333">BE</cx:pt>
          <cx:pt idx="3334">BE</cx:pt>
          <cx:pt idx="3335">BE</cx:pt>
          <cx:pt idx="3336">BE</cx:pt>
          <cx:pt idx="3337">BE</cx:pt>
          <cx:pt idx="3338">BE</cx:pt>
          <cx:pt idx="3339">BE</cx:pt>
          <cx:pt idx="3340">BE</cx:pt>
          <cx:pt idx="3341">BE</cx:pt>
          <cx:pt idx="3342">BE</cx:pt>
          <cx:pt idx="3343">BE</cx:pt>
          <cx:pt idx="3344">BE</cx:pt>
          <cx:pt idx="3345">BE</cx:pt>
          <cx:pt idx="3346">BE</cx:pt>
          <cx:pt idx="3347">BE</cx:pt>
          <cx:pt idx="3348">BE</cx:pt>
          <cx:pt idx="3349">BE</cx:pt>
          <cx:pt idx="3350">BE</cx:pt>
          <cx:pt idx="3351">BE</cx:pt>
          <cx:pt idx="3352">BE</cx:pt>
          <cx:pt idx="3353">BE</cx:pt>
          <cx:pt idx="3354">BE</cx:pt>
          <cx:pt idx="3355">BE</cx:pt>
          <cx:pt idx="3356">BE</cx:pt>
          <cx:pt idx="3357">BE</cx:pt>
          <cx:pt idx="3358">BE</cx:pt>
          <cx:pt idx="3359">BE</cx:pt>
          <cx:pt idx="3360">BE</cx:pt>
          <cx:pt idx="3361">BE</cx:pt>
          <cx:pt idx="3362">BE</cx:pt>
          <cx:pt idx="3363">BE</cx:pt>
          <cx:pt idx="3364">BE</cx:pt>
          <cx:pt idx="3365">BE</cx:pt>
          <cx:pt idx="3366">BE</cx:pt>
          <cx:pt idx="3367">BE</cx:pt>
          <cx:pt idx="3368">BE</cx:pt>
          <cx:pt idx="3369">BE</cx:pt>
          <cx:pt idx="3370">BE</cx:pt>
          <cx:pt idx="3371">BE</cx:pt>
          <cx:pt idx="3372">BE</cx:pt>
          <cx:pt idx="3373">BE</cx:pt>
          <cx:pt idx="3374">BE</cx:pt>
          <cx:pt idx="3375">BE</cx:pt>
          <cx:pt idx="3376">BE</cx:pt>
          <cx:pt idx="3377">BE</cx:pt>
          <cx:pt idx="3378">BE</cx:pt>
          <cx:pt idx="3379">BE</cx:pt>
          <cx:pt idx="3380">BE</cx:pt>
          <cx:pt idx="3381">BE</cx:pt>
          <cx:pt idx="3382">BE</cx:pt>
          <cx:pt idx="3383">BE</cx:pt>
          <cx:pt idx="3384">BE</cx:pt>
          <cx:pt idx="3385">BE</cx:pt>
          <cx:pt idx="3386">BE</cx:pt>
          <cx:pt idx="3387">BE</cx:pt>
          <cx:pt idx="3388">BE</cx:pt>
          <cx:pt idx="3389">BE</cx:pt>
          <cx:pt idx="3390">BE</cx:pt>
          <cx:pt idx="3391">BE</cx:pt>
          <cx:pt idx="3392">BE</cx:pt>
          <cx:pt idx="3393">BE</cx:pt>
          <cx:pt idx="3394">BE</cx:pt>
          <cx:pt idx="3395">BE</cx:pt>
          <cx:pt idx="3396">BE</cx:pt>
          <cx:pt idx="3397">BE</cx:pt>
          <cx:pt idx="3398">BE</cx:pt>
          <cx:pt idx="3399">BE</cx:pt>
          <cx:pt idx="3400">BE</cx:pt>
          <cx:pt idx="3401">BE</cx:pt>
          <cx:pt idx="3402">BE</cx:pt>
          <cx:pt idx="3403">BE</cx:pt>
          <cx:pt idx="3404">BE</cx:pt>
          <cx:pt idx="3405">BE</cx:pt>
          <cx:pt idx="3406">BE</cx:pt>
          <cx:pt idx="3407">BE</cx:pt>
          <cx:pt idx="3408">BE</cx:pt>
          <cx:pt idx="3409">BE</cx:pt>
          <cx:pt idx="3410">BE</cx:pt>
          <cx:pt idx="3411">BE</cx:pt>
          <cx:pt idx="3412">BE</cx:pt>
          <cx:pt idx="3413">BE</cx:pt>
          <cx:pt idx="3414">BE</cx:pt>
          <cx:pt idx="3415">BE</cx:pt>
          <cx:pt idx="3416">BE</cx:pt>
          <cx:pt idx="3417">BE</cx:pt>
          <cx:pt idx="3418">BE</cx:pt>
          <cx:pt idx="3419">BE</cx:pt>
          <cx:pt idx="3420">BE</cx:pt>
          <cx:pt idx="3421">BE</cx:pt>
          <cx:pt idx="3422">BE</cx:pt>
          <cx:pt idx="3423">BE</cx:pt>
          <cx:pt idx="3424">BE</cx:pt>
          <cx:pt idx="3425">BE</cx:pt>
          <cx:pt idx="3426">BE</cx:pt>
          <cx:pt idx="3427">BE</cx:pt>
          <cx:pt idx="3428">BE</cx:pt>
          <cx:pt idx="3429">BE</cx:pt>
          <cx:pt idx="3430">BE</cx:pt>
          <cx:pt idx="3431">BE</cx:pt>
          <cx:pt idx="3432">BE</cx:pt>
          <cx:pt idx="3433">BE</cx:pt>
          <cx:pt idx="3434">BE</cx:pt>
          <cx:pt idx="3435">BE</cx:pt>
          <cx:pt idx="3436">BE</cx:pt>
          <cx:pt idx="3437">BE</cx:pt>
          <cx:pt idx="3438">BE</cx:pt>
          <cx:pt idx="3439">BE</cx:pt>
          <cx:pt idx="3440">BE</cx:pt>
          <cx:pt idx="3441">BE</cx:pt>
          <cx:pt idx="3442">BE</cx:pt>
          <cx:pt idx="3443">BE</cx:pt>
          <cx:pt idx="3444">BE</cx:pt>
          <cx:pt idx="3445">BE</cx:pt>
          <cx:pt idx="3446">BE</cx:pt>
          <cx:pt idx="3447">BE</cx:pt>
          <cx:pt idx="3448">BE</cx:pt>
          <cx:pt idx="3449">BE</cx:pt>
          <cx:pt idx="3450">BE</cx:pt>
          <cx:pt idx="3451">BE</cx:pt>
          <cx:pt idx="3452">BE</cx:pt>
          <cx:pt idx="3453">BE</cx:pt>
          <cx:pt idx="3454">BE</cx:pt>
          <cx:pt idx="3455">BE</cx:pt>
          <cx:pt idx="3456">BE</cx:pt>
          <cx:pt idx="3457">BE</cx:pt>
          <cx:pt idx="3458">BE</cx:pt>
          <cx:pt idx="3459">BE</cx:pt>
          <cx:pt idx="3460">BE</cx:pt>
          <cx:pt idx="3461">BE</cx:pt>
          <cx:pt idx="3462">BE</cx:pt>
          <cx:pt idx="3463">BE</cx:pt>
          <cx:pt idx="3464">BE</cx:pt>
          <cx:pt idx="3465">BE</cx:pt>
          <cx:pt idx="3466">BE</cx:pt>
          <cx:pt idx="3467">BE</cx:pt>
          <cx:pt idx="3468">BE</cx:pt>
          <cx:pt idx="3469">BE</cx:pt>
          <cx:pt idx="3470">BE</cx:pt>
          <cx:pt idx="3471">BE</cx:pt>
          <cx:pt idx="3472">BE</cx:pt>
          <cx:pt idx="3473">BE</cx:pt>
          <cx:pt idx="3474">BE</cx:pt>
          <cx:pt idx="3475">BE</cx:pt>
          <cx:pt idx="3476">BE</cx:pt>
          <cx:pt idx="3477">BE</cx:pt>
          <cx:pt idx="3478">BE</cx:pt>
          <cx:pt idx="3479">BE</cx:pt>
          <cx:pt idx="3480">BE</cx:pt>
          <cx:pt idx="3481">BE</cx:pt>
          <cx:pt idx="3482">BE</cx:pt>
          <cx:pt idx="3483">BE</cx:pt>
          <cx:pt idx="3484">BE</cx:pt>
          <cx:pt idx="3485">BE</cx:pt>
          <cx:pt idx="3486">BE</cx:pt>
          <cx:pt idx="3487">BE</cx:pt>
          <cx:pt idx="3488">BE</cx:pt>
          <cx:pt idx="3489">BE</cx:pt>
          <cx:pt idx="3490">BE</cx:pt>
          <cx:pt idx="3491">BE</cx:pt>
          <cx:pt idx="3492">BE</cx:pt>
          <cx:pt idx="3493">BE</cx:pt>
          <cx:pt idx="3494">BE</cx:pt>
          <cx:pt idx="3495">BE</cx:pt>
          <cx:pt idx="3496">BE</cx:pt>
          <cx:pt idx="3497">BE</cx:pt>
          <cx:pt idx="3498">BE</cx:pt>
          <cx:pt idx="3499">BE</cx:pt>
          <cx:pt idx="3500">BE</cx:pt>
          <cx:pt idx="3501">BE</cx:pt>
          <cx:pt idx="3502">BE</cx:pt>
          <cx:pt idx="3503">BE</cx:pt>
          <cx:pt idx="3504">BE</cx:pt>
          <cx:pt idx="3505">BE</cx:pt>
          <cx:pt idx="3506">BE</cx:pt>
          <cx:pt idx="3507">BE</cx:pt>
          <cx:pt idx="3508">BE</cx:pt>
          <cx:pt idx="3509">BE</cx:pt>
          <cx:pt idx="3510">BE</cx:pt>
          <cx:pt idx="3511">BE</cx:pt>
          <cx:pt idx="3512">BE</cx:pt>
          <cx:pt idx="3513">BE</cx:pt>
          <cx:pt idx="3514">BE</cx:pt>
          <cx:pt idx="3515">BE</cx:pt>
          <cx:pt idx="3516">BE</cx:pt>
          <cx:pt idx="3517">BE</cx:pt>
          <cx:pt idx="3518">BE</cx:pt>
          <cx:pt idx="3519">BE</cx:pt>
          <cx:pt idx="3520">BE</cx:pt>
          <cx:pt idx="3521">BE</cx:pt>
          <cx:pt idx="3522">BE</cx:pt>
          <cx:pt idx="3523">BE</cx:pt>
          <cx:pt idx="3524">BE</cx:pt>
          <cx:pt idx="3525">BE</cx:pt>
          <cx:pt idx="3526">BE</cx:pt>
          <cx:pt idx="3527">BE</cx:pt>
          <cx:pt idx="3528">BE</cx:pt>
          <cx:pt idx="3529">BE</cx:pt>
          <cx:pt idx="3530">BE</cx:pt>
          <cx:pt idx="3531">BE</cx:pt>
          <cx:pt idx="3532">BE</cx:pt>
          <cx:pt idx="3533">BE</cx:pt>
          <cx:pt idx="3534">BE</cx:pt>
          <cx:pt idx="3535">BE</cx:pt>
          <cx:pt idx="3536">BE</cx:pt>
          <cx:pt idx="3537">BE</cx:pt>
          <cx:pt idx="3538">BE</cx:pt>
          <cx:pt idx="3539">BE</cx:pt>
          <cx:pt idx="3540">BE</cx:pt>
          <cx:pt idx="3541">BE</cx:pt>
          <cx:pt idx="3542">BE</cx:pt>
          <cx:pt idx="3543">BE</cx:pt>
          <cx:pt idx="3544">BE</cx:pt>
          <cx:pt idx="3545">BE</cx:pt>
          <cx:pt idx="3546">BE</cx:pt>
          <cx:pt idx="3547">BE</cx:pt>
          <cx:pt idx="3548">BE</cx:pt>
          <cx:pt idx="3549">BE</cx:pt>
          <cx:pt idx="3550">BE</cx:pt>
          <cx:pt idx="3551">BE</cx:pt>
          <cx:pt idx="3552">BE</cx:pt>
          <cx:pt idx="3553">BE</cx:pt>
          <cx:pt idx="3554">BE</cx:pt>
          <cx:pt idx="3555">BE</cx:pt>
          <cx:pt idx="3556">BE</cx:pt>
          <cx:pt idx="3557">BE</cx:pt>
          <cx:pt idx="3558">BE</cx:pt>
          <cx:pt idx="3559">BE</cx:pt>
          <cx:pt idx="3560">BE</cx:pt>
          <cx:pt idx="3561">BE</cx:pt>
          <cx:pt idx="3562">BE</cx:pt>
          <cx:pt idx="3563">BE</cx:pt>
          <cx:pt idx="3564">BE</cx:pt>
          <cx:pt idx="3565">BE</cx:pt>
          <cx:pt idx="3566">BE</cx:pt>
          <cx:pt idx="3567">BE</cx:pt>
          <cx:pt idx="3568">BE</cx:pt>
          <cx:pt idx="3569">BE</cx:pt>
          <cx:pt idx="3570">BE</cx:pt>
          <cx:pt idx="3571">BE</cx:pt>
          <cx:pt idx="3572">BE</cx:pt>
          <cx:pt idx="3573">BE</cx:pt>
          <cx:pt idx="3574">BE</cx:pt>
          <cx:pt idx="3575">BE</cx:pt>
          <cx:pt idx="3576">BE</cx:pt>
          <cx:pt idx="3577">BE</cx:pt>
          <cx:pt idx="3578">BE</cx:pt>
          <cx:pt idx="3579">BE</cx:pt>
          <cx:pt idx="3580">BE</cx:pt>
          <cx:pt idx="3581">BE</cx:pt>
          <cx:pt idx="3582">BE</cx:pt>
          <cx:pt idx="3583">BE</cx:pt>
          <cx:pt idx="3584">BE</cx:pt>
          <cx:pt idx="3585">BE</cx:pt>
          <cx:pt idx="3586">BE</cx:pt>
          <cx:pt idx="3587">BE</cx:pt>
          <cx:pt idx="3588">BE</cx:pt>
          <cx:pt idx="3589">BE</cx:pt>
          <cx:pt idx="3590">BE</cx:pt>
          <cx:pt idx="3591">BE</cx:pt>
          <cx:pt idx="3592">BE</cx:pt>
          <cx:pt idx="3593">BE</cx:pt>
          <cx:pt idx="3594">BE</cx:pt>
          <cx:pt idx="3595">BE</cx:pt>
          <cx:pt idx="3596">BE</cx:pt>
          <cx:pt idx="3597">BE</cx:pt>
          <cx:pt idx="3598">BE</cx:pt>
          <cx:pt idx="3599">BE</cx:pt>
          <cx:pt idx="3600">BE</cx:pt>
          <cx:pt idx="3601">BE</cx:pt>
          <cx:pt idx="3602">BE</cx:pt>
          <cx:pt idx="3603">BE</cx:pt>
          <cx:pt idx="3604">BE</cx:pt>
          <cx:pt idx="3605">BE</cx:pt>
          <cx:pt idx="3606">BE</cx:pt>
          <cx:pt idx="3607">BE</cx:pt>
          <cx:pt idx="3608">BE</cx:pt>
          <cx:pt idx="3609">BE</cx:pt>
          <cx:pt idx="3610">BE</cx:pt>
          <cx:pt idx="3611">BE</cx:pt>
          <cx:pt idx="3612">BE</cx:pt>
          <cx:pt idx="3613">BE</cx:pt>
          <cx:pt idx="3614">BE</cx:pt>
          <cx:pt idx="3615">BE</cx:pt>
          <cx:pt idx="3616">BE</cx:pt>
          <cx:pt idx="3617">BE</cx:pt>
          <cx:pt idx="3618">BE</cx:pt>
          <cx:pt idx="3619">BE</cx:pt>
          <cx:pt idx="3620">BE</cx:pt>
          <cx:pt idx="3621">BE</cx:pt>
          <cx:pt idx="3622">BE</cx:pt>
          <cx:pt idx="3623">BE</cx:pt>
          <cx:pt idx="3624">BE</cx:pt>
          <cx:pt idx="3625">BE</cx:pt>
          <cx:pt idx="3626">BE</cx:pt>
          <cx:pt idx="3627">BE</cx:pt>
          <cx:pt idx="3628">BE</cx:pt>
          <cx:pt idx="3629">BE</cx:pt>
          <cx:pt idx="3630">BE</cx:pt>
          <cx:pt idx="3631">BE</cx:pt>
          <cx:pt idx="3632">BE</cx:pt>
          <cx:pt idx="3633">BE</cx:pt>
          <cx:pt idx="3634">BE</cx:pt>
          <cx:pt idx="3635">BE</cx:pt>
          <cx:pt idx="3636">BE</cx:pt>
          <cx:pt idx="3637">BE</cx:pt>
          <cx:pt idx="3638">BE</cx:pt>
          <cx:pt idx="3639">BE</cx:pt>
          <cx:pt idx="3640">BE</cx:pt>
          <cx:pt idx="3641">BE</cx:pt>
          <cx:pt idx="3642">BE</cx:pt>
          <cx:pt idx="3643">BE</cx:pt>
          <cx:pt idx="3644">BE</cx:pt>
          <cx:pt idx="3645">BE</cx:pt>
          <cx:pt idx="3646">BE</cx:pt>
          <cx:pt idx="3647">BE</cx:pt>
          <cx:pt idx="3648">BE</cx:pt>
          <cx:pt idx="3649">BE</cx:pt>
          <cx:pt idx="3650">BE</cx:pt>
          <cx:pt idx="3651">BE</cx:pt>
          <cx:pt idx="3652">BE</cx:pt>
          <cx:pt idx="3653">BE</cx:pt>
          <cx:pt idx="3654">BE</cx:pt>
          <cx:pt idx="3655">BE</cx:pt>
          <cx:pt idx="3656">BE</cx:pt>
          <cx:pt idx="3657">BE</cx:pt>
          <cx:pt idx="3658">BE</cx:pt>
          <cx:pt idx="3659">BE</cx:pt>
          <cx:pt idx="3660">BE</cx:pt>
          <cx:pt idx="3661">BE</cx:pt>
          <cx:pt idx="3662">BE</cx:pt>
          <cx:pt idx="3663">BE</cx:pt>
          <cx:pt idx="3664">BE</cx:pt>
          <cx:pt idx="3665">BE</cx:pt>
          <cx:pt idx="3666">BE</cx:pt>
          <cx:pt idx="3667">BE</cx:pt>
          <cx:pt idx="3668">BE</cx:pt>
          <cx:pt idx="3669">BE</cx:pt>
          <cx:pt idx="3670">BE</cx:pt>
          <cx:pt idx="3671">BE</cx:pt>
          <cx:pt idx="3672">BE</cx:pt>
          <cx:pt idx="3673">BE</cx:pt>
          <cx:pt idx="3674">BE</cx:pt>
          <cx:pt idx="3675">BE</cx:pt>
          <cx:pt idx="3676">BE</cx:pt>
          <cx:pt idx="3677">BE</cx:pt>
          <cx:pt idx="3678">BE</cx:pt>
          <cx:pt idx="3679">BE</cx:pt>
          <cx:pt idx="3680">BE</cx:pt>
          <cx:pt idx="3681">BE</cx:pt>
          <cx:pt idx="3682">BE</cx:pt>
          <cx:pt idx="3683">BE</cx:pt>
          <cx:pt idx="3684">BE</cx:pt>
          <cx:pt idx="3685">BE</cx:pt>
          <cx:pt idx="3686">BE</cx:pt>
          <cx:pt idx="3687">BE</cx:pt>
          <cx:pt idx="3688">BE</cx:pt>
          <cx:pt idx="3689">BE</cx:pt>
          <cx:pt idx="3690">BE</cx:pt>
          <cx:pt idx="3691">BE</cx:pt>
          <cx:pt idx="3692">BE</cx:pt>
          <cx:pt idx="3693">BE</cx:pt>
          <cx:pt idx="3694">BE</cx:pt>
          <cx:pt idx="3695">BE</cx:pt>
          <cx:pt idx="3696">BE</cx:pt>
          <cx:pt idx="3697">BE</cx:pt>
          <cx:pt idx="3698">BE</cx:pt>
          <cx:pt idx="3699">BE</cx:pt>
          <cx:pt idx="3700">BE</cx:pt>
          <cx:pt idx="3701">BE</cx:pt>
          <cx:pt idx="3702">BE</cx:pt>
          <cx:pt idx="3703">BE</cx:pt>
          <cx:pt idx="3704">BE</cx:pt>
          <cx:pt idx="3705">BE</cx:pt>
          <cx:pt idx="3706">BE</cx:pt>
          <cx:pt idx="3707">BE</cx:pt>
          <cx:pt idx="3708">BE</cx:pt>
          <cx:pt idx="3709">BE</cx:pt>
          <cx:pt idx="3710">BE</cx:pt>
          <cx:pt idx="3711">BE</cx:pt>
          <cx:pt idx="3712">BE</cx:pt>
          <cx:pt idx="3713">BE</cx:pt>
          <cx:pt idx="3714">BE</cx:pt>
          <cx:pt idx="3715">BE</cx:pt>
          <cx:pt idx="3716">BE</cx:pt>
          <cx:pt idx="3717">BE</cx:pt>
          <cx:pt idx="3718">BE</cx:pt>
          <cx:pt idx="3719">BE</cx:pt>
          <cx:pt idx="3720">BE</cx:pt>
          <cx:pt idx="3721">BE</cx:pt>
          <cx:pt idx="3722">BE</cx:pt>
          <cx:pt idx="3723">BE</cx:pt>
          <cx:pt idx="3724">BE</cx:pt>
          <cx:pt idx="3725">BE</cx:pt>
          <cx:pt idx="3726">BE</cx:pt>
          <cx:pt idx="3727">BE</cx:pt>
          <cx:pt idx="3728">BE</cx:pt>
          <cx:pt idx="3729">BE</cx:pt>
          <cx:pt idx="3730">BE</cx:pt>
          <cx:pt idx="3731">BE</cx:pt>
          <cx:pt idx="3732">BE</cx:pt>
          <cx:pt idx="3733">BE</cx:pt>
          <cx:pt idx="3734">BE</cx:pt>
          <cx:pt idx="3735">BE</cx:pt>
          <cx:pt idx="3736">BE</cx:pt>
          <cx:pt idx="3737">BE</cx:pt>
          <cx:pt idx="3738">BE</cx:pt>
          <cx:pt idx="3739">BE</cx:pt>
          <cx:pt idx="3740">BE</cx:pt>
          <cx:pt idx="3741">CH</cx:pt>
          <cx:pt idx="3742">CH</cx:pt>
          <cx:pt idx="3743">CH</cx:pt>
          <cx:pt idx="3744">CH</cx:pt>
          <cx:pt idx="3745">CH</cx:pt>
          <cx:pt idx="3746">CH</cx:pt>
          <cx:pt idx="3747">CH</cx:pt>
          <cx:pt idx="3748">CH</cx:pt>
          <cx:pt idx="3749">CH</cx:pt>
          <cx:pt idx="3750">CH</cx:pt>
          <cx:pt idx="3751">CH</cx:pt>
          <cx:pt idx="3752">CH</cx:pt>
          <cx:pt idx="3753">CH</cx:pt>
          <cx:pt idx="3754">CH</cx:pt>
          <cx:pt idx="3755">CH</cx:pt>
          <cx:pt idx="3756">CH</cx:pt>
          <cx:pt idx="3757">CH</cx:pt>
          <cx:pt idx="3758">CH</cx:pt>
          <cx:pt idx="3759">CH</cx:pt>
          <cx:pt idx="3760">CH</cx:pt>
          <cx:pt idx="3761">CH</cx:pt>
          <cx:pt idx="3762">CH</cx:pt>
          <cx:pt idx="3763">CH</cx:pt>
          <cx:pt idx="3764">CH</cx:pt>
          <cx:pt idx="3765">CH</cx:pt>
          <cx:pt idx="3766">CH</cx:pt>
          <cx:pt idx="3767">CH</cx:pt>
          <cx:pt idx="3768">CH</cx:pt>
          <cx:pt idx="3769">CH</cx:pt>
          <cx:pt idx="3770">CH</cx:pt>
          <cx:pt idx="3771">CH</cx:pt>
          <cx:pt idx="3772">CH</cx:pt>
          <cx:pt idx="3773">CH</cx:pt>
          <cx:pt idx="3774">CH</cx:pt>
          <cx:pt idx="3775">CH</cx:pt>
          <cx:pt idx="3776">CH</cx:pt>
          <cx:pt idx="3777">CH</cx:pt>
          <cx:pt idx="3778">CH</cx:pt>
          <cx:pt idx="3779">CH</cx:pt>
          <cx:pt idx="3780">CH</cx:pt>
          <cx:pt idx="3781">CH</cx:pt>
          <cx:pt idx="3782">CH</cx:pt>
          <cx:pt idx="3783">CH</cx:pt>
          <cx:pt idx="3784">CH</cx:pt>
          <cx:pt idx="3785">CH</cx:pt>
          <cx:pt idx="3786">CH</cx:pt>
          <cx:pt idx="3787">CH</cx:pt>
          <cx:pt idx="3788">CH</cx:pt>
          <cx:pt idx="3789">CH</cx:pt>
          <cx:pt idx="3790">CH</cx:pt>
          <cx:pt idx="3791">CH</cx:pt>
          <cx:pt idx="3792">CH</cx:pt>
          <cx:pt idx="3793">CH</cx:pt>
          <cx:pt idx="3794">CH</cx:pt>
          <cx:pt idx="3795">CH</cx:pt>
          <cx:pt idx="3796">CH</cx:pt>
          <cx:pt idx="3797">CH</cx:pt>
          <cx:pt idx="3798">CH</cx:pt>
          <cx:pt idx="3799">CH</cx:pt>
          <cx:pt idx="3800">CH</cx:pt>
          <cx:pt idx="3801">CH</cx:pt>
          <cx:pt idx="3802">CH</cx:pt>
          <cx:pt idx="3803">CH</cx:pt>
          <cx:pt idx="3804">CH</cx:pt>
          <cx:pt idx="3805">CH</cx:pt>
          <cx:pt idx="3806">CH</cx:pt>
          <cx:pt idx="3807">CH</cx:pt>
          <cx:pt idx="3808">CH</cx:pt>
          <cx:pt idx="3809">CH</cx:pt>
          <cx:pt idx="3810">CH</cx:pt>
          <cx:pt idx="3811">CH</cx:pt>
          <cx:pt idx="3812">CH</cx:pt>
          <cx:pt idx="3813">CH</cx:pt>
          <cx:pt idx="3814">CH</cx:pt>
          <cx:pt idx="3815">CH</cx:pt>
          <cx:pt idx="3816">CH</cx:pt>
          <cx:pt idx="3817">CH</cx:pt>
          <cx:pt idx="3818">CH</cx:pt>
          <cx:pt idx="3819">CH</cx:pt>
          <cx:pt idx="3820">CH</cx:pt>
          <cx:pt idx="3821">CH</cx:pt>
          <cx:pt idx="3822">CH</cx:pt>
          <cx:pt idx="3823">CH</cx:pt>
          <cx:pt idx="3824">CH</cx:pt>
          <cx:pt idx="3825">CH</cx:pt>
          <cx:pt idx="3826">CH</cx:pt>
          <cx:pt idx="3827">CH</cx:pt>
          <cx:pt idx="3828">CH</cx:pt>
          <cx:pt idx="3829">CH</cx:pt>
          <cx:pt idx="3830">CH</cx:pt>
          <cx:pt idx="3831">CH</cx:pt>
          <cx:pt idx="3832">CH</cx:pt>
          <cx:pt idx="3833">CH</cx:pt>
          <cx:pt idx="3834">CH</cx:pt>
          <cx:pt idx="3835">CH</cx:pt>
          <cx:pt idx="3836">CH</cx:pt>
          <cx:pt idx="3837">CH</cx:pt>
          <cx:pt idx="3838">CH</cx:pt>
          <cx:pt idx="3839">CH</cx:pt>
          <cx:pt idx="3840">CH</cx:pt>
          <cx:pt idx="3841">CH</cx:pt>
          <cx:pt idx="3842">CH</cx:pt>
          <cx:pt idx="3843">CH</cx:pt>
          <cx:pt idx="3844">CH</cx:pt>
          <cx:pt idx="3845">CH</cx:pt>
          <cx:pt idx="3846">CH</cx:pt>
          <cx:pt idx="3847">CH</cx:pt>
          <cx:pt idx="3848">CH</cx:pt>
          <cx:pt idx="3849">CH</cx:pt>
          <cx:pt idx="3850">CH</cx:pt>
          <cx:pt idx="3851">CH</cx:pt>
          <cx:pt idx="3852">CH</cx:pt>
          <cx:pt idx="3853">CH</cx:pt>
          <cx:pt idx="3854">CH</cx:pt>
          <cx:pt idx="3855">CH</cx:pt>
          <cx:pt idx="3856">CH</cx:pt>
          <cx:pt idx="3857">CH</cx:pt>
          <cx:pt idx="3858">CH</cx:pt>
          <cx:pt idx="3859">CH</cx:pt>
          <cx:pt idx="3860">CH</cx:pt>
          <cx:pt idx="3861">CH</cx:pt>
          <cx:pt idx="3862">CH</cx:pt>
          <cx:pt idx="3863">CH</cx:pt>
          <cx:pt idx="3864">CH</cx:pt>
          <cx:pt idx="3865">CH</cx:pt>
          <cx:pt idx="3866">CH</cx:pt>
          <cx:pt idx="3867">CH</cx:pt>
          <cx:pt idx="3868">CH</cx:pt>
          <cx:pt idx="3869">CH</cx:pt>
          <cx:pt idx="3870">CH</cx:pt>
          <cx:pt idx="3871">CH</cx:pt>
          <cx:pt idx="3872">CH</cx:pt>
          <cx:pt idx="3873">CH</cx:pt>
          <cx:pt idx="3874">CH</cx:pt>
          <cx:pt idx="3875">CH</cx:pt>
          <cx:pt idx="3876">CH</cx:pt>
          <cx:pt idx="3877">CH</cx:pt>
          <cx:pt idx="3878">CH</cx:pt>
          <cx:pt idx="3879">CH</cx:pt>
          <cx:pt idx="3880">CH</cx:pt>
          <cx:pt idx="3881">CH</cx:pt>
          <cx:pt idx="3882">CH</cx:pt>
          <cx:pt idx="3883">CH</cx:pt>
          <cx:pt idx="3884">CH</cx:pt>
          <cx:pt idx="3885">CH</cx:pt>
          <cx:pt idx="3886">CH</cx:pt>
          <cx:pt idx="3887">CH</cx:pt>
          <cx:pt idx="3888">CH</cx:pt>
          <cx:pt idx="3889">CH</cx:pt>
          <cx:pt idx="3890">CH</cx:pt>
          <cx:pt idx="3891">CH</cx:pt>
          <cx:pt idx="3892">CH</cx:pt>
          <cx:pt idx="3893">CH</cx:pt>
          <cx:pt idx="3894">CH</cx:pt>
          <cx:pt idx="3895">CH</cx:pt>
          <cx:pt idx="3896">CH</cx:pt>
          <cx:pt idx="3897">CH</cx:pt>
          <cx:pt idx="3898">CH</cx:pt>
          <cx:pt idx="3899">CH</cx:pt>
          <cx:pt idx="3900">CH</cx:pt>
          <cx:pt idx="3901">CH</cx:pt>
          <cx:pt idx="3902">CH</cx:pt>
          <cx:pt idx="3903">CH</cx:pt>
          <cx:pt idx="3904">CH</cx:pt>
          <cx:pt idx="3905">CH</cx:pt>
          <cx:pt idx="3906">CH</cx:pt>
          <cx:pt idx="3907">CH</cx:pt>
          <cx:pt idx="3908">CH</cx:pt>
          <cx:pt idx="3909">CH</cx:pt>
          <cx:pt idx="3910">CH</cx:pt>
          <cx:pt idx="3911">CH</cx:pt>
          <cx:pt idx="3912">CH</cx:pt>
          <cx:pt idx="3913">CH</cx:pt>
          <cx:pt idx="3914">CH</cx:pt>
          <cx:pt idx="3915">CH</cx:pt>
          <cx:pt idx="3916">CH</cx:pt>
          <cx:pt idx="3917">CH</cx:pt>
          <cx:pt idx="3918">CH</cx:pt>
          <cx:pt idx="3919">CH</cx:pt>
          <cx:pt idx="3920">CH</cx:pt>
          <cx:pt idx="3921">CH</cx:pt>
          <cx:pt idx="3922">CH</cx:pt>
          <cx:pt idx="3923">CH</cx:pt>
          <cx:pt idx="3924">CH</cx:pt>
          <cx:pt idx="3925">CH</cx:pt>
          <cx:pt idx="3926">CH</cx:pt>
          <cx:pt idx="3927">CH</cx:pt>
          <cx:pt idx="3928">CH</cx:pt>
          <cx:pt idx="3929">CH</cx:pt>
          <cx:pt idx="3930">CH</cx:pt>
          <cx:pt idx="3931">CH</cx:pt>
          <cx:pt idx="3932">CH</cx:pt>
          <cx:pt idx="3933">CH</cx:pt>
          <cx:pt idx="3934">CH</cx:pt>
          <cx:pt idx="3935">CH</cx:pt>
          <cx:pt idx="3936">CH</cx:pt>
          <cx:pt idx="3937">CH</cx:pt>
          <cx:pt idx="3938">CH</cx:pt>
          <cx:pt idx="3939">CH</cx:pt>
          <cx:pt idx="3940">CH</cx:pt>
          <cx:pt idx="3941">CH</cx:pt>
          <cx:pt idx="3942">CH</cx:pt>
          <cx:pt idx="3943">CH</cx:pt>
          <cx:pt idx="3944">CH</cx:pt>
          <cx:pt idx="3945">CH</cx:pt>
          <cx:pt idx="3946">CH</cx:pt>
          <cx:pt idx="3947">CH</cx:pt>
          <cx:pt idx="3948">CH</cx:pt>
          <cx:pt idx="3949">CH</cx:pt>
          <cx:pt idx="3950">CH</cx:pt>
          <cx:pt idx="3951">CH</cx:pt>
          <cx:pt idx="3952">CH</cx:pt>
          <cx:pt idx="3953">CH</cx:pt>
          <cx:pt idx="3954">CH</cx:pt>
          <cx:pt idx="3955">CH</cx:pt>
          <cx:pt idx="3956">CH</cx:pt>
          <cx:pt idx="3957">CH</cx:pt>
          <cx:pt idx="3958">CH</cx:pt>
          <cx:pt idx="3959">CH</cx:pt>
          <cx:pt idx="3960">CH</cx:pt>
          <cx:pt idx="3961">CH</cx:pt>
          <cx:pt idx="3962">CH</cx:pt>
          <cx:pt idx="3963">CH</cx:pt>
          <cx:pt idx="3964">CH</cx:pt>
          <cx:pt idx="3965">CH</cx:pt>
          <cx:pt idx="3966">CH</cx:pt>
          <cx:pt idx="3967">CH</cx:pt>
          <cx:pt idx="3968">CH</cx:pt>
          <cx:pt idx="3969">CH</cx:pt>
          <cx:pt idx="3970">CH</cx:pt>
          <cx:pt idx="3971">CH</cx:pt>
          <cx:pt idx="3972">CH</cx:pt>
          <cx:pt idx="3973">CH</cx:pt>
          <cx:pt idx="3974">CH</cx:pt>
          <cx:pt idx="3975">CH</cx:pt>
          <cx:pt idx="3976">CH</cx:pt>
          <cx:pt idx="3977">CH</cx:pt>
          <cx:pt idx="3978">CH</cx:pt>
          <cx:pt idx="3979">CH</cx:pt>
          <cx:pt idx="3980">CH</cx:pt>
          <cx:pt idx="3981">CH</cx:pt>
          <cx:pt idx="3982">CH</cx:pt>
          <cx:pt idx="3983">CH</cx:pt>
          <cx:pt idx="3984">CH</cx:pt>
          <cx:pt idx="3985">CH</cx:pt>
          <cx:pt idx="3986">CH</cx:pt>
          <cx:pt idx="3987">CH</cx:pt>
          <cx:pt idx="3988">CH</cx:pt>
          <cx:pt idx="3989">CH</cx:pt>
          <cx:pt idx="3990">CH</cx:pt>
          <cx:pt idx="3991">CH</cx:pt>
          <cx:pt idx="3992">CH</cx:pt>
          <cx:pt idx="3993">CH</cx:pt>
          <cx:pt idx="3994">CH</cx:pt>
          <cx:pt idx="3995">CH</cx:pt>
          <cx:pt idx="3996">CH</cx:pt>
          <cx:pt idx="3997">CH</cx:pt>
          <cx:pt idx="3998">CH</cx:pt>
          <cx:pt idx="3999">CH</cx:pt>
          <cx:pt idx="4000">CH</cx:pt>
          <cx:pt idx="4001">CH</cx:pt>
          <cx:pt idx="4002">CH</cx:pt>
          <cx:pt idx="4003">CH</cx:pt>
          <cx:pt idx="4004">CH</cx:pt>
          <cx:pt idx="4005">CH</cx:pt>
          <cx:pt idx="4006">CH</cx:pt>
          <cx:pt idx="4007">CH</cx:pt>
          <cx:pt idx="4008">CH</cx:pt>
          <cx:pt idx="4009">CH</cx:pt>
          <cx:pt idx="4010">CH</cx:pt>
          <cx:pt idx="4011">CH</cx:pt>
          <cx:pt idx="4012">CH</cx:pt>
          <cx:pt idx="4013">CH</cx:pt>
          <cx:pt idx="4014">CH</cx:pt>
          <cx:pt idx="4015">CH</cx:pt>
          <cx:pt idx="4016">CH</cx:pt>
          <cx:pt idx="4017">CH</cx:pt>
          <cx:pt idx="4018">CH</cx:pt>
          <cx:pt idx="4019">CH</cx:pt>
          <cx:pt idx="4020">CH</cx:pt>
          <cx:pt idx="4021">CH</cx:pt>
          <cx:pt idx="4022">CH</cx:pt>
          <cx:pt idx="4023">CH</cx:pt>
          <cx:pt idx="4024">CH</cx:pt>
          <cx:pt idx="4025">CH</cx:pt>
          <cx:pt idx="4026">CH</cx:pt>
          <cx:pt idx="4027">CH</cx:pt>
          <cx:pt idx="4028">CH</cx:pt>
          <cx:pt idx="4029">CH</cx:pt>
          <cx:pt idx="4030">CH</cx:pt>
          <cx:pt idx="4031">CH</cx:pt>
          <cx:pt idx="4032">CH</cx:pt>
          <cx:pt idx="4033">CH</cx:pt>
          <cx:pt idx="4034">CH</cx:pt>
          <cx:pt idx="4035">CH</cx:pt>
          <cx:pt idx="4036">CH</cx:pt>
          <cx:pt idx="4037">CH</cx:pt>
          <cx:pt idx="4038">CH</cx:pt>
          <cx:pt idx="4039">CH</cx:pt>
          <cx:pt idx="4040">CH</cx:pt>
          <cx:pt idx="4041">CH</cx:pt>
          <cx:pt idx="4042">CH</cx:pt>
          <cx:pt idx="4043">CH</cx:pt>
          <cx:pt idx="4044">CH</cx:pt>
          <cx:pt idx="4045">CH</cx:pt>
          <cx:pt idx="4046">CH</cx:pt>
          <cx:pt idx="4047">CH</cx:pt>
          <cx:pt idx="4048">CH</cx:pt>
          <cx:pt idx="4049">CH</cx:pt>
          <cx:pt idx="4050">CH</cx:pt>
          <cx:pt idx="4051">CH</cx:pt>
          <cx:pt idx="4052">CH</cx:pt>
          <cx:pt idx="4053">CH</cx:pt>
          <cx:pt idx="4054">CH</cx:pt>
          <cx:pt idx="4055">CH</cx:pt>
          <cx:pt idx="4056">CH</cx:pt>
          <cx:pt idx="4057">CH</cx:pt>
          <cx:pt idx="4058">CH</cx:pt>
          <cx:pt idx="4059">CH</cx:pt>
          <cx:pt idx="4060">CH</cx:pt>
          <cx:pt idx="4061">CH</cx:pt>
          <cx:pt idx="4062">CH</cx:pt>
          <cx:pt idx="4063">CH</cx:pt>
          <cx:pt idx="4064">CH</cx:pt>
          <cx:pt idx="4065">CH</cx:pt>
          <cx:pt idx="4066">CH</cx:pt>
          <cx:pt idx="4067">CH</cx:pt>
          <cx:pt idx="4068">CH</cx:pt>
          <cx:pt idx="4069">CH</cx:pt>
          <cx:pt idx="4070">CH</cx:pt>
          <cx:pt idx="4071">CH</cx:pt>
          <cx:pt idx="4072">CH</cx:pt>
          <cx:pt idx="4073">CH</cx:pt>
          <cx:pt idx="4074">CH</cx:pt>
          <cx:pt idx="4075">CH</cx:pt>
          <cx:pt idx="4076">CH</cx:pt>
          <cx:pt idx="4077">CH</cx:pt>
          <cx:pt idx="4078">CH</cx:pt>
          <cx:pt idx="4079">CH</cx:pt>
          <cx:pt idx="4080">CH</cx:pt>
          <cx:pt idx="4081">CH</cx:pt>
          <cx:pt idx="4082">CH</cx:pt>
          <cx:pt idx="4083">CH</cx:pt>
          <cx:pt idx="4084">CH</cx:pt>
          <cx:pt idx="4085">CH</cx:pt>
          <cx:pt idx="4086">CH</cx:pt>
          <cx:pt idx="4087">CH</cx:pt>
          <cx:pt idx="4088">CH</cx:pt>
          <cx:pt idx="4089">CH</cx:pt>
          <cx:pt idx="4090">CH</cx:pt>
          <cx:pt idx="4091">CH</cx:pt>
          <cx:pt idx="4092">CH</cx:pt>
          <cx:pt idx="4093">CH</cx:pt>
          <cx:pt idx="4094">CH</cx:pt>
          <cx:pt idx="4095">CH</cx:pt>
          <cx:pt idx="4096">CH</cx:pt>
          <cx:pt idx="4097">CH</cx:pt>
          <cx:pt idx="4098">CH</cx:pt>
          <cx:pt idx="4099">CH</cx:pt>
          <cx:pt idx="4100">CH</cx:pt>
          <cx:pt idx="4101">CH</cx:pt>
          <cx:pt idx="4102">CH</cx:pt>
          <cx:pt idx="4103">CH</cx:pt>
          <cx:pt idx="4104">CH</cx:pt>
          <cx:pt idx="4105">CH</cx:pt>
          <cx:pt idx="4106">CH</cx:pt>
          <cx:pt idx="4107">CH</cx:pt>
          <cx:pt idx="4108">CH</cx:pt>
          <cx:pt idx="4109">CH</cx:pt>
          <cx:pt idx="4110">CH</cx:pt>
          <cx:pt idx="4111">CH</cx:pt>
          <cx:pt idx="4112">CH</cx:pt>
          <cx:pt idx="4113">CH</cx:pt>
          <cx:pt idx="4114">CH</cx:pt>
          <cx:pt idx="4115">CH</cx:pt>
          <cx:pt idx="4116">CH</cx:pt>
          <cx:pt idx="4117">CH</cx:pt>
          <cx:pt idx="4118">CH</cx:pt>
          <cx:pt idx="4119">CH</cx:pt>
          <cx:pt idx="4120">CH</cx:pt>
          <cx:pt idx="4121">CH</cx:pt>
          <cx:pt idx="4122">CH</cx:pt>
          <cx:pt idx="4123">CH</cx:pt>
          <cx:pt idx="4124">CH</cx:pt>
          <cx:pt idx="4125">CH</cx:pt>
          <cx:pt idx="4126">CH</cx:pt>
          <cx:pt idx="4127">CH</cx:pt>
          <cx:pt idx="4128">CH</cx:pt>
          <cx:pt idx="4129">CH</cx:pt>
          <cx:pt idx="4130">CH</cx:pt>
          <cx:pt idx="4131">CH</cx:pt>
          <cx:pt idx="4132">CH</cx:pt>
          <cx:pt idx="4133">CH</cx:pt>
          <cx:pt idx="4134">CH</cx:pt>
          <cx:pt idx="4135">CH</cx:pt>
          <cx:pt idx="4136">CH</cx:pt>
          <cx:pt idx="4137">CH</cx:pt>
          <cx:pt idx="4138">CH</cx:pt>
          <cx:pt idx="4139">CH</cx:pt>
          <cx:pt idx="4140">CH</cx:pt>
          <cx:pt idx="4141">CH</cx:pt>
          <cx:pt idx="4142">CH</cx:pt>
          <cx:pt idx="4143">CH</cx:pt>
          <cx:pt idx="4144">CH</cx:pt>
          <cx:pt idx="4145">CH</cx:pt>
          <cx:pt idx="4146">CH</cx:pt>
          <cx:pt idx="4147">CH</cx:pt>
          <cx:pt idx="4148">CH</cx:pt>
          <cx:pt idx="4149">CH</cx:pt>
          <cx:pt idx="4150">CH</cx:pt>
          <cx:pt idx="4151">CH</cx:pt>
          <cx:pt idx="4152">CH</cx:pt>
          <cx:pt idx="4153">CH</cx:pt>
          <cx:pt idx="4154">CH</cx:pt>
          <cx:pt idx="4155">CH</cx:pt>
          <cx:pt idx="4156">CH</cx:pt>
          <cx:pt idx="4157">CH</cx:pt>
          <cx:pt idx="4158">CH</cx:pt>
          <cx:pt idx="4159">CH</cx:pt>
          <cx:pt idx="4160">CH</cx:pt>
          <cx:pt idx="4161">CH</cx:pt>
          <cx:pt idx="4162">CH</cx:pt>
          <cx:pt idx="4163">CH</cx:pt>
          <cx:pt idx="4164">CH</cx:pt>
          <cx:pt idx="4165">CH</cx:pt>
          <cx:pt idx="4166">CH</cx:pt>
          <cx:pt idx="4167">CH</cx:pt>
          <cx:pt idx="4168">CH</cx:pt>
          <cx:pt idx="4169">CH</cx:pt>
          <cx:pt idx="4170">CH</cx:pt>
          <cx:pt idx="4171">CH</cx:pt>
          <cx:pt idx="4172">CH</cx:pt>
          <cx:pt idx="4173">CH</cx:pt>
          <cx:pt idx="4174">CH</cx:pt>
          <cx:pt idx="4175">CH</cx:pt>
          <cx:pt idx="4176">CH</cx:pt>
          <cx:pt idx="4177">CH</cx:pt>
          <cx:pt idx="4178">CH</cx:pt>
          <cx:pt idx="4179">CH</cx:pt>
          <cx:pt idx="4180">CH</cx:pt>
          <cx:pt idx="4181">CH</cx:pt>
          <cx:pt idx="4182">CH</cx:pt>
          <cx:pt idx="4183">CH</cx:pt>
          <cx:pt idx="4184">CH</cx:pt>
          <cx:pt idx="4185">CH</cx:pt>
          <cx:pt idx="4186">CH</cx:pt>
          <cx:pt idx="4187">CH</cx:pt>
          <cx:pt idx="4188">CH</cx:pt>
          <cx:pt idx="4189">CH</cx:pt>
          <cx:pt idx="4190">CH</cx:pt>
          <cx:pt idx="4191">CH</cx:pt>
          <cx:pt idx="4192">CH</cx:pt>
          <cx:pt idx="4193">CH</cx:pt>
          <cx:pt idx="4194">CH</cx:pt>
          <cx:pt idx="4195">CH</cx:pt>
          <cx:pt idx="4196">CH</cx:pt>
          <cx:pt idx="4197">CH</cx:pt>
          <cx:pt idx="4198">CH</cx:pt>
          <cx:pt idx="4199">CH</cx:pt>
          <cx:pt idx="4200">CH</cx:pt>
          <cx:pt idx="4201">CH</cx:pt>
          <cx:pt idx="4202">CH</cx:pt>
          <cx:pt idx="4203">CH</cx:pt>
          <cx:pt idx="4204">CH</cx:pt>
          <cx:pt idx="4205">CH</cx:pt>
          <cx:pt idx="4206">CH</cx:pt>
          <cx:pt idx="4207">CH</cx:pt>
          <cx:pt idx="4208">CH</cx:pt>
          <cx:pt idx="4209">CH</cx:pt>
          <cx:pt idx="4210">CH</cx:pt>
          <cx:pt idx="4211">CH</cx:pt>
          <cx:pt idx="4212">CH</cx:pt>
          <cx:pt idx="4213">CH</cx:pt>
          <cx:pt idx="4214">CH</cx:pt>
          <cx:pt idx="4215">CH</cx:pt>
          <cx:pt idx="4216">CH</cx:pt>
          <cx:pt idx="4217">CH</cx:pt>
          <cx:pt idx="4218">CH</cx:pt>
          <cx:pt idx="4219">CH</cx:pt>
          <cx:pt idx="4220">CH</cx:pt>
          <cx:pt idx="4221">CH</cx:pt>
          <cx:pt idx="4222">CH</cx:pt>
          <cx:pt idx="4223">CH</cx:pt>
          <cx:pt idx="4224">CH</cx:pt>
          <cx:pt idx="4225">CH</cx:pt>
          <cx:pt idx="4226">CH</cx:pt>
          <cx:pt idx="4227">CH</cx:pt>
          <cx:pt idx="4228">CH</cx:pt>
          <cx:pt idx="4229">CH</cx:pt>
          <cx:pt idx="4230">CH</cx:pt>
          <cx:pt idx="4231">CH</cx:pt>
          <cx:pt idx="4232">CH</cx:pt>
          <cx:pt idx="4233">CH</cx:pt>
          <cx:pt idx="4234">CH</cx:pt>
          <cx:pt idx="4235">CH</cx:pt>
          <cx:pt idx="4236">CH</cx:pt>
          <cx:pt idx="4237">CH</cx:pt>
          <cx:pt idx="4238">CH</cx:pt>
          <cx:pt idx="4239">CH</cx:pt>
          <cx:pt idx="4240">CH</cx:pt>
          <cx:pt idx="4241">CH</cx:pt>
          <cx:pt idx="4242">CH</cx:pt>
          <cx:pt idx="4243">CH</cx:pt>
          <cx:pt idx="4244">CH</cx:pt>
          <cx:pt idx="4245">CH</cx:pt>
          <cx:pt idx="4246">CH</cx:pt>
          <cx:pt idx="4247">CH</cx:pt>
          <cx:pt idx="4248">CH</cx:pt>
          <cx:pt idx="4249">CH</cx:pt>
          <cx:pt idx="4250">CH</cx:pt>
          <cx:pt idx="4251">CH</cx:pt>
          <cx:pt idx="4252">CH</cx:pt>
          <cx:pt idx="4253">CH</cx:pt>
          <cx:pt idx="4254">CH</cx:pt>
          <cx:pt idx="4255">CH</cx:pt>
          <cx:pt idx="4256">CH</cx:pt>
          <cx:pt idx="4257">CH</cx:pt>
          <cx:pt idx="4258">CH</cx:pt>
          <cx:pt idx="4259">CH</cx:pt>
          <cx:pt idx="4260">CH</cx:pt>
          <cx:pt idx="4261">CH</cx:pt>
          <cx:pt idx="4262">CH</cx:pt>
          <cx:pt idx="4263">CH</cx:pt>
          <cx:pt idx="4264">CH</cx:pt>
          <cx:pt idx="4265">CH</cx:pt>
          <cx:pt idx="4266">CH</cx:pt>
          <cx:pt idx="4267">CH</cx:pt>
          <cx:pt idx="4268">CH</cx:pt>
          <cx:pt idx="4269">CH</cx:pt>
          <cx:pt idx="4270">CH</cx:pt>
          <cx:pt idx="4271">CH</cx:pt>
          <cx:pt idx="4272">CH</cx:pt>
          <cx:pt idx="4273">CH</cx:pt>
          <cx:pt idx="4274">CH</cx:pt>
          <cx:pt idx="4275">CH</cx:pt>
          <cx:pt idx="4276">CH</cx:pt>
          <cx:pt idx="4277">CH</cx:pt>
          <cx:pt idx="4278">CH</cx:pt>
          <cx:pt idx="4279">CH</cx:pt>
          <cx:pt idx="4280">CH</cx:pt>
          <cx:pt idx="4281">CH</cx:pt>
          <cx:pt idx="4282">CH</cx:pt>
          <cx:pt idx="4283">CH</cx:pt>
          <cx:pt idx="4284">CH</cx:pt>
          <cx:pt idx="4285">CH</cx:pt>
          <cx:pt idx="4286">CH</cx:pt>
          <cx:pt idx="4287">CH</cx:pt>
          <cx:pt idx="4288">CH</cx:pt>
          <cx:pt idx="4289">CH</cx:pt>
          <cx:pt idx="4290">CH</cx:pt>
          <cx:pt idx="4291">CH</cx:pt>
          <cx:pt idx="4292">CH</cx:pt>
          <cx:pt idx="4293">CH</cx:pt>
          <cx:pt idx="4294">CH</cx:pt>
          <cx:pt idx="4295">CH</cx:pt>
          <cx:pt idx="4296">CH</cx:pt>
          <cx:pt idx="4297">CH</cx:pt>
          <cx:pt idx="4298">CH</cx:pt>
          <cx:pt idx="4299">CH</cx:pt>
          <cx:pt idx="4300">CH</cx:pt>
          <cx:pt idx="4301">CH</cx:pt>
          <cx:pt idx="4302">CH</cx:pt>
          <cx:pt idx="4303">CH</cx:pt>
          <cx:pt idx="4304">CH</cx:pt>
          <cx:pt idx="4305">CH</cx:pt>
          <cx:pt idx="4306">CH</cx:pt>
          <cx:pt idx="4307">CH</cx:pt>
          <cx:pt idx="4308">CH</cx:pt>
          <cx:pt idx="4309">CH</cx:pt>
          <cx:pt idx="4310">CH</cx:pt>
          <cx:pt idx="4311">CH</cx:pt>
          <cx:pt idx="4312">CH</cx:pt>
          <cx:pt idx="4313">CH</cx:pt>
          <cx:pt idx="4314">CH</cx:pt>
          <cx:pt idx="4315">CH</cx:pt>
          <cx:pt idx="4316">CH</cx:pt>
          <cx:pt idx="4317">CH</cx:pt>
          <cx:pt idx="4318">CH</cx:pt>
          <cx:pt idx="4319">CH</cx:pt>
          <cx:pt idx="4320">CH</cx:pt>
          <cx:pt idx="4321">CH</cx:pt>
          <cx:pt idx="4322">CH</cx:pt>
          <cx:pt idx="4323">CH</cx:pt>
          <cx:pt idx="4324">CH</cx:pt>
          <cx:pt idx="4325">CH</cx:pt>
          <cx:pt idx="4326">CH</cx:pt>
          <cx:pt idx="4327">CH</cx:pt>
          <cx:pt idx="4328">CH</cx:pt>
          <cx:pt idx="4329">CH</cx:pt>
          <cx:pt idx="4330">CH</cx:pt>
          <cx:pt idx="4331">CH</cx:pt>
          <cx:pt idx="4332">CH</cx:pt>
          <cx:pt idx="4333">CH</cx:pt>
          <cx:pt idx="4334">CH</cx:pt>
          <cx:pt idx="4335">CH</cx:pt>
          <cx:pt idx="4336">CH</cx:pt>
          <cx:pt idx="4337">CH</cx:pt>
          <cx:pt idx="4338">CH</cx:pt>
          <cx:pt idx="4339">CH</cx:pt>
          <cx:pt idx="4340">CH</cx:pt>
          <cx:pt idx="4341">CH</cx:pt>
          <cx:pt idx="4342">CH</cx:pt>
          <cx:pt idx="4343">CH</cx:pt>
          <cx:pt idx="4344">CH</cx:pt>
          <cx:pt idx="4345">CH</cx:pt>
          <cx:pt idx="4346">CH</cx:pt>
          <cx:pt idx="4347">CH</cx:pt>
          <cx:pt idx="4348">CH</cx:pt>
          <cx:pt idx="4349">CH</cx:pt>
          <cx:pt idx="4350">CH</cx:pt>
          <cx:pt idx="4351">CH</cx:pt>
          <cx:pt idx="4352">CH</cx:pt>
          <cx:pt idx="4353">CH</cx:pt>
          <cx:pt idx="4354">CH</cx:pt>
          <cx:pt idx="4355">CH</cx:pt>
          <cx:pt idx="4356">CH</cx:pt>
          <cx:pt idx="4357">CH</cx:pt>
          <cx:pt idx="4358">CH</cx:pt>
          <cx:pt idx="4359">CH</cx:pt>
          <cx:pt idx="4360">CH</cx:pt>
          <cx:pt idx="4361">CH</cx:pt>
          <cx:pt idx="4362">CH</cx:pt>
          <cx:pt idx="4363">CH</cx:pt>
          <cx:pt idx="4364">CH</cx:pt>
          <cx:pt idx="4365">CH</cx:pt>
          <cx:pt idx="4366">CH</cx:pt>
          <cx:pt idx="4367">CH</cx:pt>
          <cx:pt idx="4368">CH</cx:pt>
          <cx:pt idx="4369">CH</cx:pt>
          <cx:pt idx="4370">CH</cx:pt>
          <cx:pt idx="4371">CH</cx:pt>
          <cx:pt idx="4372">CH</cx:pt>
          <cx:pt idx="4373">CH</cx:pt>
          <cx:pt idx="4374">CH</cx:pt>
          <cx:pt idx="4375">CH</cx:pt>
          <cx:pt idx="4376">CH</cx:pt>
          <cx:pt idx="4377">CH</cx:pt>
          <cx:pt idx="4378">CH</cx:pt>
          <cx:pt idx="4379">CH</cx:pt>
          <cx:pt idx="4380">CH</cx:pt>
          <cx:pt idx="4381">CH</cx:pt>
          <cx:pt idx="4382">CH</cx:pt>
          <cx:pt idx="4383">CH</cx:pt>
          <cx:pt idx="4384">CH</cx:pt>
          <cx:pt idx="4385">CH</cx:pt>
          <cx:pt idx="4386">CH</cx:pt>
          <cx:pt idx="4387">CH</cx:pt>
          <cx:pt idx="4388">CH</cx:pt>
          <cx:pt idx="4389">CH</cx:pt>
          <cx:pt idx="4390">CH</cx:pt>
          <cx:pt idx="4391">CH</cx:pt>
          <cx:pt idx="4392">CH</cx:pt>
          <cx:pt idx="4393">CH</cx:pt>
          <cx:pt idx="4394">CH</cx:pt>
          <cx:pt idx="4395">CH</cx:pt>
          <cx:pt idx="4396">CH</cx:pt>
          <cx:pt idx="4397">CH</cx:pt>
          <cx:pt idx="4398">CH</cx:pt>
          <cx:pt idx="4399">CH</cx:pt>
          <cx:pt idx="4400">CH</cx:pt>
          <cx:pt idx="4401">CH</cx:pt>
          <cx:pt idx="4402">CH</cx:pt>
          <cx:pt idx="4403">CH</cx:pt>
          <cx:pt idx="4404">CH</cx:pt>
          <cx:pt idx="4405">CH</cx:pt>
          <cx:pt idx="4406">CH</cx:pt>
          <cx:pt idx="4407">CH</cx:pt>
          <cx:pt idx="4408">CH</cx:pt>
          <cx:pt idx="4409">CH</cx:pt>
          <cx:pt idx="4410">CH</cx:pt>
          <cx:pt idx="4411">CH</cx:pt>
          <cx:pt idx="4412">CH</cx:pt>
          <cx:pt idx="4413">CH</cx:pt>
          <cx:pt idx="4414">CH</cx:pt>
          <cx:pt idx="4415">CH</cx:pt>
          <cx:pt idx="4416">CH</cx:pt>
          <cx:pt idx="4417">CH</cx:pt>
          <cx:pt idx="4418">CH</cx:pt>
          <cx:pt idx="4419">CH</cx:pt>
          <cx:pt idx="4420">CH</cx:pt>
          <cx:pt idx="4421">CH</cx:pt>
          <cx:pt idx="4422">CH</cx:pt>
          <cx:pt idx="4423">CH</cx:pt>
          <cx:pt idx="4424">CH</cx:pt>
          <cx:pt idx="4425">CH</cx:pt>
          <cx:pt idx="4426">CH</cx:pt>
          <cx:pt idx="4427">CH</cx:pt>
          <cx:pt idx="4428">CH</cx:pt>
          <cx:pt idx="4429">CH</cx:pt>
          <cx:pt idx="4430">CH</cx:pt>
          <cx:pt idx="4431">CH</cx:pt>
          <cx:pt idx="4432">CH</cx:pt>
          <cx:pt idx="4433">CH</cx:pt>
          <cx:pt idx="4434">CH</cx:pt>
          <cx:pt idx="4435">CH</cx:pt>
          <cx:pt idx="4436">CH</cx:pt>
          <cx:pt idx="4437">CH</cx:pt>
          <cx:pt idx="4438">CH</cx:pt>
          <cx:pt idx="4439">CH</cx:pt>
          <cx:pt idx="4440">CH</cx:pt>
          <cx:pt idx="4441">CH</cx:pt>
          <cx:pt idx="4442">CH</cx:pt>
          <cx:pt idx="4443">CH</cx:pt>
          <cx:pt idx="4444">CH</cx:pt>
          <cx:pt idx="4445">CH</cx:pt>
          <cx:pt idx="4446">CH</cx:pt>
          <cx:pt idx="4447">CH</cx:pt>
          <cx:pt idx="4448">CH</cx:pt>
          <cx:pt idx="4449">CH</cx:pt>
          <cx:pt idx="4450">CH</cx:pt>
          <cx:pt idx="4451">CH</cx:pt>
          <cx:pt idx="4452">CH</cx:pt>
          <cx:pt idx="4453">CH</cx:pt>
          <cx:pt idx="4454">CH</cx:pt>
          <cx:pt idx="4455">CH</cx:pt>
          <cx:pt idx="4456">CH</cx:pt>
          <cx:pt idx="4457">CH</cx:pt>
          <cx:pt idx="4458">CH</cx:pt>
          <cx:pt idx="4459">CH</cx:pt>
          <cx:pt idx="4460">CH</cx:pt>
          <cx:pt idx="4461">CH</cx:pt>
          <cx:pt idx="4462">CH</cx:pt>
          <cx:pt idx="4463">CH</cx:pt>
          <cx:pt idx="4464">CH</cx:pt>
          <cx:pt idx="4465">CH</cx:pt>
          <cx:pt idx="4466">CH</cx:pt>
          <cx:pt idx="4467">CH</cx:pt>
          <cx:pt idx="4468">CH</cx:pt>
          <cx:pt idx="4469">CH</cx:pt>
          <cx:pt idx="4470">CH</cx:pt>
          <cx:pt idx="4471">CH</cx:pt>
          <cx:pt idx="4472">CH</cx:pt>
          <cx:pt idx="4473">CH</cx:pt>
          <cx:pt idx="4474">CH</cx:pt>
          <cx:pt idx="4475">CH</cx:pt>
          <cx:pt idx="4476">CH</cx:pt>
          <cx:pt idx="4477">CH</cx:pt>
          <cx:pt idx="4478">CH</cx:pt>
          <cx:pt idx="4479">CH</cx:pt>
          <cx:pt idx="4480">CH</cx:pt>
          <cx:pt idx="4481">CH</cx:pt>
          <cx:pt idx="4482">CH</cx:pt>
          <cx:pt idx="4483">CH</cx:pt>
          <cx:pt idx="4484">CH</cx:pt>
          <cx:pt idx="4485">CH</cx:pt>
          <cx:pt idx="4486">CH</cx:pt>
          <cx:pt idx="4487">CH</cx:pt>
          <cx:pt idx="4488">CH</cx:pt>
          <cx:pt idx="4489">CH</cx:pt>
          <cx:pt idx="4490">CH</cx:pt>
          <cx:pt idx="4491">CH</cx:pt>
          <cx:pt idx="4492">CH</cx:pt>
          <cx:pt idx="4493">CH</cx:pt>
          <cx:pt idx="4494">CH</cx:pt>
          <cx:pt idx="4495">CH</cx:pt>
          <cx:pt idx="4496">CH</cx:pt>
          <cx:pt idx="4497">CH</cx:pt>
          <cx:pt idx="4498">CH</cx:pt>
          <cx:pt idx="4499">CH</cx:pt>
          <cx:pt idx="4500">CH</cx:pt>
          <cx:pt idx="4501">CH</cx:pt>
          <cx:pt idx="4502">CH</cx:pt>
          <cx:pt idx="4503">CH</cx:pt>
          <cx:pt idx="4504">CH</cx:pt>
          <cx:pt idx="4505">CH</cx:pt>
          <cx:pt idx="4506">CH</cx:pt>
          <cx:pt idx="4507">CH</cx:pt>
          <cx:pt idx="4508">CH</cx:pt>
          <cx:pt idx="4509">CH</cx:pt>
          <cx:pt idx="4510">CH</cx:pt>
          <cx:pt idx="4511">CH</cx:pt>
          <cx:pt idx="4512">CH</cx:pt>
          <cx:pt idx="4513">CH</cx:pt>
          <cx:pt idx="4514">CH</cx:pt>
          <cx:pt idx="4515">CH</cx:pt>
          <cx:pt idx="4516">CH</cx:pt>
          <cx:pt idx="4517">CH</cx:pt>
          <cx:pt idx="4518">CH</cx:pt>
          <cx:pt idx="4519">CH</cx:pt>
          <cx:pt idx="4520">CH</cx:pt>
          <cx:pt idx="4521">CH</cx:pt>
          <cx:pt idx="4522">CH</cx:pt>
          <cx:pt idx="4523">CH</cx:pt>
          <cx:pt idx="4524">CH</cx:pt>
          <cx:pt idx="4525">CH</cx:pt>
          <cx:pt idx="4526">CH</cx:pt>
          <cx:pt idx="4527">CH</cx:pt>
          <cx:pt idx="4528">CH</cx:pt>
          <cx:pt idx="4529">CH</cx:pt>
          <cx:pt idx="4530">CH</cx:pt>
          <cx:pt idx="4531">CH</cx:pt>
          <cx:pt idx="4532">CH</cx:pt>
          <cx:pt idx="4533">CH</cx:pt>
          <cx:pt idx="4534">CH</cx:pt>
          <cx:pt idx="4535">CH</cx:pt>
          <cx:pt idx="4536">CH</cx:pt>
          <cx:pt idx="4537">CH</cx:pt>
          <cx:pt idx="4538">CH</cx:pt>
          <cx:pt idx="4539">CH</cx:pt>
          <cx:pt idx="4540">CH</cx:pt>
          <cx:pt idx="4541">CH</cx:pt>
          <cx:pt idx="4542">CH</cx:pt>
          <cx:pt idx="4543">CH</cx:pt>
          <cx:pt idx="4544">CH</cx:pt>
          <cx:pt idx="4545">CH</cx:pt>
          <cx:pt idx="4546">CH</cx:pt>
          <cx:pt idx="4547">CH</cx:pt>
          <cx:pt idx="4548">CH</cx:pt>
          <cx:pt idx="4549">CH</cx:pt>
          <cx:pt idx="4550">CH</cx:pt>
          <cx:pt idx="4551">CH</cx:pt>
          <cx:pt idx="4552">CH</cx:pt>
          <cx:pt idx="4553">CH</cx:pt>
          <cx:pt idx="4554">CH</cx:pt>
          <cx:pt idx="4555">CH</cx:pt>
          <cx:pt idx="4556">CH</cx:pt>
          <cx:pt idx="4557">CH</cx:pt>
          <cx:pt idx="4558">CH</cx:pt>
          <cx:pt idx="4559">CH</cx:pt>
          <cx:pt idx="4560">CH</cx:pt>
          <cx:pt idx="4561">CH</cx:pt>
          <cx:pt idx="4562">CH</cx:pt>
          <cx:pt idx="4563">CH</cx:pt>
          <cx:pt idx="4564">CH</cx:pt>
          <cx:pt idx="4565">CH</cx:pt>
          <cx:pt idx="4566">CH</cx:pt>
          <cx:pt idx="4567">CH</cx:pt>
          <cx:pt idx="4568">CH</cx:pt>
          <cx:pt idx="4569">CH</cx:pt>
          <cx:pt idx="4570">CH</cx:pt>
          <cx:pt idx="4571">CH</cx:pt>
          <cx:pt idx="4572">CH</cx:pt>
          <cx:pt idx="4573">CH</cx:pt>
          <cx:pt idx="4574">CH</cx:pt>
          <cx:pt idx="4575">CH</cx:pt>
          <cx:pt idx="4576">CH</cx:pt>
          <cx:pt idx="4577">CH</cx:pt>
          <cx:pt idx="4578">CH</cx:pt>
          <cx:pt idx="4579">CH</cx:pt>
          <cx:pt idx="4580">CH</cx:pt>
          <cx:pt idx="4581">CH</cx:pt>
          <cx:pt idx="4582">CH</cx:pt>
          <cx:pt idx="4583">CH</cx:pt>
          <cx:pt idx="4584">CH</cx:pt>
          <cx:pt idx="4585">CH</cx:pt>
          <cx:pt idx="4586">CH</cx:pt>
          <cx:pt idx="4587">CH</cx:pt>
          <cx:pt idx="4588">CH</cx:pt>
          <cx:pt idx="4589">CH</cx:pt>
          <cx:pt idx="4590">CH</cx:pt>
          <cx:pt idx="4591">CH</cx:pt>
          <cx:pt idx="4592">CH</cx:pt>
          <cx:pt idx="4593">CH</cx:pt>
          <cx:pt idx="4594">CH</cx:pt>
          <cx:pt idx="4595">CH</cx:pt>
          <cx:pt idx="4596">CH</cx:pt>
          <cx:pt idx="4597">CH</cx:pt>
          <cx:pt idx="4598">CH</cx:pt>
          <cx:pt idx="4599">CH</cx:pt>
          <cx:pt idx="4600">CH</cx:pt>
          <cx:pt idx="4601">CH</cx:pt>
          <cx:pt idx="4602">CH</cx:pt>
          <cx:pt idx="4603">CH</cx:pt>
          <cx:pt idx="4604">CH</cx:pt>
          <cx:pt idx="4605">CH</cx:pt>
          <cx:pt idx="4606">CH</cx:pt>
          <cx:pt idx="4607">CH</cx:pt>
          <cx:pt idx="4608">CH</cx:pt>
          <cx:pt idx="4609">CH</cx:pt>
          <cx:pt idx="4610">CH</cx:pt>
          <cx:pt idx="4611">CH</cx:pt>
          <cx:pt idx="4612">CH</cx:pt>
          <cx:pt idx="4613">CH</cx:pt>
          <cx:pt idx="4614">CH</cx:pt>
          <cx:pt idx="4615">CH</cx:pt>
          <cx:pt idx="4616">CH</cx:pt>
          <cx:pt idx="4617">CH</cx:pt>
          <cx:pt idx="4618">CH</cx:pt>
          <cx:pt idx="4619">CH</cx:pt>
          <cx:pt idx="4620">CH</cx:pt>
          <cx:pt idx="4621">CH</cx:pt>
          <cx:pt idx="4622">CH</cx:pt>
          <cx:pt idx="4623">CH</cx:pt>
          <cx:pt idx="4624">CH</cx:pt>
          <cx:pt idx="4625">CH</cx:pt>
          <cx:pt idx="4626">CH</cx:pt>
          <cx:pt idx="4627">CH</cx:pt>
          <cx:pt idx="4628">CH</cx:pt>
          <cx:pt idx="4629">CH</cx:pt>
          <cx:pt idx="4630">CH</cx:pt>
          <cx:pt idx="4631">CH</cx:pt>
          <cx:pt idx="4632">CH</cx:pt>
          <cx:pt idx="4633">CH</cx:pt>
          <cx:pt idx="4634">CH</cx:pt>
          <cx:pt idx="4635">CH</cx:pt>
          <cx:pt idx="4636">CH</cx:pt>
          <cx:pt idx="4637">CH</cx:pt>
          <cx:pt idx="4638">CH</cx:pt>
          <cx:pt idx="4639">CH</cx:pt>
          <cx:pt idx="4640">CH</cx:pt>
          <cx:pt idx="4641">CH</cx:pt>
          <cx:pt idx="4642">CH</cx:pt>
          <cx:pt idx="4643">CH</cx:pt>
          <cx:pt idx="4644">CH</cx:pt>
          <cx:pt idx="4645">CH</cx:pt>
          <cx:pt idx="4646">CH</cx:pt>
          <cx:pt idx="4647">CH</cx:pt>
          <cx:pt idx="4648">CH</cx:pt>
          <cx:pt idx="4649">CH</cx:pt>
          <cx:pt idx="4650">CH</cx:pt>
          <cx:pt idx="4651">CH</cx:pt>
          <cx:pt idx="4652">CH</cx:pt>
          <cx:pt idx="4653">CH</cx:pt>
          <cx:pt idx="4654">CH</cx:pt>
          <cx:pt idx="4655">CH</cx:pt>
          <cx:pt idx="4656">CH</cx:pt>
          <cx:pt idx="4657">CH</cx:pt>
          <cx:pt idx="4658">CH</cx:pt>
          <cx:pt idx="4659">CH</cx:pt>
          <cx:pt idx="4660">CH</cx:pt>
          <cx:pt idx="4661">CH</cx:pt>
          <cx:pt idx="4662">CH</cx:pt>
          <cx:pt idx="4663">CH</cx:pt>
          <cx:pt idx="4664">CH</cx:pt>
          <cx:pt idx="4665">CH</cx:pt>
          <cx:pt idx="4666">CH</cx:pt>
          <cx:pt idx="4667">CH</cx:pt>
          <cx:pt idx="4668">CH</cx:pt>
          <cx:pt idx="4669">CH</cx:pt>
          <cx:pt idx="4670">CH</cx:pt>
          <cx:pt idx="4671">CH</cx:pt>
          <cx:pt idx="4672">CH</cx:pt>
          <cx:pt idx="4673">CH</cx:pt>
          <cx:pt idx="4674">CH</cx:pt>
          <cx:pt idx="4675">CH</cx:pt>
          <cx:pt idx="4676">CH</cx:pt>
          <cx:pt idx="4677">CH</cx:pt>
          <cx:pt idx="4678">CH</cx:pt>
          <cx:pt idx="4679">CH</cx:pt>
          <cx:pt idx="4680">CH</cx:pt>
          <cx:pt idx="4681">CH</cx:pt>
          <cx:pt idx="4682">CH</cx:pt>
          <cx:pt idx="4683">CH</cx:pt>
          <cx:pt idx="4684">CH</cx:pt>
          <cx:pt idx="4685">CH</cx:pt>
          <cx:pt idx="4686">CH</cx:pt>
          <cx:pt idx="4687">CH</cx:pt>
          <cx:pt idx="4688">CH</cx:pt>
          <cx:pt idx="4689">CH</cx:pt>
          <cx:pt idx="4690">CH</cx:pt>
          <cx:pt idx="4691">CH</cx:pt>
          <cx:pt idx="4692">CH</cx:pt>
          <cx:pt idx="4693">CH</cx:pt>
          <cx:pt idx="4694">CH</cx:pt>
          <cx:pt idx="4695">CH</cx:pt>
          <cx:pt idx="4696">CH</cx:pt>
          <cx:pt idx="4697">CH</cx:pt>
          <cx:pt idx="4698">CH</cx:pt>
          <cx:pt idx="4699">CH</cx:pt>
          <cx:pt idx="4700">CH</cx:pt>
          <cx:pt idx="4701">CH</cx:pt>
          <cx:pt idx="4702">CH</cx:pt>
          <cx:pt idx="4703">CH</cx:pt>
          <cx:pt idx="4704">CH</cx:pt>
          <cx:pt idx="4705">CH</cx:pt>
          <cx:pt idx="4706">CH</cx:pt>
          <cx:pt idx="4707">CH</cx:pt>
          <cx:pt idx="4708">CH</cx:pt>
          <cx:pt idx="4709">CH</cx:pt>
          <cx:pt idx="4710">CH</cx:pt>
          <cx:pt idx="4711">CH</cx:pt>
          <cx:pt idx="4712">CH</cx:pt>
          <cx:pt idx="4713">CH</cx:pt>
          <cx:pt idx="4714">CH</cx:pt>
          <cx:pt idx="4715">CH</cx:pt>
          <cx:pt idx="4716">CH</cx:pt>
          <cx:pt idx="4717">CH</cx:pt>
          <cx:pt idx="4718">CH</cx:pt>
          <cx:pt idx="4719">CH</cx:pt>
          <cx:pt idx="4720">CH</cx:pt>
          <cx:pt idx="4721">CH</cx:pt>
          <cx:pt idx="4722">CH</cx:pt>
          <cx:pt idx="4723">CH</cx:pt>
          <cx:pt idx="4724">CH</cx:pt>
          <cx:pt idx="4725">CH</cx:pt>
          <cx:pt idx="4726">CH</cx:pt>
          <cx:pt idx="4727">CH</cx:pt>
          <cx:pt idx="4728">CH</cx:pt>
          <cx:pt idx="4729">CH</cx:pt>
          <cx:pt idx="4730">CH</cx:pt>
          <cx:pt idx="4731">CH</cx:pt>
          <cx:pt idx="4732">CH</cx:pt>
          <cx:pt idx="4733">CH</cx:pt>
          <cx:pt idx="4734">CH</cx:pt>
          <cx:pt idx="4735">CH</cx:pt>
          <cx:pt idx="4736">CH</cx:pt>
          <cx:pt idx="4737">CH</cx:pt>
          <cx:pt idx="4738">CH</cx:pt>
          <cx:pt idx="4739">CH</cx:pt>
          <cx:pt idx="4740">CH</cx:pt>
          <cx:pt idx="4741">CH</cx:pt>
          <cx:pt idx="4742">CH</cx:pt>
          <cx:pt idx="4743">CH</cx:pt>
          <cx:pt idx="4744">CH</cx:pt>
          <cx:pt idx="4745">CH</cx:pt>
          <cx:pt idx="4746">CH</cx:pt>
          <cx:pt idx="4747">CH</cx:pt>
          <cx:pt idx="4748">CH</cx:pt>
          <cx:pt idx="4749">CH</cx:pt>
          <cx:pt idx="4750">CH</cx:pt>
          <cx:pt idx="4751">CH</cx:pt>
          <cx:pt idx="4752">CH</cx:pt>
          <cx:pt idx="4753">CH</cx:pt>
          <cx:pt idx="4754">CH</cx:pt>
          <cx:pt idx="4755">CH</cx:pt>
          <cx:pt idx="4756">CH</cx:pt>
          <cx:pt idx="4757">CH</cx:pt>
          <cx:pt idx="4758">CH</cx:pt>
          <cx:pt idx="4759">CH</cx:pt>
          <cx:pt idx="4760">CH</cx:pt>
          <cx:pt idx="4761">CH</cx:pt>
          <cx:pt idx="4762">CH</cx:pt>
          <cx:pt idx="4763">CH</cx:pt>
          <cx:pt idx="4764">CH</cx:pt>
          <cx:pt idx="4765">CH</cx:pt>
          <cx:pt idx="4766">CH</cx:pt>
          <cx:pt idx="4767">CH</cx:pt>
          <cx:pt idx="4768">CH</cx:pt>
          <cx:pt idx="4769">CH</cx:pt>
          <cx:pt idx="4770">CH</cx:pt>
          <cx:pt idx="4771">CH</cx:pt>
          <cx:pt idx="4772">CH</cx:pt>
          <cx:pt idx="4773">CH</cx:pt>
          <cx:pt idx="4774">CH</cx:pt>
          <cx:pt idx="4775">CH</cx:pt>
          <cx:pt idx="4776">CH</cx:pt>
          <cx:pt idx="4777">CH</cx:pt>
          <cx:pt idx="4778">CH</cx:pt>
          <cx:pt idx="4779">CH</cx:pt>
          <cx:pt idx="4780">CH</cx:pt>
          <cx:pt idx="4781">CH</cx:pt>
          <cx:pt idx="4782">CH</cx:pt>
          <cx:pt idx="4783">CH</cx:pt>
          <cx:pt idx="4784">CH</cx:pt>
          <cx:pt idx="4785">CH</cx:pt>
          <cx:pt idx="4786">CH</cx:pt>
          <cx:pt idx="4787">CH</cx:pt>
          <cx:pt idx="4788">CH</cx:pt>
          <cx:pt idx="4789">CH</cx:pt>
          <cx:pt idx="4790">CH</cx:pt>
          <cx:pt idx="4791">CH</cx:pt>
          <cx:pt idx="4792">CH</cx:pt>
          <cx:pt idx="4793">CH</cx:pt>
          <cx:pt idx="4794">CH</cx:pt>
          <cx:pt idx="4795">CH</cx:pt>
          <cx:pt idx="4796">CH</cx:pt>
          <cx:pt idx="4797">CH</cx:pt>
          <cx:pt idx="4798">CH</cx:pt>
          <cx:pt idx="4799">CH</cx:pt>
          <cx:pt idx="4800">CH</cx:pt>
          <cx:pt idx="4801">CH</cx:pt>
          <cx:pt idx="4802">CH</cx:pt>
          <cx:pt idx="4803">CH</cx:pt>
          <cx:pt idx="4804">CH</cx:pt>
          <cx:pt idx="4805">CH</cx:pt>
          <cx:pt idx="4806">CH</cx:pt>
          <cx:pt idx="4807">CH</cx:pt>
          <cx:pt idx="4808">CH</cx:pt>
          <cx:pt idx="4809">CH</cx:pt>
          <cx:pt idx="4810">CH</cx:pt>
          <cx:pt idx="4811">CH</cx:pt>
          <cx:pt idx="4812">CH</cx:pt>
          <cx:pt idx="4813">CH</cx:pt>
          <cx:pt idx="4814">CH</cx:pt>
          <cx:pt idx="4815">CH</cx:pt>
          <cx:pt idx="4816">CH</cx:pt>
          <cx:pt idx="4817">CH</cx:pt>
          <cx:pt idx="4818">CH</cx:pt>
          <cx:pt idx="4819">CH</cx:pt>
          <cx:pt idx="4820">CH</cx:pt>
          <cx:pt idx="4821">CH</cx:pt>
          <cx:pt idx="4822">CH</cx:pt>
          <cx:pt idx="4823">CH</cx:pt>
          <cx:pt idx="4824">CH</cx:pt>
          <cx:pt idx="4825">CH</cx:pt>
          <cx:pt idx="4826">CH</cx:pt>
          <cx:pt idx="4827">CH</cx:pt>
          <cx:pt idx="4828">CH</cx:pt>
          <cx:pt idx="4829">CH</cx:pt>
          <cx:pt idx="4830">CH</cx:pt>
          <cx:pt idx="4831">CH</cx:pt>
          <cx:pt idx="4832">CH</cx:pt>
          <cx:pt idx="4833">CH</cx:pt>
          <cx:pt idx="4834">CH</cx:pt>
          <cx:pt idx="4835">CH</cx:pt>
          <cx:pt idx="4836">CH</cx:pt>
          <cx:pt idx="4837">CH</cx:pt>
          <cx:pt idx="4838">CH</cx:pt>
          <cx:pt idx="4839">CH</cx:pt>
          <cx:pt idx="4840">CH</cx:pt>
          <cx:pt idx="4841">CH</cx:pt>
          <cx:pt idx="4842">CH</cx:pt>
          <cx:pt idx="4843">CH</cx:pt>
          <cx:pt idx="4844">CH</cx:pt>
          <cx:pt idx="4845">CH</cx:pt>
          <cx:pt idx="4846">CH</cx:pt>
          <cx:pt idx="4847">CH</cx:pt>
          <cx:pt idx="4848">CH</cx:pt>
          <cx:pt idx="4849">CH</cx:pt>
          <cx:pt idx="4850">CH</cx:pt>
          <cx:pt idx="4851">CH</cx:pt>
          <cx:pt idx="4852">CH</cx:pt>
          <cx:pt idx="4853">CH</cx:pt>
          <cx:pt idx="4854">CH</cx:pt>
          <cx:pt idx="4855">CH</cx:pt>
          <cx:pt idx="4856">CH</cx:pt>
          <cx:pt idx="4857">CH</cx:pt>
          <cx:pt idx="4858">CH</cx:pt>
          <cx:pt idx="4859">CH</cx:pt>
          <cx:pt idx="4860">CH</cx:pt>
          <cx:pt idx="4861">CH</cx:pt>
          <cx:pt idx="4862">CH</cx:pt>
          <cx:pt idx="4863">CH</cx:pt>
          <cx:pt idx="4864">CH</cx:pt>
          <cx:pt idx="4865">CH</cx:pt>
          <cx:pt idx="4866">CH</cx:pt>
          <cx:pt idx="4867">CH</cx:pt>
          <cx:pt idx="4868">CH</cx:pt>
          <cx:pt idx="4869">CH</cx:pt>
          <cx:pt idx="4870">CH</cx:pt>
          <cx:pt idx="4871">CH</cx:pt>
          <cx:pt idx="4872">CH</cx:pt>
          <cx:pt idx="4873">CH</cx:pt>
          <cx:pt idx="4874">CH</cx:pt>
          <cx:pt idx="4875">CH</cx:pt>
          <cx:pt idx="4876">CH</cx:pt>
          <cx:pt idx="4877">CH</cx:pt>
          <cx:pt idx="4878">CH</cx:pt>
          <cx:pt idx="4879">CH</cx:pt>
          <cx:pt idx="4880">CH</cx:pt>
          <cx:pt idx="4881">CH</cx:pt>
          <cx:pt idx="4882">CH</cx:pt>
          <cx:pt idx="4883">CH</cx:pt>
          <cx:pt idx="4884">CH</cx:pt>
          <cx:pt idx="4885">CH</cx:pt>
          <cx:pt idx="4886">CH</cx:pt>
          <cx:pt idx="4887">CH</cx:pt>
          <cx:pt idx="4888">CH</cx:pt>
          <cx:pt idx="4889">CH</cx:pt>
          <cx:pt idx="4890">CH</cx:pt>
          <cx:pt idx="4891">CH</cx:pt>
          <cx:pt idx="4892">CH</cx:pt>
          <cx:pt idx="4893">CH</cx:pt>
          <cx:pt idx="4894">CH</cx:pt>
          <cx:pt idx="4895">CH</cx:pt>
          <cx:pt idx="4896">CH</cx:pt>
          <cx:pt idx="4897">CH</cx:pt>
          <cx:pt idx="4898">CH</cx:pt>
          <cx:pt idx="4899">CH</cx:pt>
          <cx:pt idx="4900">CH</cx:pt>
          <cx:pt idx="4901">CH</cx:pt>
          <cx:pt idx="4902">CH</cx:pt>
          <cx:pt idx="4903">CH</cx:pt>
          <cx:pt idx="4904">CH</cx:pt>
          <cx:pt idx="4905">CH</cx:pt>
          <cx:pt idx="4906">CH</cx:pt>
          <cx:pt idx="4907">CH</cx:pt>
          <cx:pt idx="4908">CH</cx:pt>
          <cx:pt idx="4909">CH</cx:pt>
          <cx:pt idx="4910">CH</cx:pt>
          <cx:pt idx="4911">CH</cx:pt>
          <cx:pt idx="4912">CH</cx:pt>
          <cx:pt idx="4913">CH</cx:pt>
          <cx:pt idx="4914">CH</cx:pt>
          <cx:pt idx="4915">CH</cx:pt>
          <cx:pt idx="4916">CH</cx:pt>
          <cx:pt idx="4917">CH</cx:pt>
          <cx:pt idx="4918">CH</cx:pt>
          <cx:pt idx="4919">CH</cx:pt>
          <cx:pt idx="4920">CH</cx:pt>
          <cx:pt idx="4921">CH</cx:pt>
          <cx:pt idx="4922">CH</cx:pt>
          <cx:pt idx="4923">CH</cx:pt>
          <cx:pt idx="4924">CH</cx:pt>
          <cx:pt idx="4925">CH</cx:pt>
          <cx:pt idx="4926">CH</cx:pt>
          <cx:pt idx="4927">CH</cx:pt>
          <cx:pt idx="4928">CH</cx:pt>
          <cx:pt idx="4929">CH</cx:pt>
          <cx:pt idx="4930">CH</cx:pt>
          <cx:pt idx="4931">CH</cx:pt>
          <cx:pt idx="4932">CH</cx:pt>
          <cx:pt idx="4933">CH</cx:pt>
          <cx:pt idx="4934">CH</cx:pt>
          <cx:pt idx="4935">CH</cx:pt>
          <cx:pt idx="4936">CH</cx:pt>
          <cx:pt idx="4937">CH</cx:pt>
          <cx:pt idx="4938">CH</cx:pt>
          <cx:pt idx="4939">CH</cx:pt>
          <cx:pt idx="4940">CH</cx:pt>
          <cx:pt idx="4941">CH</cx:pt>
          <cx:pt idx="4942">CH</cx:pt>
          <cx:pt idx="4943">CH</cx:pt>
          <cx:pt idx="4944">CH</cx:pt>
          <cx:pt idx="4945">CH</cx:pt>
          <cx:pt idx="4946">CH</cx:pt>
          <cx:pt idx="4947">CH</cx:pt>
          <cx:pt idx="4948">CH</cx:pt>
          <cx:pt idx="4949">CH</cx:pt>
          <cx:pt idx="4950">CH</cx:pt>
          <cx:pt idx="4951">CH</cx:pt>
          <cx:pt idx="4952">CH</cx:pt>
          <cx:pt idx="4953">CH</cx:pt>
          <cx:pt idx="4954">CH</cx:pt>
          <cx:pt idx="4955">CH</cx:pt>
          <cx:pt idx="4956">CH</cx:pt>
          <cx:pt idx="4957">CH</cx:pt>
          <cx:pt idx="4958">CH</cx:pt>
          <cx:pt idx="4959">CH</cx:pt>
          <cx:pt idx="4960">CH</cx:pt>
          <cx:pt idx="4961">CH</cx:pt>
          <cx:pt idx="4962">CH</cx:pt>
          <cx:pt idx="4963">CH</cx:pt>
          <cx:pt idx="4964">CH</cx:pt>
          <cx:pt idx="4965">CH</cx:pt>
          <cx:pt idx="4966">CH</cx:pt>
          <cx:pt idx="4967">CH</cx:pt>
          <cx:pt idx="4968">CH</cx:pt>
          <cx:pt idx="4969">CH</cx:pt>
          <cx:pt idx="4970">CH</cx:pt>
          <cx:pt idx="4971">CH</cx:pt>
          <cx:pt idx="4972">CH</cx:pt>
          <cx:pt idx="4973">CH</cx:pt>
          <cx:pt idx="4974">CH</cx:pt>
          <cx:pt idx="4975">CH</cx:pt>
          <cx:pt idx="4976">CH</cx:pt>
          <cx:pt idx="4977">CH</cx:pt>
          <cx:pt idx="4978">CH</cx:pt>
          <cx:pt idx="4979">CH</cx:pt>
          <cx:pt idx="4980">CH</cx:pt>
          <cx:pt idx="4981">CH</cx:pt>
          <cx:pt idx="4982">CH</cx:pt>
          <cx:pt idx="4983">CH</cx:pt>
          <cx:pt idx="4984">CH</cx:pt>
          <cx:pt idx="4985">CH</cx:pt>
          <cx:pt idx="4986">CH</cx:pt>
          <cx:pt idx="4987">CH</cx:pt>
          <cx:pt idx="4988">CH</cx:pt>
          <cx:pt idx="4989">CH</cx:pt>
          <cx:pt idx="4990">CH</cx:pt>
          <cx:pt idx="4991">CH</cx:pt>
          <cx:pt idx="4992">CH</cx:pt>
          <cx:pt idx="4993">CH</cx:pt>
          <cx:pt idx="4994">CH</cx:pt>
          <cx:pt idx="4995">CH</cx:pt>
          <cx:pt idx="4996">CH</cx:pt>
          <cx:pt idx="4997">CH</cx:pt>
          <cx:pt idx="4998">CH</cx:pt>
          <cx:pt idx="4999">CH</cx:pt>
          <cx:pt idx="5000">CH</cx:pt>
          <cx:pt idx="5001">CH</cx:pt>
          <cx:pt idx="5002">CH</cx:pt>
          <cx:pt idx="5003">CH</cx:pt>
          <cx:pt idx="5004">CH</cx:pt>
          <cx:pt idx="5005">CH</cx:pt>
          <cx:pt idx="5006">CH</cx:pt>
          <cx:pt idx="5007">CH</cx:pt>
          <cx:pt idx="5008">CH</cx:pt>
          <cx:pt idx="5009">CH</cx:pt>
          <cx:pt idx="5010">CH</cx:pt>
          <cx:pt idx="5011">CH</cx:pt>
          <cx:pt idx="5012">CH</cx:pt>
          <cx:pt idx="5013">CH</cx:pt>
          <cx:pt idx="5014">CH</cx:pt>
          <cx:pt idx="5015">CH</cx:pt>
          <cx:pt idx="5016">CH</cx:pt>
          <cx:pt idx="5017">CH</cx:pt>
          <cx:pt idx="5018">CH</cx:pt>
          <cx:pt idx="5019">CH</cx:pt>
          <cx:pt idx="5020">CH</cx:pt>
          <cx:pt idx="5021">CH</cx:pt>
          <cx:pt idx="5022">CH</cx:pt>
          <cx:pt idx="5023">CH</cx:pt>
          <cx:pt idx="5024">CH</cx:pt>
          <cx:pt idx="5025">CH</cx:pt>
          <cx:pt idx="5026">CH</cx:pt>
          <cx:pt idx="5027">CH</cx:pt>
          <cx:pt idx="5028">CH</cx:pt>
          <cx:pt idx="5029">CH</cx:pt>
          <cx:pt idx="5030">CH</cx:pt>
          <cx:pt idx="5031">CH</cx:pt>
          <cx:pt idx="5032">CH</cx:pt>
          <cx:pt idx="5033">CH</cx:pt>
          <cx:pt idx="5034">CH</cx:pt>
          <cx:pt idx="5035">CH</cx:pt>
          <cx:pt idx="5036">CH</cx:pt>
          <cx:pt idx="5037">CH</cx:pt>
          <cx:pt idx="5038">CH</cx:pt>
          <cx:pt idx="5039">CH</cx:pt>
          <cx:pt idx="5040">CH</cx:pt>
          <cx:pt idx="5041">CH</cx:pt>
          <cx:pt idx="5042">CH</cx:pt>
          <cx:pt idx="5043">CH</cx:pt>
          <cx:pt idx="5044">CH</cx:pt>
          <cx:pt idx="5045">CH</cx:pt>
          <cx:pt idx="5046">CH</cx:pt>
          <cx:pt idx="5047">CH</cx:pt>
          <cx:pt idx="5048">CH</cx:pt>
          <cx:pt idx="5049">CH</cx:pt>
          <cx:pt idx="5050">CH</cx:pt>
          <cx:pt idx="5051">CH</cx:pt>
          <cx:pt idx="5052">CH</cx:pt>
          <cx:pt idx="5053">CH</cx:pt>
          <cx:pt idx="5054">CH</cx:pt>
          <cx:pt idx="5055">CH</cx:pt>
          <cx:pt idx="5056">CH</cx:pt>
          <cx:pt idx="5057">CH</cx:pt>
          <cx:pt idx="5058">CH</cx:pt>
          <cx:pt idx="5059">CH</cx:pt>
          <cx:pt idx="5060">CH</cx:pt>
          <cx:pt idx="5061">CH</cx:pt>
          <cx:pt idx="5062">CH</cx:pt>
          <cx:pt idx="5063">CH</cx:pt>
          <cx:pt idx="5064">CH</cx:pt>
          <cx:pt idx="5065">CH</cx:pt>
          <cx:pt idx="5066">CH</cx:pt>
          <cx:pt idx="5067">CH</cx:pt>
          <cx:pt idx="5068">CH</cx:pt>
          <cx:pt idx="5069">CH</cx:pt>
          <cx:pt idx="5070">CH</cx:pt>
          <cx:pt idx="5071">CH</cx:pt>
          <cx:pt idx="5072">CH</cx:pt>
          <cx:pt idx="5073">CH</cx:pt>
          <cx:pt idx="5074">CH</cx:pt>
          <cx:pt idx="5075">CH</cx:pt>
          <cx:pt idx="5076">CH</cx:pt>
          <cx:pt idx="5077">CH</cx:pt>
          <cx:pt idx="5078">CH</cx:pt>
          <cx:pt idx="5079">CH</cx:pt>
          <cx:pt idx="5080">CH</cx:pt>
          <cx:pt idx="5081">CH</cx:pt>
          <cx:pt idx="5082">CH</cx:pt>
          <cx:pt idx="5083">CH</cx:pt>
          <cx:pt idx="5084">CH</cx:pt>
          <cx:pt idx="5085">CH</cx:pt>
          <cx:pt idx="5086">CH</cx:pt>
          <cx:pt idx="5087">CH</cx:pt>
          <cx:pt idx="5088">CH</cx:pt>
          <cx:pt idx="5089">CH</cx:pt>
          <cx:pt idx="5090">CH</cx:pt>
          <cx:pt idx="5091">CH</cx:pt>
          <cx:pt idx="5092">CH</cx:pt>
          <cx:pt idx="5093">CH</cx:pt>
          <cx:pt idx="5094">CH</cx:pt>
          <cx:pt idx="5095">CH</cx:pt>
          <cx:pt idx="5096">CH</cx:pt>
          <cx:pt idx="5097">CH</cx:pt>
          <cx:pt idx="5098">CH</cx:pt>
          <cx:pt idx="5099">CH</cx:pt>
          <cx:pt idx="5100">CH</cx:pt>
          <cx:pt idx="5101">CH</cx:pt>
          <cx:pt idx="5102">CH</cx:pt>
          <cx:pt idx="5103">CH</cx:pt>
          <cx:pt idx="5104">CH</cx:pt>
          <cx:pt idx="5105">CH</cx:pt>
          <cx:pt idx="5106">CH</cx:pt>
          <cx:pt idx="5107">CH</cx:pt>
          <cx:pt idx="5108">CH</cx:pt>
          <cx:pt idx="5109">CH</cx:pt>
          <cx:pt idx="5110">CH</cx:pt>
          <cx:pt idx="5111">CH</cx:pt>
          <cx:pt idx="5112">CH</cx:pt>
          <cx:pt idx="5113">CH</cx:pt>
          <cx:pt idx="5114">CH</cx:pt>
          <cx:pt idx="5115">CH</cx:pt>
          <cx:pt idx="5116">CH</cx:pt>
          <cx:pt idx="5117">CH</cx:pt>
          <cx:pt idx="5118">CH</cx:pt>
          <cx:pt idx="5119">CH</cx:pt>
          <cx:pt idx="5120">CH</cx:pt>
          <cx:pt idx="5121">CH</cx:pt>
          <cx:pt idx="5122">CH</cx:pt>
          <cx:pt idx="5123">CH</cx:pt>
          <cx:pt idx="5124">CH</cx:pt>
          <cx:pt idx="5125">CH</cx:pt>
          <cx:pt idx="5126">CH</cx:pt>
          <cx:pt idx="5127">CH</cx:pt>
          <cx:pt idx="5128">CH</cx:pt>
          <cx:pt idx="5129">CH</cx:pt>
          <cx:pt idx="5130">CH</cx:pt>
          <cx:pt idx="5131">CH</cx:pt>
          <cx:pt idx="5132">CH</cx:pt>
          <cx:pt idx="5133">CH</cx:pt>
          <cx:pt idx="5134">CH</cx:pt>
          <cx:pt idx="5135">CH</cx:pt>
          <cx:pt idx="5136">CH</cx:pt>
          <cx:pt idx="5137">CH</cx:pt>
          <cx:pt idx="5138">CH</cx:pt>
          <cx:pt idx="5139">CH</cx:pt>
          <cx:pt idx="5140">CH</cx:pt>
          <cx:pt idx="5141">CH</cx:pt>
          <cx:pt idx="5142">CH</cx:pt>
          <cx:pt idx="5143">CH</cx:pt>
          <cx:pt idx="5144">CH</cx:pt>
          <cx:pt idx="5145">CH</cx:pt>
          <cx:pt idx="5146">CH</cx:pt>
          <cx:pt idx="5147">CH</cx:pt>
          <cx:pt idx="5148">CH</cx:pt>
          <cx:pt idx="5149">CH</cx:pt>
          <cx:pt idx="5150">CH</cx:pt>
          <cx:pt idx="5151">CH</cx:pt>
          <cx:pt idx="5152">CH</cx:pt>
          <cx:pt idx="5153">CH</cx:pt>
          <cx:pt idx="5154">CH</cx:pt>
          <cx:pt idx="5155">CH</cx:pt>
          <cx:pt idx="5156">CH</cx:pt>
          <cx:pt idx="5157">CH</cx:pt>
          <cx:pt idx="5158">CH</cx:pt>
          <cx:pt idx="5159">CH</cx:pt>
          <cx:pt idx="5160">CH</cx:pt>
          <cx:pt idx="5161">CH</cx:pt>
          <cx:pt idx="5162">CH</cx:pt>
          <cx:pt idx="5163">CH</cx:pt>
          <cx:pt idx="5164">CH</cx:pt>
          <cx:pt idx="5165">CH</cx:pt>
          <cx:pt idx="5166">CH</cx:pt>
          <cx:pt idx="5167">CH</cx:pt>
          <cx:pt idx="5168">CH</cx:pt>
          <cx:pt idx="5169">CH</cx:pt>
          <cx:pt idx="5170">CH</cx:pt>
          <cx:pt idx="5171">CH</cx:pt>
          <cx:pt idx="5172">CH</cx:pt>
          <cx:pt idx="5173">CH</cx:pt>
          <cx:pt idx="5174">CH</cx:pt>
          <cx:pt idx="5175">CH</cx:pt>
          <cx:pt idx="5176">CH</cx:pt>
          <cx:pt idx="5177">CH</cx:pt>
          <cx:pt idx="5178">CH</cx:pt>
          <cx:pt idx="5179">CH</cx:pt>
          <cx:pt idx="5180">CH</cx:pt>
          <cx:pt idx="5181">CH</cx:pt>
          <cx:pt idx="5182">CH</cx:pt>
          <cx:pt idx="5183">CH</cx:pt>
          <cx:pt idx="5184">CH</cx:pt>
          <cx:pt idx="5185">CH</cx:pt>
          <cx:pt idx="5186">CH</cx:pt>
          <cx:pt idx="5187">CH</cx:pt>
          <cx:pt idx="5188">CH</cx:pt>
          <cx:pt idx="5189">CH</cx:pt>
          <cx:pt idx="5190">CH</cx:pt>
          <cx:pt idx="5191">CH</cx:pt>
          <cx:pt idx="5192">CH</cx:pt>
          <cx:pt idx="5193">CH</cx:pt>
          <cx:pt idx="5194">CH</cx:pt>
          <cx:pt idx="5195">CH</cx:pt>
          <cx:pt idx="5196">CH</cx:pt>
          <cx:pt idx="5197">CH</cx:pt>
          <cx:pt idx="5198">CH</cx:pt>
          <cx:pt idx="5199">CH</cx:pt>
          <cx:pt idx="5200">CH</cx:pt>
          <cx:pt idx="5201">CH</cx:pt>
          <cx:pt idx="5202">CH</cx:pt>
          <cx:pt idx="5203">CH</cx:pt>
          <cx:pt idx="5204">CH</cx:pt>
          <cx:pt idx="5205">CH</cx:pt>
          <cx:pt idx="5206">CH</cx:pt>
          <cx:pt idx="5207">CH</cx:pt>
          <cx:pt idx="5208">CH</cx:pt>
          <cx:pt idx="5209">CH</cx:pt>
          <cx:pt idx="5210">CH</cx:pt>
          <cx:pt idx="5211">CH</cx:pt>
          <cx:pt idx="5212">CH</cx:pt>
          <cx:pt idx="5213">CH</cx:pt>
          <cx:pt idx="5214">CH</cx:pt>
          <cx:pt idx="5215">CH</cx:pt>
          <cx:pt idx="5216">CH</cx:pt>
          <cx:pt idx="5217">CH</cx:pt>
          <cx:pt idx="5218">CH</cx:pt>
          <cx:pt idx="5219">CH</cx:pt>
          <cx:pt idx="5220">CH</cx:pt>
          <cx:pt idx="5221">CH</cx:pt>
          <cx:pt idx="5222">CH</cx:pt>
          <cx:pt idx="5223">CH</cx:pt>
          <cx:pt idx="5224">CH</cx:pt>
          <cx:pt idx="5225">CH</cx:pt>
          <cx:pt idx="5226">CH</cx:pt>
          <cx:pt idx="5227">CH</cx:pt>
          <cx:pt idx="5228">CH</cx:pt>
          <cx:pt idx="5229">CH</cx:pt>
          <cx:pt idx="5230">CH</cx:pt>
          <cx:pt idx="5231">CH</cx:pt>
          <cx:pt idx="5232">CH</cx:pt>
          <cx:pt idx="5233">CH</cx:pt>
          <cx:pt idx="5234">CH</cx:pt>
          <cx:pt idx="5235">CH</cx:pt>
          <cx:pt idx="5236">CH</cx:pt>
          <cx:pt idx="5237">CH</cx:pt>
          <cx:pt idx="5238">CH</cx:pt>
          <cx:pt idx="5239">CH</cx:pt>
          <cx:pt idx="5240">CH</cx:pt>
          <cx:pt idx="5241">CH</cx:pt>
          <cx:pt idx="5242">CH</cx:pt>
          <cx:pt idx="5243">CH</cx:pt>
          <cx:pt idx="5244">CH</cx:pt>
          <cx:pt idx="5245">CH</cx:pt>
          <cx:pt idx="5246">CH</cx:pt>
          <cx:pt idx="5247">CH</cx:pt>
          <cx:pt idx="5248">CH</cx:pt>
          <cx:pt idx="5249">CH</cx:pt>
          <cx:pt idx="5250">CH</cx:pt>
          <cx:pt idx="5251">CZ</cx:pt>
          <cx:pt idx="5252">CZ</cx:pt>
          <cx:pt idx="5253">CZ</cx:pt>
          <cx:pt idx="5254">CZ</cx:pt>
          <cx:pt idx="5255">CZ</cx:pt>
          <cx:pt idx="5256">CZ</cx:pt>
          <cx:pt idx="5257">CZ</cx:pt>
          <cx:pt idx="5258">CZ</cx:pt>
          <cx:pt idx="5259">CZ</cx:pt>
          <cx:pt idx="5260">CZ</cx:pt>
          <cx:pt idx="5261">CZ</cx:pt>
          <cx:pt idx="5262">CZ</cx:pt>
          <cx:pt idx="5263">CZ</cx:pt>
          <cx:pt idx="5264">CZ</cx:pt>
          <cx:pt idx="5265">CZ</cx:pt>
          <cx:pt idx="5266">CZ</cx:pt>
          <cx:pt idx="5267">CZ</cx:pt>
          <cx:pt idx="5268">CZ</cx:pt>
          <cx:pt idx="5269">CZ</cx:pt>
          <cx:pt idx="5270">CZ</cx:pt>
          <cx:pt idx="5271">CZ</cx:pt>
          <cx:pt idx="5272">CZ</cx:pt>
          <cx:pt idx="5273">CZ</cx:pt>
          <cx:pt idx="5274">CZ</cx:pt>
          <cx:pt idx="5275">CZ</cx:pt>
          <cx:pt idx="5276">CZ</cx:pt>
          <cx:pt idx="5277">CZ</cx:pt>
          <cx:pt idx="5278">CZ</cx:pt>
          <cx:pt idx="5279">CZ</cx:pt>
          <cx:pt idx="5280">CZ</cx:pt>
          <cx:pt idx="5281">CZ</cx:pt>
          <cx:pt idx="5282">CZ</cx:pt>
          <cx:pt idx="5283">CZ</cx:pt>
          <cx:pt idx="5284">CZ</cx:pt>
          <cx:pt idx="5285">CZ</cx:pt>
          <cx:pt idx="5286">CZ</cx:pt>
          <cx:pt idx="5287">CZ</cx:pt>
          <cx:pt idx="5288">CZ</cx:pt>
          <cx:pt idx="5289">CZ</cx:pt>
          <cx:pt idx="5290">CZ</cx:pt>
          <cx:pt idx="5291">CZ</cx:pt>
          <cx:pt idx="5292">CZ</cx:pt>
          <cx:pt idx="5293">CZ</cx:pt>
          <cx:pt idx="5294">CZ</cx:pt>
          <cx:pt idx="5295">CZ</cx:pt>
          <cx:pt idx="5296">CZ</cx:pt>
          <cx:pt idx="5297">CZ</cx:pt>
          <cx:pt idx="5298">CZ</cx:pt>
          <cx:pt idx="5299">CZ</cx:pt>
          <cx:pt idx="5300">CZ</cx:pt>
          <cx:pt idx="5301">CZ</cx:pt>
          <cx:pt idx="5302">CZ</cx:pt>
          <cx:pt idx="5303">CZ</cx:pt>
          <cx:pt idx="5304">CZ</cx:pt>
          <cx:pt idx="5305">CZ</cx:pt>
          <cx:pt idx="5306">CZ</cx:pt>
          <cx:pt idx="5307">CZ</cx:pt>
          <cx:pt idx="5308">CZ</cx:pt>
          <cx:pt idx="5309">CZ</cx:pt>
          <cx:pt idx="5310">CZ</cx:pt>
          <cx:pt idx="5311">CZ</cx:pt>
          <cx:pt idx="5312">CZ</cx:pt>
          <cx:pt idx="5313">CZ</cx:pt>
          <cx:pt idx="5314">CZ</cx:pt>
          <cx:pt idx="5315">CZ</cx:pt>
          <cx:pt idx="5316">CZ</cx:pt>
          <cx:pt idx="5317">CZ</cx:pt>
          <cx:pt idx="5318">CZ</cx:pt>
          <cx:pt idx="5319">CZ</cx:pt>
          <cx:pt idx="5320">CZ</cx:pt>
          <cx:pt idx="5321">CZ</cx:pt>
          <cx:pt idx="5322">CZ</cx:pt>
          <cx:pt idx="5323">CZ</cx:pt>
          <cx:pt idx="5324">CZ</cx:pt>
          <cx:pt idx="5325">CZ</cx:pt>
          <cx:pt idx="5326">CZ</cx:pt>
          <cx:pt idx="5327">CZ</cx:pt>
          <cx:pt idx="5328">CZ</cx:pt>
          <cx:pt idx="5329">CZ</cx:pt>
          <cx:pt idx="5330">CZ</cx:pt>
          <cx:pt idx="5331">CZ</cx:pt>
          <cx:pt idx="5332">CZ</cx:pt>
          <cx:pt idx="5333">CZ</cx:pt>
          <cx:pt idx="5334">CZ</cx:pt>
          <cx:pt idx="5335">CZ</cx:pt>
          <cx:pt idx="5336">CZ</cx:pt>
          <cx:pt idx="5337">CZ</cx:pt>
          <cx:pt idx="5338">CZ</cx:pt>
          <cx:pt idx="5339">CZ</cx:pt>
          <cx:pt idx="5340">CZ</cx:pt>
          <cx:pt idx="5341">CZ</cx:pt>
          <cx:pt idx="5342">CZ</cx:pt>
          <cx:pt idx="5343">CZ</cx:pt>
          <cx:pt idx="5344">CZ</cx:pt>
          <cx:pt idx="5345">CZ</cx:pt>
          <cx:pt idx="5346">CZ</cx:pt>
          <cx:pt idx="5347">CZ</cx:pt>
          <cx:pt idx="5348">CZ</cx:pt>
          <cx:pt idx="5349">CZ</cx:pt>
          <cx:pt idx="5350">CZ</cx:pt>
          <cx:pt idx="5351">CZ</cx:pt>
          <cx:pt idx="5352">CZ</cx:pt>
          <cx:pt idx="5353">CZ</cx:pt>
          <cx:pt idx="5354">CZ</cx:pt>
          <cx:pt idx="5355">CZ</cx:pt>
          <cx:pt idx="5356">CZ</cx:pt>
          <cx:pt idx="5357">CZ</cx:pt>
          <cx:pt idx="5358">CZ</cx:pt>
          <cx:pt idx="5359">CZ</cx:pt>
          <cx:pt idx="5360">CZ</cx:pt>
          <cx:pt idx="5361">CZ</cx:pt>
          <cx:pt idx="5362">CZ</cx:pt>
          <cx:pt idx="5363">CZ</cx:pt>
          <cx:pt idx="5364">CZ</cx:pt>
          <cx:pt idx="5365">CZ</cx:pt>
          <cx:pt idx="5366">CZ</cx:pt>
          <cx:pt idx="5367">CZ</cx:pt>
          <cx:pt idx="5368">CZ</cx:pt>
          <cx:pt idx="5369">CZ</cx:pt>
          <cx:pt idx="5370">CZ</cx:pt>
          <cx:pt idx="5371">CZ</cx:pt>
          <cx:pt idx="5372">CZ</cx:pt>
          <cx:pt idx="5373">CZ</cx:pt>
          <cx:pt idx="5374">CZ</cx:pt>
          <cx:pt idx="5375">CZ</cx:pt>
          <cx:pt idx="5376">CZ</cx:pt>
          <cx:pt idx="5377">CZ</cx:pt>
          <cx:pt idx="5378">CZ</cx:pt>
          <cx:pt idx="5379">CZ</cx:pt>
          <cx:pt idx="5380">CZ</cx:pt>
          <cx:pt idx="5381">CZ</cx:pt>
          <cx:pt idx="5382">CZ</cx:pt>
          <cx:pt idx="5383">CZ</cx:pt>
          <cx:pt idx="5384">CZ</cx:pt>
          <cx:pt idx="5385">CZ</cx:pt>
          <cx:pt idx="5386">CZ</cx:pt>
          <cx:pt idx="5387">CZ</cx:pt>
          <cx:pt idx="5388">CZ</cx:pt>
          <cx:pt idx="5389">CZ</cx:pt>
          <cx:pt idx="5390">CZ</cx:pt>
          <cx:pt idx="5391">CZ</cx:pt>
          <cx:pt idx="5392">CZ</cx:pt>
          <cx:pt idx="5393">CZ</cx:pt>
          <cx:pt idx="5394">CZ</cx:pt>
          <cx:pt idx="5395">CZ</cx:pt>
          <cx:pt idx="5396">CZ</cx:pt>
          <cx:pt idx="5397">CZ</cx:pt>
          <cx:pt idx="5398">CZ</cx:pt>
          <cx:pt idx="5399">CZ</cx:pt>
          <cx:pt idx="5400">CZ</cx:pt>
          <cx:pt idx="5401">CZ</cx:pt>
          <cx:pt idx="5402">CZ</cx:pt>
          <cx:pt idx="5403">CZ</cx:pt>
          <cx:pt idx="5404">CZ</cx:pt>
          <cx:pt idx="5405">CZ</cx:pt>
          <cx:pt idx="5406">CZ</cx:pt>
          <cx:pt idx="5407">CZ</cx:pt>
          <cx:pt idx="5408">CZ</cx:pt>
          <cx:pt idx="5409">CZ</cx:pt>
          <cx:pt idx="5410">CZ</cx:pt>
          <cx:pt idx="5411">CZ</cx:pt>
          <cx:pt idx="5412">CZ</cx:pt>
          <cx:pt idx="5413">CZ</cx:pt>
          <cx:pt idx="5414">CZ</cx:pt>
          <cx:pt idx="5415">CZ</cx:pt>
          <cx:pt idx="5416">CZ</cx:pt>
          <cx:pt idx="5417">CZ</cx:pt>
          <cx:pt idx="5418">CZ</cx:pt>
          <cx:pt idx="5419">CZ</cx:pt>
          <cx:pt idx="5420">CZ</cx:pt>
          <cx:pt idx="5421">CZ</cx:pt>
          <cx:pt idx="5422">CZ</cx:pt>
          <cx:pt idx="5423">CZ</cx:pt>
          <cx:pt idx="5424">CZ</cx:pt>
          <cx:pt idx="5425">CZ</cx:pt>
          <cx:pt idx="5426">CZ</cx:pt>
          <cx:pt idx="5427">CZ</cx:pt>
          <cx:pt idx="5428">CZ</cx:pt>
          <cx:pt idx="5429">CZ</cx:pt>
          <cx:pt idx="5430">CZ</cx:pt>
          <cx:pt idx="5431">CZ</cx:pt>
          <cx:pt idx="5432">CZ</cx:pt>
          <cx:pt idx="5433">CZ</cx:pt>
          <cx:pt idx="5434">CZ</cx:pt>
          <cx:pt idx="5435">CZ</cx:pt>
          <cx:pt idx="5436">CZ</cx:pt>
          <cx:pt idx="5437">CZ</cx:pt>
          <cx:pt idx="5438">CZ</cx:pt>
          <cx:pt idx="5439">CZ</cx:pt>
          <cx:pt idx="5440">CZ</cx:pt>
          <cx:pt idx="5441">CZ</cx:pt>
          <cx:pt idx="5442">CZ</cx:pt>
          <cx:pt idx="5443">CZ</cx:pt>
          <cx:pt idx="5444">CZ</cx:pt>
          <cx:pt idx="5445">CZ</cx:pt>
          <cx:pt idx="5446">CZ</cx:pt>
          <cx:pt idx="5447">CZ</cx:pt>
          <cx:pt idx="5448">CZ</cx:pt>
          <cx:pt idx="5449">CZ</cx:pt>
          <cx:pt idx="5450">CZ</cx:pt>
          <cx:pt idx="5451">CZ</cx:pt>
          <cx:pt idx="5452">CZ</cx:pt>
          <cx:pt idx="5453">CZ</cx:pt>
          <cx:pt idx="5454">CZ</cx:pt>
          <cx:pt idx="5455">CZ</cx:pt>
          <cx:pt idx="5456">CZ</cx:pt>
          <cx:pt idx="5457">CZ</cx:pt>
          <cx:pt idx="5458">CZ</cx:pt>
          <cx:pt idx="5459">CZ</cx:pt>
          <cx:pt idx="5460">CZ</cx:pt>
          <cx:pt idx="5461">CZ</cx:pt>
          <cx:pt idx="5462">CZ</cx:pt>
          <cx:pt idx="5463">CZ</cx:pt>
          <cx:pt idx="5464">CZ</cx:pt>
          <cx:pt idx="5465">CZ</cx:pt>
          <cx:pt idx="5466">CZ</cx:pt>
          <cx:pt idx="5467">CZ</cx:pt>
          <cx:pt idx="5468">CZ</cx:pt>
          <cx:pt idx="5469">CZ</cx:pt>
          <cx:pt idx="5470">CZ</cx:pt>
          <cx:pt idx="5471">CZ</cx:pt>
          <cx:pt idx="5472">CZ</cx:pt>
          <cx:pt idx="5473">CZ</cx:pt>
          <cx:pt idx="5474">CZ</cx:pt>
          <cx:pt idx="5475">CZ</cx:pt>
          <cx:pt idx="5476">CZ</cx:pt>
          <cx:pt idx="5477">CZ</cx:pt>
          <cx:pt idx="5478">CZ</cx:pt>
          <cx:pt idx="5479">CZ</cx:pt>
          <cx:pt idx="5480">CZ</cx:pt>
          <cx:pt idx="5481">CZ</cx:pt>
          <cx:pt idx="5482">CZ</cx:pt>
          <cx:pt idx="5483">CZ</cx:pt>
          <cx:pt idx="5484">CZ</cx:pt>
          <cx:pt idx="5485">CZ</cx:pt>
          <cx:pt idx="5486">CZ</cx:pt>
          <cx:pt idx="5487">CZ</cx:pt>
          <cx:pt idx="5488">CZ</cx:pt>
          <cx:pt idx="5489">CZ</cx:pt>
          <cx:pt idx="5490">CZ</cx:pt>
          <cx:pt idx="5491">CZ</cx:pt>
          <cx:pt idx="5492">CZ</cx:pt>
          <cx:pt idx="5493">CZ</cx:pt>
          <cx:pt idx="5494">CZ</cx:pt>
          <cx:pt idx="5495">CZ</cx:pt>
          <cx:pt idx="5496">CZ</cx:pt>
          <cx:pt idx="5497">CZ</cx:pt>
          <cx:pt idx="5498">CZ</cx:pt>
          <cx:pt idx="5499">CZ</cx:pt>
          <cx:pt idx="5500">CZ</cx:pt>
          <cx:pt idx="5501">CZ</cx:pt>
          <cx:pt idx="5502">CZ</cx:pt>
          <cx:pt idx="5503">CZ</cx:pt>
          <cx:pt idx="5504">CZ</cx:pt>
          <cx:pt idx="5505">CZ</cx:pt>
          <cx:pt idx="5506">CZ</cx:pt>
          <cx:pt idx="5507">CZ</cx:pt>
          <cx:pt idx="5508">CZ</cx:pt>
          <cx:pt idx="5509">CZ</cx:pt>
          <cx:pt idx="5510">CZ</cx:pt>
          <cx:pt idx="5511">CZ</cx:pt>
          <cx:pt idx="5512">CZ</cx:pt>
          <cx:pt idx="5513">CZ</cx:pt>
          <cx:pt idx="5514">CZ</cx:pt>
          <cx:pt idx="5515">CZ</cx:pt>
          <cx:pt idx="5516">CZ</cx:pt>
          <cx:pt idx="5517">CZ</cx:pt>
          <cx:pt idx="5518">CZ</cx:pt>
          <cx:pt idx="5519">CZ</cx:pt>
          <cx:pt idx="5520">CZ</cx:pt>
          <cx:pt idx="5521">CZ</cx:pt>
          <cx:pt idx="5522">CZ</cx:pt>
          <cx:pt idx="5523">CZ</cx:pt>
          <cx:pt idx="5524">CZ</cx:pt>
          <cx:pt idx="5525">CZ</cx:pt>
          <cx:pt idx="5526">CZ</cx:pt>
          <cx:pt idx="5527">CZ</cx:pt>
          <cx:pt idx="5528">CZ</cx:pt>
          <cx:pt idx="5529">CZ</cx:pt>
          <cx:pt idx="5530">CZ</cx:pt>
          <cx:pt idx="5531">CZ</cx:pt>
          <cx:pt idx="5532">CZ</cx:pt>
          <cx:pt idx="5533">CZ</cx:pt>
          <cx:pt idx="5534">CZ</cx:pt>
          <cx:pt idx="5535">CZ</cx:pt>
          <cx:pt idx="5536">CZ</cx:pt>
          <cx:pt idx="5537">CZ</cx:pt>
          <cx:pt idx="5538">CZ</cx:pt>
          <cx:pt idx="5539">CZ</cx:pt>
          <cx:pt idx="5540">CZ</cx:pt>
          <cx:pt idx="5541">CZ</cx:pt>
          <cx:pt idx="5542">CZ</cx:pt>
          <cx:pt idx="5543">CZ</cx:pt>
          <cx:pt idx="5544">CZ</cx:pt>
          <cx:pt idx="5545">CZ</cx:pt>
          <cx:pt idx="5546">CZ</cx:pt>
          <cx:pt idx="5547">CZ</cx:pt>
          <cx:pt idx="5548">CZ</cx:pt>
          <cx:pt idx="5549">CZ</cx:pt>
          <cx:pt idx="5550">CZ</cx:pt>
          <cx:pt idx="5551">CZ</cx:pt>
          <cx:pt idx="5552">CZ</cx:pt>
          <cx:pt idx="5553">CZ</cx:pt>
          <cx:pt idx="5554">CZ</cx:pt>
          <cx:pt idx="5555">CZ</cx:pt>
          <cx:pt idx="5556">CZ</cx:pt>
          <cx:pt idx="5557">CZ</cx:pt>
          <cx:pt idx="5558">CZ</cx:pt>
          <cx:pt idx="5559">CZ</cx:pt>
          <cx:pt idx="5560">CZ</cx:pt>
          <cx:pt idx="5561">CZ</cx:pt>
          <cx:pt idx="5562">CZ</cx:pt>
          <cx:pt idx="5563">CZ</cx:pt>
          <cx:pt idx="5564">CZ</cx:pt>
          <cx:pt idx="5565">CZ</cx:pt>
          <cx:pt idx="5566">CZ</cx:pt>
          <cx:pt idx="5567">CZ</cx:pt>
          <cx:pt idx="5568">CZ</cx:pt>
          <cx:pt idx="5569">CZ</cx:pt>
          <cx:pt idx="5570">CZ</cx:pt>
          <cx:pt idx="5571">CZ</cx:pt>
          <cx:pt idx="5572">CZ</cx:pt>
          <cx:pt idx="5573">CZ</cx:pt>
          <cx:pt idx="5574">CZ</cx:pt>
          <cx:pt idx="5575">CZ</cx:pt>
          <cx:pt idx="5576">CZ</cx:pt>
          <cx:pt idx="5577">CZ</cx:pt>
          <cx:pt idx="5578">CZ</cx:pt>
          <cx:pt idx="5579">CZ</cx:pt>
          <cx:pt idx="5580">CZ</cx:pt>
          <cx:pt idx="5581">CZ</cx:pt>
          <cx:pt idx="5582">CZ</cx:pt>
          <cx:pt idx="5583">CZ</cx:pt>
          <cx:pt idx="5584">CZ</cx:pt>
          <cx:pt idx="5585">CZ</cx:pt>
          <cx:pt idx="5586">CZ</cx:pt>
          <cx:pt idx="5587">CZ</cx:pt>
          <cx:pt idx="5588">CZ</cx:pt>
          <cx:pt idx="5589">CZ</cx:pt>
          <cx:pt idx="5590">CZ</cx:pt>
          <cx:pt idx="5591">CZ</cx:pt>
          <cx:pt idx="5592">CZ</cx:pt>
          <cx:pt idx="5593">CZ</cx:pt>
          <cx:pt idx="5594">CZ</cx:pt>
          <cx:pt idx="5595">CZ</cx:pt>
          <cx:pt idx="5596">CZ</cx:pt>
          <cx:pt idx="5597">CZ</cx:pt>
          <cx:pt idx="5598">CZ</cx:pt>
          <cx:pt idx="5599">CZ</cx:pt>
          <cx:pt idx="5600">CZ</cx:pt>
          <cx:pt idx="5601">CZ</cx:pt>
          <cx:pt idx="5602">CZ</cx:pt>
          <cx:pt idx="5603">CZ</cx:pt>
          <cx:pt idx="5604">CZ</cx:pt>
          <cx:pt idx="5605">CZ</cx:pt>
          <cx:pt idx="5606">CZ</cx:pt>
          <cx:pt idx="5607">CZ</cx:pt>
          <cx:pt idx="5608">CZ</cx:pt>
          <cx:pt idx="5609">CZ</cx:pt>
          <cx:pt idx="5610">CZ</cx:pt>
          <cx:pt idx="5611">CZ</cx:pt>
          <cx:pt idx="5612">CZ</cx:pt>
          <cx:pt idx="5613">CZ</cx:pt>
          <cx:pt idx="5614">CZ</cx:pt>
          <cx:pt idx="5615">CZ</cx:pt>
          <cx:pt idx="5616">CZ</cx:pt>
          <cx:pt idx="5617">CZ</cx:pt>
          <cx:pt idx="5618">CZ</cx:pt>
          <cx:pt idx="5619">CZ</cx:pt>
          <cx:pt idx="5620">CZ</cx:pt>
          <cx:pt idx="5621">CZ</cx:pt>
          <cx:pt idx="5622">CZ</cx:pt>
          <cx:pt idx="5623">CZ</cx:pt>
          <cx:pt idx="5624">CZ</cx:pt>
          <cx:pt idx="5625">CZ</cx:pt>
          <cx:pt idx="5626">CZ</cx:pt>
          <cx:pt idx="5627">CZ</cx:pt>
          <cx:pt idx="5628">CZ</cx:pt>
          <cx:pt idx="5629">CZ</cx:pt>
          <cx:pt idx="5630">CZ</cx:pt>
          <cx:pt idx="5631">CZ</cx:pt>
          <cx:pt idx="5632">CZ</cx:pt>
          <cx:pt idx="5633">CZ</cx:pt>
          <cx:pt idx="5634">CZ</cx:pt>
          <cx:pt idx="5635">CZ</cx:pt>
          <cx:pt idx="5636">CZ</cx:pt>
          <cx:pt idx="5637">CZ</cx:pt>
          <cx:pt idx="5638">CZ</cx:pt>
          <cx:pt idx="5639">CZ</cx:pt>
          <cx:pt idx="5640">CZ</cx:pt>
          <cx:pt idx="5641">CZ</cx:pt>
          <cx:pt idx="5642">CZ</cx:pt>
          <cx:pt idx="5643">CZ</cx:pt>
          <cx:pt idx="5644">CZ</cx:pt>
          <cx:pt idx="5645">CZ</cx:pt>
          <cx:pt idx="5646">CZ</cx:pt>
          <cx:pt idx="5647">CZ</cx:pt>
          <cx:pt idx="5648">CZ</cx:pt>
          <cx:pt idx="5649">CZ</cx:pt>
          <cx:pt idx="5650">CZ</cx:pt>
          <cx:pt idx="5651">CZ</cx:pt>
          <cx:pt idx="5652">CZ</cx:pt>
          <cx:pt idx="5653">CZ</cx:pt>
          <cx:pt idx="5654">CZ</cx:pt>
          <cx:pt idx="5655">CZ</cx:pt>
          <cx:pt idx="5656">CZ</cx:pt>
          <cx:pt idx="5657">CZ</cx:pt>
          <cx:pt idx="5658">CZ</cx:pt>
          <cx:pt idx="5659">CZ</cx:pt>
          <cx:pt idx="5660">CZ</cx:pt>
          <cx:pt idx="5661">CZ</cx:pt>
          <cx:pt idx="5662">CZ</cx:pt>
          <cx:pt idx="5663">CZ</cx:pt>
          <cx:pt idx="5664">CZ</cx:pt>
          <cx:pt idx="5665">CZ</cx:pt>
          <cx:pt idx="5666">CZ</cx:pt>
          <cx:pt idx="5667">CZ</cx:pt>
          <cx:pt idx="5668">CZ</cx:pt>
          <cx:pt idx="5669">CZ</cx:pt>
          <cx:pt idx="5670">CZ</cx:pt>
          <cx:pt idx="5671">CZ</cx:pt>
          <cx:pt idx="5672">CZ</cx:pt>
          <cx:pt idx="5673">CZ</cx:pt>
          <cx:pt idx="5674">CZ</cx:pt>
          <cx:pt idx="5675">CZ</cx:pt>
          <cx:pt idx="5676">CZ</cx:pt>
          <cx:pt idx="5677">CZ</cx:pt>
          <cx:pt idx="5678">CZ</cx:pt>
          <cx:pt idx="5679">CZ</cx:pt>
          <cx:pt idx="5680">CZ</cx:pt>
          <cx:pt idx="5681">CZ</cx:pt>
          <cx:pt idx="5682">CZ</cx:pt>
          <cx:pt idx="5683">CZ</cx:pt>
          <cx:pt idx="5684">CZ</cx:pt>
          <cx:pt idx="5685">CZ</cx:pt>
          <cx:pt idx="5686">CZ</cx:pt>
          <cx:pt idx="5687">CZ</cx:pt>
          <cx:pt idx="5688">CZ</cx:pt>
          <cx:pt idx="5689">CZ</cx:pt>
          <cx:pt idx="5690">CZ</cx:pt>
          <cx:pt idx="5691">CZ</cx:pt>
          <cx:pt idx="5692">CZ</cx:pt>
          <cx:pt idx="5693">CZ</cx:pt>
          <cx:pt idx="5694">CZ</cx:pt>
          <cx:pt idx="5695">CZ</cx:pt>
          <cx:pt idx="5696">CZ</cx:pt>
          <cx:pt idx="5697">CZ</cx:pt>
          <cx:pt idx="5698">CZ</cx:pt>
          <cx:pt idx="5699">CZ</cx:pt>
          <cx:pt idx="5700">CZ</cx:pt>
          <cx:pt idx="5701">CZ</cx:pt>
          <cx:pt idx="5702">CZ</cx:pt>
          <cx:pt idx="5703">CZ</cx:pt>
          <cx:pt idx="5704">CZ</cx:pt>
          <cx:pt idx="5705">CZ</cx:pt>
          <cx:pt idx="5706">CZ</cx:pt>
          <cx:pt idx="5707">CZ</cx:pt>
          <cx:pt idx="5708">CZ</cx:pt>
          <cx:pt idx="5709">CZ</cx:pt>
          <cx:pt idx="5710">CZ</cx:pt>
          <cx:pt idx="5711">CZ</cx:pt>
          <cx:pt idx="5712">CZ</cx:pt>
          <cx:pt idx="5713">CZ</cx:pt>
          <cx:pt idx="5714">CZ</cx:pt>
          <cx:pt idx="5715">CZ</cx:pt>
          <cx:pt idx="5716">CZ</cx:pt>
          <cx:pt idx="5717">CZ</cx:pt>
          <cx:pt idx="5718">CZ</cx:pt>
          <cx:pt idx="5719">CZ</cx:pt>
          <cx:pt idx="5720">CZ</cx:pt>
          <cx:pt idx="5721">CZ</cx:pt>
          <cx:pt idx="5722">CZ</cx:pt>
          <cx:pt idx="5723">CZ</cx:pt>
          <cx:pt idx="5724">CZ</cx:pt>
          <cx:pt idx="5725">CZ</cx:pt>
          <cx:pt idx="5726">CZ</cx:pt>
          <cx:pt idx="5727">CZ</cx:pt>
          <cx:pt idx="5728">CZ</cx:pt>
          <cx:pt idx="5729">CZ</cx:pt>
          <cx:pt idx="5730">CZ</cx:pt>
          <cx:pt idx="5731">CZ</cx:pt>
          <cx:pt idx="5732">CZ</cx:pt>
          <cx:pt idx="5733">CZ</cx:pt>
          <cx:pt idx="5734">CZ</cx:pt>
          <cx:pt idx="5735">CZ</cx:pt>
          <cx:pt idx="5736">CZ</cx:pt>
          <cx:pt idx="5737">CZ</cx:pt>
          <cx:pt idx="5738">CZ</cx:pt>
          <cx:pt idx="5739">CZ</cx:pt>
          <cx:pt idx="5740">CZ</cx:pt>
          <cx:pt idx="5741">CZ</cx:pt>
          <cx:pt idx="5742">CZ</cx:pt>
          <cx:pt idx="5743">CZ</cx:pt>
          <cx:pt idx="5744">CZ</cx:pt>
          <cx:pt idx="5745">CZ</cx:pt>
          <cx:pt idx="5746">CZ</cx:pt>
          <cx:pt idx="5747">CZ</cx:pt>
          <cx:pt idx="5748">CZ</cx:pt>
          <cx:pt idx="5749">CZ</cx:pt>
          <cx:pt idx="5750">CZ</cx:pt>
          <cx:pt idx="5751">CZ</cx:pt>
          <cx:pt idx="5752">CZ</cx:pt>
          <cx:pt idx="5753">CZ</cx:pt>
          <cx:pt idx="5754">CZ</cx:pt>
          <cx:pt idx="5755">CZ</cx:pt>
          <cx:pt idx="5756">CZ</cx:pt>
          <cx:pt idx="5757">CZ</cx:pt>
          <cx:pt idx="5758">CZ</cx:pt>
          <cx:pt idx="5759">CZ</cx:pt>
          <cx:pt idx="5760">CZ</cx:pt>
          <cx:pt idx="5761">CZ</cx:pt>
          <cx:pt idx="5762">CZ</cx:pt>
          <cx:pt idx="5763">CZ</cx:pt>
          <cx:pt idx="5764">CZ</cx:pt>
          <cx:pt idx="5765">CZ</cx:pt>
          <cx:pt idx="5766">CZ</cx:pt>
          <cx:pt idx="5767">CZ</cx:pt>
          <cx:pt idx="5768">CZ</cx:pt>
          <cx:pt idx="5769">CZ</cx:pt>
          <cx:pt idx="5770">CZ</cx:pt>
          <cx:pt idx="5771">CZ</cx:pt>
          <cx:pt idx="5772">CZ</cx:pt>
          <cx:pt idx="5773">CZ</cx:pt>
          <cx:pt idx="5774">CZ</cx:pt>
          <cx:pt idx="5775">CZ</cx:pt>
          <cx:pt idx="5776">CZ</cx:pt>
          <cx:pt idx="5777">CZ</cx:pt>
          <cx:pt idx="5778">CZ</cx:pt>
          <cx:pt idx="5779">CZ</cx:pt>
          <cx:pt idx="5780">CZ</cx:pt>
          <cx:pt idx="5781">CZ</cx:pt>
          <cx:pt idx="5782">CZ</cx:pt>
          <cx:pt idx="5783">CZ</cx:pt>
          <cx:pt idx="5784">CZ</cx:pt>
          <cx:pt idx="5785">CZ</cx:pt>
          <cx:pt idx="5786">CZ</cx:pt>
          <cx:pt idx="5787">CZ</cx:pt>
          <cx:pt idx="5788">CZ</cx:pt>
          <cx:pt idx="5789">CZ</cx:pt>
          <cx:pt idx="5790">CZ</cx:pt>
          <cx:pt idx="5791">CZ</cx:pt>
          <cx:pt idx="5792">CZ</cx:pt>
          <cx:pt idx="5793">CZ</cx:pt>
          <cx:pt idx="5794">CZ</cx:pt>
          <cx:pt idx="5795">CZ</cx:pt>
          <cx:pt idx="5796">CZ</cx:pt>
          <cx:pt idx="5797">CZ</cx:pt>
          <cx:pt idx="5798">CZ</cx:pt>
          <cx:pt idx="5799">CZ</cx:pt>
          <cx:pt idx="5800">CZ</cx:pt>
          <cx:pt idx="5801">CZ</cx:pt>
          <cx:pt idx="5802">CZ</cx:pt>
          <cx:pt idx="5803">CZ</cx:pt>
          <cx:pt idx="5804">CZ</cx:pt>
          <cx:pt idx="5805">CZ</cx:pt>
          <cx:pt idx="5806">CZ</cx:pt>
          <cx:pt idx="5807">CZ</cx:pt>
          <cx:pt idx="5808">CZ</cx:pt>
          <cx:pt idx="5809">CZ</cx:pt>
          <cx:pt idx="5810">CZ</cx:pt>
          <cx:pt idx="5811">CZ</cx:pt>
          <cx:pt idx="5812">CZ</cx:pt>
          <cx:pt idx="5813">CZ</cx:pt>
          <cx:pt idx="5814">CZ</cx:pt>
          <cx:pt idx="5815">CZ</cx:pt>
          <cx:pt idx="5816">CZ</cx:pt>
          <cx:pt idx="5817">CZ</cx:pt>
          <cx:pt idx="5818">CZ</cx:pt>
          <cx:pt idx="5819">CZ</cx:pt>
          <cx:pt idx="5820">CZ</cx:pt>
          <cx:pt idx="5821">CZ</cx:pt>
          <cx:pt idx="5822">CZ</cx:pt>
          <cx:pt idx="5823">CZ</cx:pt>
          <cx:pt idx="5824">CZ</cx:pt>
          <cx:pt idx="5825">CZ</cx:pt>
          <cx:pt idx="5826">CZ</cx:pt>
          <cx:pt idx="5827">CZ</cx:pt>
          <cx:pt idx="5828">CZ</cx:pt>
          <cx:pt idx="5829">CZ</cx:pt>
          <cx:pt idx="5830">CZ</cx:pt>
          <cx:pt idx="5831">CZ</cx:pt>
          <cx:pt idx="5832">CZ</cx:pt>
          <cx:pt idx="5833">CZ</cx:pt>
          <cx:pt idx="5834">CZ</cx:pt>
          <cx:pt idx="5835">CZ</cx:pt>
          <cx:pt idx="5836">CZ</cx:pt>
          <cx:pt idx="5837">CZ</cx:pt>
          <cx:pt idx="5838">CZ</cx:pt>
          <cx:pt idx="5839">CZ</cx:pt>
          <cx:pt idx="5840">CZ</cx:pt>
          <cx:pt idx="5841">CZ</cx:pt>
          <cx:pt idx="5842">CZ</cx:pt>
          <cx:pt idx="5843">CZ</cx:pt>
          <cx:pt idx="5844">CZ</cx:pt>
          <cx:pt idx="5845">CZ</cx:pt>
          <cx:pt idx="5846">CZ</cx:pt>
          <cx:pt idx="5847">CZ</cx:pt>
          <cx:pt idx="5848">CZ</cx:pt>
          <cx:pt idx="5849">CZ</cx:pt>
          <cx:pt idx="5850">CZ</cx:pt>
          <cx:pt idx="5851">CZ</cx:pt>
          <cx:pt idx="5852">CZ</cx:pt>
          <cx:pt idx="5853">CZ</cx:pt>
          <cx:pt idx="5854">CZ</cx:pt>
          <cx:pt idx="5855">CZ</cx:pt>
          <cx:pt idx="5856">CZ</cx:pt>
          <cx:pt idx="5857">CZ</cx:pt>
          <cx:pt idx="5858">CZ</cx:pt>
          <cx:pt idx="5859">CZ</cx:pt>
          <cx:pt idx="5860">CZ</cx:pt>
          <cx:pt idx="5861">CZ</cx:pt>
          <cx:pt idx="5862">CZ</cx:pt>
          <cx:pt idx="5863">CZ</cx:pt>
          <cx:pt idx="5864">CZ</cx:pt>
          <cx:pt idx="5865">CZ</cx:pt>
          <cx:pt idx="5866">CZ</cx:pt>
          <cx:pt idx="5867">CZ</cx:pt>
          <cx:pt idx="5868">CZ</cx:pt>
          <cx:pt idx="5869">CZ</cx:pt>
          <cx:pt idx="5870">CZ</cx:pt>
          <cx:pt idx="5871">CZ</cx:pt>
          <cx:pt idx="5872">CZ</cx:pt>
          <cx:pt idx="5873">CZ</cx:pt>
          <cx:pt idx="5874">CZ</cx:pt>
          <cx:pt idx="5875">CZ</cx:pt>
          <cx:pt idx="5876">CZ</cx:pt>
          <cx:pt idx="5877">CZ</cx:pt>
          <cx:pt idx="5878">CZ</cx:pt>
          <cx:pt idx="5879">CZ</cx:pt>
          <cx:pt idx="5880">CZ</cx:pt>
          <cx:pt idx="5881">CZ</cx:pt>
          <cx:pt idx="5882">CZ</cx:pt>
          <cx:pt idx="5883">CZ</cx:pt>
          <cx:pt idx="5884">CZ</cx:pt>
          <cx:pt idx="5885">CZ</cx:pt>
          <cx:pt idx="5886">CZ</cx:pt>
          <cx:pt idx="5887">CZ</cx:pt>
          <cx:pt idx="5888">CZ</cx:pt>
          <cx:pt idx="5889">CZ</cx:pt>
          <cx:pt idx="5890">CZ</cx:pt>
          <cx:pt idx="5891">CZ</cx:pt>
          <cx:pt idx="5892">CZ</cx:pt>
          <cx:pt idx="5893">CZ</cx:pt>
          <cx:pt idx="5894">CZ</cx:pt>
          <cx:pt idx="5895">CZ</cx:pt>
          <cx:pt idx="5896">CZ</cx:pt>
          <cx:pt idx="5897">CZ</cx:pt>
          <cx:pt idx="5898">CZ</cx:pt>
          <cx:pt idx="5899">CZ</cx:pt>
          <cx:pt idx="5900">CZ</cx:pt>
          <cx:pt idx="5901">CZ</cx:pt>
          <cx:pt idx="5902">CZ</cx:pt>
          <cx:pt idx="5903">CZ</cx:pt>
          <cx:pt idx="5904">CZ</cx:pt>
          <cx:pt idx="5905">CZ</cx:pt>
          <cx:pt idx="5906">CZ</cx:pt>
          <cx:pt idx="5907">CZ</cx:pt>
          <cx:pt idx="5908">CZ</cx:pt>
          <cx:pt idx="5909">CZ</cx:pt>
          <cx:pt idx="5910">CZ</cx:pt>
          <cx:pt idx="5911">CZ</cx:pt>
          <cx:pt idx="5912">CZ</cx:pt>
          <cx:pt idx="5913">CZ</cx:pt>
          <cx:pt idx="5914">CZ</cx:pt>
          <cx:pt idx="5915">CZ</cx:pt>
          <cx:pt idx="5916">CZ</cx:pt>
          <cx:pt idx="5917">CZ</cx:pt>
          <cx:pt idx="5918">CZ</cx:pt>
          <cx:pt idx="5919">CZ</cx:pt>
          <cx:pt idx="5920">CZ</cx:pt>
          <cx:pt idx="5921">CZ</cx:pt>
          <cx:pt idx="5922">CZ</cx:pt>
          <cx:pt idx="5923">CZ</cx:pt>
          <cx:pt idx="5924">CZ</cx:pt>
          <cx:pt idx="5925">CZ</cx:pt>
          <cx:pt idx="5926">CZ</cx:pt>
          <cx:pt idx="5927">CZ</cx:pt>
          <cx:pt idx="5928">CZ</cx:pt>
          <cx:pt idx="5929">CZ</cx:pt>
          <cx:pt idx="5930">CZ</cx:pt>
          <cx:pt idx="5931">CZ</cx:pt>
          <cx:pt idx="5932">CZ</cx:pt>
          <cx:pt idx="5933">CZ</cx:pt>
          <cx:pt idx="5934">CZ</cx:pt>
          <cx:pt idx="5935">CZ</cx:pt>
          <cx:pt idx="5936">CZ</cx:pt>
          <cx:pt idx="5937">CZ</cx:pt>
          <cx:pt idx="5938">CZ</cx:pt>
          <cx:pt idx="5939">CZ</cx:pt>
          <cx:pt idx="5940">CZ</cx:pt>
          <cx:pt idx="5941">CZ</cx:pt>
          <cx:pt idx="5942">CZ</cx:pt>
          <cx:pt idx="5943">CZ</cx:pt>
          <cx:pt idx="5944">CZ</cx:pt>
          <cx:pt idx="5945">CZ</cx:pt>
          <cx:pt idx="5946">CZ</cx:pt>
          <cx:pt idx="5947">CZ</cx:pt>
          <cx:pt idx="5948">CZ</cx:pt>
          <cx:pt idx="5949">CZ</cx:pt>
          <cx:pt idx="5950">CZ</cx:pt>
          <cx:pt idx="5951">CZ</cx:pt>
          <cx:pt idx="5952">CZ</cx:pt>
          <cx:pt idx="5953">CZ</cx:pt>
          <cx:pt idx="5954">CZ</cx:pt>
          <cx:pt idx="5955">CZ</cx:pt>
          <cx:pt idx="5956">CZ</cx:pt>
          <cx:pt idx="5957">CZ</cx:pt>
          <cx:pt idx="5958">CZ</cx:pt>
          <cx:pt idx="5959">CZ</cx:pt>
          <cx:pt idx="5960">CZ</cx:pt>
          <cx:pt idx="5961">CZ</cx:pt>
          <cx:pt idx="5962">CZ</cx:pt>
          <cx:pt idx="5963">CZ</cx:pt>
          <cx:pt idx="5964">CZ</cx:pt>
          <cx:pt idx="5965">CZ</cx:pt>
          <cx:pt idx="5966">CZ</cx:pt>
          <cx:pt idx="5967">CZ</cx:pt>
          <cx:pt idx="5968">CZ</cx:pt>
          <cx:pt idx="5969">CZ</cx:pt>
          <cx:pt idx="5970">CZ</cx:pt>
          <cx:pt idx="5971">CZ</cx:pt>
          <cx:pt idx="5972">CZ</cx:pt>
          <cx:pt idx="5973">CZ</cx:pt>
          <cx:pt idx="5974">CZ</cx:pt>
          <cx:pt idx="5975">CZ</cx:pt>
          <cx:pt idx="5976">CZ</cx:pt>
          <cx:pt idx="5977">CZ</cx:pt>
          <cx:pt idx="5978">CZ</cx:pt>
          <cx:pt idx="5979">CZ</cx:pt>
          <cx:pt idx="5980">CZ</cx:pt>
          <cx:pt idx="5981">CZ</cx:pt>
          <cx:pt idx="5982">CZ</cx:pt>
          <cx:pt idx="5983">CZ</cx:pt>
          <cx:pt idx="5984">CZ</cx:pt>
          <cx:pt idx="5985">CZ</cx:pt>
          <cx:pt idx="5986">CZ</cx:pt>
          <cx:pt idx="5987">CZ</cx:pt>
          <cx:pt idx="5988">CZ</cx:pt>
          <cx:pt idx="5989">CZ</cx:pt>
          <cx:pt idx="5990">CZ</cx:pt>
          <cx:pt idx="5991">CZ</cx:pt>
          <cx:pt idx="5992">CZ</cx:pt>
          <cx:pt idx="5993">CZ</cx:pt>
          <cx:pt idx="5994">CZ</cx:pt>
          <cx:pt idx="5995">CZ</cx:pt>
          <cx:pt idx="5996">CZ</cx:pt>
          <cx:pt idx="5997">CZ</cx:pt>
          <cx:pt idx="5998">CZ</cx:pt>
          <cx:pt idx="5999">CZ</cx:pt>
          <cx:pt idx="6000">CZ</cx:pt>
          <cx:pt idx="6001">CZ</cx:pt>
          <cx:pt idx="6002">CZ</cx:pt>
          <cx:pt idx="6003">CZ</cx:pt>
          <cx:pt idx="6004">CZ</cx:pt>
          <cx:pt idx="6005">CZ</cx:pt>
          <cx:pt idx="6006">CZ</cx:pt>
          <cx:pt idx="6007">CZ</cx:pt>
          <cx:pt idx="6008">CZ</cx:pt>
          <cx:pt idx="6009">CZ</cx:pt>
          <cx:pt idx="6010">CZ</cx:pt>
          <cx:pt idx="6011">CZ</cx:pt>
          <cx:pt idx="6012">CZ</cx:pt>
          <cx:pt idx="6013">CZ</cx:pt>
          <cx:pt idx="6014">CZ</cx:pt>
          <cx:pt idx="6015">CZ</cx:pt>
          <cx:pt idx="6016">CZ</cx:pt>
          <cx:pt idx="6017">CZ</cx:pt>
          <cx:pt idx="6018">CZ</cx:pt>
          <cx:pt idx="6019">CZ</cx:pt>
          <cx:pt idx="6020">CZ</cx:pt>
          <cx:pt idx="6021">CZ</cx:pt>
          <cx:pt idx="6022">CZ</cx:pt>
          <cx:pt idx="6023">CZ</cx:pt>
          <cx:pt idx="6024">CZ</cx:pt>
          <cx:pt idx="6025">CZ</cx:pt>
          <cx:pt idx="6026">CZ</cx:pt>
          <cx:pt idx="6027">CZ</cx:pt>
          <cx:pt idx="6028">CZ</cx:pt>
          <cx:pt idx="6029">CZ</cx:pt>
          <cx:pt idx="6030">CZ</cx:pt>
          <cx:pt idx="6031">CZ</cx:pt>
          <cx:pt idx="6032">CZ</cx:pt>
          <cx:pt idx="6033">CZ</cx:pt>
          <cx:pt idx="6034">CZ</cx:pt>
          <cx:pt idx="6035">CZ</cx:pt>
          <cx:pt idx="6036">CZ</cx:pt>
          <cx:pt idx="6037">CZ</cx:pt>
          <cx:pt idx="6038">CZ</cx:pt>
          <cx:pt idx="6039">CZ</cx:pt>
          <cx:pt idx="6040">CZ</cx:pt>
          <cx:pt idx="6041">CZ</cx:pt>
          <cx:pt idx="6042">CZ</cx:pt>
          <cx:pt idx="6043">CZ</cx:pt>
          <cx:pt idx="6044">CZ</cx:pt>
          <cx:pt idx="6045">CZ</cx:pt>
          <cx:pt idx="6046">CZ</cx:pt>
          <cx:pt idx="6047">CZ</cx:pt>
          <cx:pt idx="6048">CZ</cx:pt>
          <cx:pt idx="6049">CZ</cx:pt>
          <cx:pt idx="6050">CZ</cx:pt>
          <cx:pt idx="6051">CZ</cx:pt>
          <cx:pt idx="6052">CZ</cx:pt>
          <cx:pt idx="6053">CZ</cx:pt>
          <cx:pt idx="6054">CZ</cx:pt>
          <cx:pt idx="6055">CZ</cx:pt>
          <cx:pt idx="6056">CZ</cx:pt>
          <cx:pt idx="6057">CZ</cx:pt>
          <cx:pt idx="6058">CZ</cx:pt>
          <cx:pt idx="6059">CZ</cx:pt>
          <cx:pt idx="6060">CZ</cx:pt>
          <cx:pt idx="6061">CZ</cx:pt>
          <cx:pt idx="6062">CZ</cx:pt>
          <cx:pt idx="6063">CZ</cx:pt>
          <cx:pt idx="6064">CZ</cx:pt>
          <cx:pt idx="6065">CZ</cx:pt>
          <cx:pt idx="6066">CZ</cx:pt>
          <cx:pt idx="6067">CZ</cx:pt>
          <cx:pt idx="6068">CZ</cx:pt>
          <cx:pt idx="6069">CZ</cx:pt>
          <cx:pt idx="6070">CZ</cx:pt>
          <cx:pt idx="6071">CZ</cx:pt>
          <cx:pt idx="6072">CZ</cx:pt>
          <cx:pt idx="6073">CZ</cx:pt>
          <cx:pt idx="6074">CZ</cx:pt>
          <cx:pt idx="6075">CZ</cx:pt>
          <cx:pt idx="6076">CZ</cx:pt>
          <cx:pt idx="6077">CZ</cx:pt>
          <cx:pt idx="6078">CZ</cx:pt>
          <cx:pt idx="6079">CZ</cx:pt>
          <cx:pt idx="6080">CZ</cx:pt>
          <cx:pt idx="6081">CZ</cx:pt>
          <cx:pt idx="6082">CZ</cx:pt>
          <cx:pt idx="6083">CZ</cx:pt>
          <cx:pt idx="6084">CZ</cx:pt>
          <cx:pt idx="6085">CZ</cx:pt>
          <cx:pt idx="6086">CZ</cx:pt>
          <cx:pt idx="6087">CZ</cx:pt>
          <cx:pt idx="6088">CZ</cx:pt>
          <cx:pt idx="6089">CZ</cx:pt>
          <cx:pt idx="6090">CZ</cx:pt>
          <cx:pt idx="6091">CZ</cx:pt>
          <cx:pt idx="6092">CZ</cx:pt>
          <cx:pt idx="6093">CZ</cx:pt>
          <cx:pt idx="6094">CZ</cx:pt>
          <cx:pt idx="6095">CZ</cx:pt>
          <cx:pt idx="6096">CZ</cx:pt>
          <cx:pt idx="6097">CZ</cx:pt>
          <cx:pt idx="6098">CZ</cx:pt>
          <cx:pt idx="6099">CZ</cx:pt>
          <cx:pt idx="6100">CZ</cx:pt>
          <cx:pt idx="6101">CZ</cx:pt>
          <cx:pt idx="6102">CZ</cx:pt>
          <cx:pt idx="6103">CZ</cx:pt>
          <cx:pt idx="6104">CZ</cx:pt>
          <cx:pt idx="6105">CZ</cx:pt>
          <cx:pt idx="6106">CZ</cx:pt>
          <cx:pt idx="6107">CZ</cx:pt>
          <cx:pt idx="6108">CZ</cx:pt>
          <cx:pt idx="6109">CZ</cx:pt>
          <cx:pt idx="6110">CZ</cx:pt>
          <cx:pt idx="6111">CZ</cx:pt>
          <cx:pt idx="6112">CZ</cx:pt>
          <cx:pt idx="6113">CZ</cx:pt>
          <cx:pt idx="6114">CZ</cx:pt>
          <cx:pt idx="6115">CZ</cx:pt>
          <cx:pt idx="6116">CZ</cx:pt>
          <cx:pt idx="6117">CZ</cx:pt>
          <cx:pt idx="6118">CZ</cx:pt>
          <cx:pt idx="6119">CZ</cx:pt>
          <cx:pt idx="6120">CZ</cx:pt>
          <cx:pt idx="6121">CZ</cx:pt>
          <cx:pt idx="6122">CZ</cx:pt>
          <cx:pt idx="6123">CZ</cx:pt>
          <cx:pt idx="6124">CZ</cx:pt>
          <cx:pt idx="6125">CZ</cx:pt>
          <cx:pt idx="6126">CZ</cx:pt>
          <cx:pt idx="6127">CZ</cx:pt>
          <cx:pt idx="6128">CZ</cx:pt>
          <cx:pt idx="6129">CZ</cx:pt>
          <cx:pt idx="6130">CZ</cx:pt>
          <cx:pt idx="6131">CZ</cx:pt>
          <cx:pt idx="6132">CZ</cx:pt>
          <cx:pt idx="6133">CZ</cx:pt>
          <cx:pt idx="6134">CZ</cx:pt>
          <cx:pt idx="6135">CZ</cx:pt>
          <cx:pt idx="6136">CZ</cx:pt>
          <cx:pt idx="6137">CZ</cx:pt>
          <cx:pt idx="6138">CZ</cx:pt>
          <cx:pt idx="6139">CZ</cx:pt>
          <cx:pt idx="6140">CZ</cx:pt>
          <cx:pt idx="6141">CZ</cx:pt>
          <cx:pt idx="6142">CZ</cx:pt>
          <cx:pt idx="6143">CZ</cx:pt>
          <cx:pt idx="6144">CZ</cx:pt>
          <cx:pt idx="6145">CZ</cx:pt>
          <cx:pt idx="6146">CZ</cx:pt>
          <cx:pt idx="6147">CZ</cx:pt>
          <cx:pt idx="6148">CZ</cx:pt>
          <cx:pt idx="6149">CZ</cx:pt>
          <cx:pt idx="6150">CZ</cx:pt>
          <cx:pt idx="6151">CZ</cx:pt>
          <cx:pt idx="6152">CZ</cx:pt>
          <cx:pt idx="6153">CZ</cx:pt>
          <cx:pt idx="6154">CZ</cx:pt>
          <cx:pt idx="6155">CZ</cx:pt>
          <cx:pt idx="6156">CZ</cx:pt>
          <cx:pt idx="6157">CZ</cx:pt>
          <cx:pt idx="6158">CZ</cx:pt>
          <cx:pt idx="6159">CZ</cx:pt>
          <cx:pt idx="6160">CZ</cx:pt>
          <cx:pt idx="6161">CZ</cx:pt>
          <cx:pt idx="6162">CZ</cx:pt>
          <cx:pt idx="6163">CZ</cx:pt>
          <cx:pt idx="6164">CZ</cx:pt>
          <cx:pt idx="6165">CZ</cx:pt>
          <cx:pt idx="6166">CZ</cx:pt>
          <cx:pt idx="6167">CZ</cx:pt>
          <cx:pt idx="6168">CZ</cx:pt>
          <cx:pt idx="6169">CZ</cx:pt>
          <cx:pt idx="6170">CZ</cx:pt>
          <cx:pt idx="6171">CZ</cx:pt>
          <cx:pt idx="6172">CZ</cx:pt>
          <cx:pt idx="6173">CZ</cx:pt>
          <cx:pt idx="6174">CZ</cx:pt>
          <cx:pt idx="6175">CZ</cx:pt>
          <cx:pt idx="6176">CZ</cx:pt>
          <cx:pt idx="6177">CZ</cx:pt>
          <cx:pt idx="6178">CZ</cx:pt>
          <cx:pt idx="6179">CZ</cx:pt>
          <cx:pt idx="6180">CZ</cx:pt>
          <cx:pt idx="6181">CZ</cx:pt>
          <cx:pt idx="6182">CZ</cx:pt>
          <cx:pt idx="6183">CZ</cx:pt>
          <cx:pt idx="6184">CZ</cx:pt>
          <cx:pt idx="6185">CZ</cx:pt>
          <cx:pt idx="6186">CZ</cx:pt>
          <cx:pt idx="6187">CZ</cx:pt>
          <cx:pt idx="6188">CZ</cx:pt>
          <cx:pt idx="6189">CZ</cx:pt>
          <cx:pt idx="6190">CZ</cx:pt>
          <cx:pt idx="6191">CZ</cx:pt>
          <cx:pt idx="6192">CZ</cx:pt>
          <cx:pt idx="6193">CZ</cx:pt>
          <cx:pt idx="6194">CZ</cx:pt>
          <cx:pt idx="6195">CZ</cx:pt>
          <cx:pt idx="6196">CZ</cx:pt>
          <cx:pt idx="6197">CZ</cx:pt>
          <cx:pt idx="6198">CZ</cx:pt>
          <cx:pt idx="6199">CZ</cx:pt>
          <cx:pt idx="6200">CZ</cx:pt>
          <cx:pt idx="6201">CZ</cx:pt>
          <cx:pt idx="6202">CZ</cx:pt>
          <cx:pt idx="6203">CZ</cx:pt>
          <cx:pt idx="6204">CZ</cx:pt>
          <cx:pt idx="6205">CZ</cx:pt>
          <cx:pt idx="6206">CZ</cx:pt>
          <cx:pt idx="6207">CZ</cx:pt>
          <cx:pt idx="6208">CZ</cx:pt>
          <cx:pt idx="6209">CZ</cx:pt>
          <cx:pt idx="6210">CZ</cx:pt>
          <cx:pt idx="6211">CZ</cx:pt>
          <cx:pt idx="6212">CZ</cx:pt>
          <cx:pt idx="6213">CZ</cx:pt>
          <cx:pt idx="6214">CZ</cx:pt>
          <cx:pt idx="6215">CZ</cx:pt>
          <cx:pt idx="6216">CZ</cx:pt>
          <cx:pt idx="6217">CZ</cx:pt>
          <cx:pt idx="6218">CZ</cx:pt>
          <cx:pt idx="6219">CZ</cx:pt>
          <cx:pt idx="6220">CZ</cx:pt>
          <cx:pt idx="6221">CZ</cx:pt>
          <cx:pt idx="6222">CZ</cx:pt>
          <cx:pt idx="6223">CZ</cx:pt>
          <cx:pt idx="6224">CZ</cx:pt>
          <cx:pt idx="6225">CZ</cx:pt>
          <cx:pt idx="6226">CZ</cx:pt>
          <cx:pt idx="6227">CZ</cx:pt>
          <cx:pt idx="6228">CZ</cx:pt>
          <cx:pt idx="6229">CZ</cx:pt>
          <cx:pt idx="6230">CZ</cx:pt>
          <cx:pt idx="6231">CZ</cx:pt>
          <cx:pt idx="6232">CZ</cx:pt>
          <cx:pt idx="6233">CZ</cx:pt>
          <cx:pt idx="6234">CZ</cx:pt>
          <cx:pt idx="6235">CZ</cx:pt>
          <cx:pt idx="6236">CZ</cx:pt>
          <cx:pt idx="6237">CZ</cx:pt>
          <cx:pt idx="6238">CZ</cx:pt>
          <cx:pt idx="6239">CZ</cx:pt>
          <cx:pt idx="6240">CZ</cx:pt>
          <cx:pt idx="6241">CZ</cx:pt>
          <cx:pt idx="6242">CZ</cx:pt>
          <cx:pt idx="6243">CZ</cx:pt>
          <cx:pt idx="6244">CZ</cx:pt>
          <cx:pt idx="6245">CZ</cx:pt>
          <cx:pt idx="6246">CZ</cx:pt>
          <cx:pt idx="6247">CZ</cx:pt>
          <cx:pt idx="6248">CZ</cx:pt>
          <cx:pt idx="6249">CZ</cx:pt>
          <cx:pt idx="6250">CZ</cx:pt>
          <cx:pt idx="6251">CZ</cx:pt>
          <cx:pt idx="6252">CZ</cx:pt>
          <cx:pt idx="6253">CZ</cx:pt>
          <cx:pt idx="6254">CZ</cx:pt>
          <cx:pt idx="6255">CZ</cx:pt>
          <cx:pt idx="6256">CZ</cx:pt>
          <cx:pt idx="6257">CZ</cx:pt>
          <cx:pt idx="6258">CZ</cx:pt>
          <cx:pt idx="6259">CZ</cx:pt>
          <cx:pt idx="6260">CZ</cx:pt>
          <cx:pt idx="6261">CZ</cx:pt>
          <cx:pt idx="6262">CZ</cx:pt>
          <cx:pt idx="6263">CZ</cx:pt>
          <cx:pt idx="6264">CZ</cx:pt>
          <cx:pt idx="6265">CZ</cx:pt>
          <cx:pt idx="6266">CZ</cx:pt>
          <cx:pt idx="6267">CZ</cx:pt>
          <cx:pt idx="6268">CZ</cx:pt>
          <cx:pt idx="6269">CZ</cx:pt>
          <cx:pt idx="6270">CZ</cx:pt>
          <cx:pt idx="6271">CZ</cx:pt>
          <cx:pt idx="6272">CZ</cx:pt>
          <cx:pt idx="6273">CZ</cx:pt>
          <cx:pt idx="6274">CZ</cx:pt>
          <cx:pt idx="6275">CZ</cx:pt>
          <cx:pt idx="6276">CZ</cx:pt>
          <cx:pt idx="6277">CZ</cx:pt>
          <cx:pt idx="6278">CZ</cx:pt>
          <cx:pt idx="6279">CZ</cx:pt>
          <cx:pt idx="6280">CZ</cx:pt>
          <cx:pt idx="6281">CZ</cx:pt>
          <cx:pt idx="6282">CZ</cx:pt>
          <cx:pt idx="6283">CZ</cx:pt>
          <cx:pt idx="6284">CZ</cx:pt>
          <cx:pt idx="6285">CZ</cx:pt>
          <cx:pt idx="6286">CZ</cx:pt>
          <cx:pt idx="6287">CZ</cx:pt>
          <cx:pt idx="6288">CZ</cx:pt>
          <cx:pt idx="6289">CZ</cx:pt>
          <cx:pt idx="6290">CZ</cx:pt>
          <cx:pt idx="6291">CZ</cx:pt>
          <cx:pt idx="6292">CZ</cx:pt>
          <cx:pt idx="6293">CZ</cx:pt>
          <cx:pt idx="6294">CZ</cx:pt>
          <cx:pt idx="6295">CZ</cx:pt>
          <cx:pt idx="6296">CZ</cx:pt>
          <cx:pt idx="6297">CZ</cx:pt>
          <cx:pt idx="6298">CZ</cx:pt>
          <cx:pt idx="6299">CZ</cx:pt>
          <cx:pt idx="6300">CZ</cx:pt>
          <cx:pt idx="6301">CZ</cx:pt>
          <cx:pt idx="6302">CZ</cx:pt>
          <cx:pt idx="6303">CZ</cx:pt>
          <cx:pt idx="6304">CZ</cx:pt>
          <cx:pt idx="6305">CZ</cx:pt>
          <cx:pt idx="6306">CZ</cx:pt>
          <cx:pt idx="6307">CZ</cx:pt>
          <cx:pt idx="6308">CZ</cx:pt>
          <cx:pt idx="6309">CZ</cx:pt>
          <cx:pt idx="6310">CZ</cx:pt>
          <cx:pt idx="6311">CZ</cx:pt>
          <cx:pt idx="6312">CZ</cx:pt>
          <cx:pt idx="6313">CZ</cx:pt>
          <cx:pt idx="6314">CZ</cx:pt>
          <cx:pt idx="6315">CZ</cx:pt>
          <cx:pt idx="6316">CZ</cx:pt>
          <cx:pt idx="6317">CZ</cx:pt>
          <cx:pt idx="6318">CZ</cx:pt>
          <cx:pt idx="6319">CZ</cx:pt>
          <cx:pt idx="6320">CZ</cx:pt>
          <cx:pt idx="6321">CZ</cx:pt>
          <cx:pt idx="6322">CZ</cx:pt>
          <cx:pt idx="6323">CZ</cx:pt>
          <cx:pt idx="6324">CZ</cx:pt>
          <cx:pt idx="6325">CZ</cx:pt>
          <cx:pt idx="6326">CZ</cx:pt>
          <cx:pt idx="6327">CZ</cx:pt>
          <cx:pt idx="6328">CZ</cx:pt>
          <cx:pt idx="6329">CZ</cx:pt>
          <cx:pt idx="6330">CZ</cx:pt>
          <cx:pt idx="6331">CZ</cx:pt>
          <cx:pt idx="6332">CZ</cx:pt>
          <cx:pt idx="6333">CZ</cx:pt>
          <cx:pt idx="6334">CZ</cx:pt>
          <cx:pt idx="6335">CZ</cx:pt>
          <cx:pt idx="6336">CZ</cx:pt>
          <cx:pt idx="6337">CZ</cx:pt>
          <cx:pt idx="6338">CZ</cx:pt>
          <cx:pt idx="6339">CZ</cx:pt>
          <cx:pt idx="6340">CZ</cx:pt>
          <cx:pt idx="6341">CZ</cx:pt>
          <cx:pt idx="6342">CZ</cx:pt>
          <cx:pt idx="6343">CZ</cx:pt>
          <cx:pt idx="6344">CZ</cx:pt>
          <cx:pt idx="6345">CZ</cx:pt>
          <cx:pt idx="6346">CZ</cx:pt>
          <cx:pt idx="6347">CZ</cx:pt>
          <cx:pt idx="6348">CZ</cx:pt>
          <cx:pt idx="6349">CZ</cx:pt>
          <cx:pt idx="6350">CZ</cx:pt>
          <cx:pt idx="6351">CZ</cx:pt>
          <cx:pt idx="6352">CZ</cx:pt>
          <cx:pt idx="6353">CZ</cx:pt>
          <cx:pt idx="6354">CZ</cx:pt>
          <cx:pt idx="6355">CZ</cx:pt>
          <cx:pt idx="6356">CZ</cx:pt>
          <cx:pt idx="6357">CZ</cx:pt>
          <cx:pt idx="6358">CZ</cx:pt>
          <cx:pt idx="6359">CZ</cx:pt>
          <cx:pt idx="6360">CZ</cx:pt>
          <cx:pt idx="6361">CZ</cx:pt>
          <cx:pt idx="6362">CZ</cx:pt>
          <cx:pt idx="6363">CZ</cx:pt>
          <cx:pt idx="6364">CZ</cx:pt>
          <cx:pt idx="6365">CZ</cx:pt>
          <cx:pt idx="6366">CZ</cx:pt>
          <cx:pt idx="6367">CZ</cx:pt>
          <cx:pt idx="6368">CZ</cx:pt>
          <cx:pt idx="6369">CZ</cx:pt>
          <cx:pt idx="6370">CZ</cx:pt>
          <cx:pt idx="6371">CZ</cx:pt>
          <cx:pt idx="6372">CZ</cx:pt>
          <cx:pt idx="6373">CZ</cx:pt>
          <cx:pt idx="6374">CZ</cx:pt>
          <cx:pt idx="6375">CZ</cx:pt>
          <cx:pt idx="6376">CZ</cx:pt>
          <cx:pt idx="6377">CZ</cx:pt>
          <cx:pt idx="6378">CZ</cx:pt>
          <cx:pt idx="6379">CZ</cx:pt>
          <cx:pt idx="6380">CZ</cx:pt>
          <cx:pt idx="6381">CZ</cx:pt>
          <cx:pt idx="6382">CZ</cx:pt>
          <cx:pt idx="6383">CZ</cx:pt>
          <cx:pt idx="6384">CZ</cx:pt>
          <cx:pt idx="6385">CZ</cx:pt>
          <cx:pt idx="6386">CZ</cx:pt>
          <cx:pt idx="6387">CZ</cx:pt>
          <cx:pt idx="6388">CZ</cx:pt>
          <cx:pt idx="6389">CZ</cx:pt>
          <cx:pt idx="6390">CZ</cx:pt>
          <cx:pt idx="6391">CZ</cx:pt>
          <cx:pt idx="6392">CZ</cx:pt>
          <cx:pt idx="6393">CZ</cx:pt>
          <cx:pt idx="6394">CZ</cx:pt>
          <cx:pt idx="6395">CZ</cx:pt>
          <cx:pt idx="6396">CZ</cx:pt>
          <cx:pt idx="6397">CZ</cx:pt>
          <cx:pt idx="6398">CZ</cx:pt>
          <cx:pt idx="6399">CZ</cx:pt>
          <cx:pt idx="6400">CZ</cx:pt>
          <cx:pt idx="6401">CZ</cx:pt>
          <cx:pt idx="6402">CZ</cx:pt>
          <cx:pt idx="6403">CZ</cx:pt>
          <cx:pt idx="6404">CZ</cx:pt>
          <cx:pt idx="6405">CZ</cx:pt>
          <cx:pt idx="6406">CZ</cx:pt>
          <cx:pt idx="6407">CZ</cx:pt>
          <cx:pt idx="6408">CZ</cx:pt>
          <cx:pt idx="6409">CZ</cx:pt>
          <cx:pt idx="6410">CZ</cx:pt>
          <cx:pt idx="6411">CZ</cx:pt>
          <cx:pt idx="6412">CZ</cx:pt>
          <cx:pt idx="6413">CZ</cx:pt>
          <cx:pt idx="6414">CZ</cx:pt>
          <cx:pt idx="6415">CZ</cx:pt>
          <cx:pt idx="6416">CZ</cx:pt>
          <cx:pt idx="6417">CZ</cx:pt>
          <cx:pt idx="6418">CZ</cx:pt>
          <cx:pt idx="6419">CZ</cx:pt>
          <cx:pt idx="6420">CZ</cx:pt>
          <cx:pt idx="6421">CZ</cx:pt>
          <cx:pt idx="6422">CZ</cx:pt>
          <cx:pt idx="6423">CZ</cx:pt>
          <cx:pt idx="6424">CZ</cx:pt>
          <cx:pt idx="6425">CZ</cx:pt>
          <cx:pt idx="6426">CZ</cx:pt>
          <cx:pt idx="6427">CZ</cx:pt>
          <cx:pt idx="6428">CZ</cx:pt>
          <cx:pt idx="6429">CZ</cx:pt>
          <cx:pt idx="6430">CZ</cx:pt>
          <cx:pt idx="6431">CZ</cx:pt>
          <cx:pt idx="6432">CZ</cx:pt>
          <cx:pt idx="6433">CZ</cx:pt>
          <cx:pt idx="6434">CZ</cx:pt>
          <cx:pt idx="6435">CZ</cx:pt>
          <cx:pt idx="6436">CZ</cx:pt>
          <cx:pt idx="6437">CZ</cx:pt>
          <cx:pt idx="6438">CZ</cx:pt>
          <cx:pt idx="6439">CZ</cx:pt>
          <cx:pt idx="6440">CZ</cx:pt>
          <cx:pt idx="6441">CZ</cx:pt>
          <cx:pt idx="6442">CZ</cx:pt>
          <cx:pt idx="6443">CZ</cx:pt>
          <cx:pt idx="6444">CZ</cx:pt>
          <cx:pt idx="6445">CZ</cx:pt>
          <cx:pt idx="6446">CZ</cx:pt>
          <cx:pt idx="6447">CZ</cx:pt>
          <cx:pt idx="6448">CZ</cx:pt>
          <cx:pt idx="6449">CZ</cx:pt>
          <cx:pt idx="6450">CZ</cx:pt>
          <cx:pt idx="6451">CZ</cx:pt>
          <cx:pt idx="6452">CZ</cx:pt>
          <cx:pt idx="6453">CZ</cx:pt>
          <cx:pt idx="6454">CZ</cx:pt>
          <cx:pt idx="6455">CZ</cx:pt>
          <cx:pt idx="6456">CZ</cx:pt>
          <cx:pt idx="6457">CZ</cx:pt>
          <cx:pt idx="6458">CZ</cx:pt>
          <cx:pt idx="6459">CZ</cx:pt>
          <cx:pt idx="6460">CZ</cx:pt>
          <cx:pt idx="6461">CZ</cx:pt>
          <cx:pt idx="6462">CZ</cx:pt>
          <cx:pt idx="6463">CZ</cx:pt>
          <cx:pt idx="6464">CZ</cx:pt>
          <cx:pt idx="6465">CZ</cx:pt>
          <cx:pt idx="6466">CZ</cx:pt>
          <cx:pt idx="6467">CZ</cx:pt>
          <cx:pt idx="6468">CZ</cx:pt>
          <cx:pt idx="6469">CZ</cx:pt>
          <cx:pt idx="6470">CZ</cx:pt>
          <cx:pt idx="6471">CZ</cx:pt>
          <cx:pt idx="6472">CZ</cx:pt>
          <cx:pt idx="6473">CZ</cx:pt>
          <cx:pt idx="6474">CZ</cx:pt>
          <cx:pt idx="6475">CZ</cx:pt>
          <cx:pt idx="6476">CZ</cx:pt>
          <cx:pt idx="6477">CZ</cx:pt>
          <cx:pt idx="6478">CZ</cx:pt>
          <cx:pt idx="6479">CZ</cx:pt>
          <cx:pt idx="6480">CZ</cx:pt>
          <cx:pt idx="6481">CZ</cx:pt>
          <cx:pt idx="6482">CZ</cx:pt>
          <cx:pt idx="6483">CZ</cx:pt>
          <cx:pt idx="6484">CZ</cx:pt>
          <cx:pt idx="6485">CZ</cx:pt>
          <cx:pt idx="6486">CZ</cx:pt>
          <cx:pt idx="6487">CZ</cx:pt>
          <cx:pt idx="6488">CZ</cx:pt>
          <cx:pt idx="6489">CZ</cx:pt>
          <cx:pt idx="6490">CZ</cx:pt>
          <cx:pt idx="6491">CZ</cx:pt>
          <cx:pt idx="6492">CZ</cx:pt>
          <cx:pt idx="6493">CZ</cx:pt>
          <cx:pt idx="6494">CZ</cx:pt>
          <cx:pt idx="6495">CZ</cx:pt>
          <cx:pt idx="6496">CZ</cx:pt>
          <cx:pt idx="6497">CZ</cx:pt>
          <cx:pt idx="6498">CZ</cx:pt>
          <cx:pt idx="6499">CZ</cx:pt>
          <cx:pt idx="6500">CZ</cx:pt>
          <cx:pt idx="6501">CZ</cx:pt>
          <cx:pt idx="6502">CZ</cx:pt>
          <cx:pt idx="6503">CZ</cx:pt>
          <cx:pt idx="6504">CZ</cx:pt>
          <cx:pt idx="6505">CZ</cx:pt>
          <cx:pt idx="6506">CZ</cx:pt>
          <cx:pt idx="6507">CZ</cx:pt>
          <cx:pt idx="6508">CZ</cx:pt>
          <cx:pt idx="6509">CZ</cx:pt>
          <cx:pt idx="6510">CZ</cx:pt>
          <cx:pt idx="6511">CZ</cx:pt>
          <cx:pt idx="6512">CZ</cx:pt>
          <cx:pt idx="6513">CZ</cx:pt>
          <cx:pt idx="6514">CZ</cx:pt>
          <cx:pt idx="6515">CZ</cx:pt>
          <cx:pt idx="6516">CZ</cx:pt>
          <cx:pt idx="6517">CZ</cx:pt>
          <cx:pt idx="6518">CZ</cx:pt>
          <cx:pt idx="6519">CZ</cx:pt>
          <cx:pt idx="6520">CZ</cx:pt>
          <cx:pt idx="6521">CZ</cx:pt>
          <cx:pt idx="6522">CZ</cx:pt>
          <cx:pt idx="6523">CZ</cx:pt>
          <cx:pt idx="6524">CZ</cx:pt>
          <cx:pt idx="6525">CZ</cx:pt>
          <cx:pt idx="6526">CZ</cx:pt>
          <cx:pt idx="6527">CZ</cx:pt>
          <cx:pt idx="6528">CZ</cx:pt>
          <cx:pt idx="6529">CZ</cx:pt>
          <cx:pt idx="6530">CZ</cx:pt>
          <cx:pt idx="6531">CZ</cx:pt>
          <cx:pt idx="6532">CZ</cx:pt>
          <cx:pt idx="6533">CZ</cx:pt>
          <cx:pt idx="6534">CZ</cx:pt>
          <cx:pt idx="6535">CZ</cx:pt>
          <cx:pt idx="6536">CZ</cx:pt>
          <cx:pt idx="6537">CZ</cx:pt>
          <cx:pt idx="6538">CZ</cx:pt>
          <cx:pt idx="6539">CZ</cx:pt>
          <cx:pt idx="6540">CZ</cx:pt>
          <cx:pt idx="6541">CZ</cx:pt>
          <cx:pt idx="6542">CZ</cx:pt>
          <cx:pt idx="6543">CZ</cx:pt>
          <cx:pt idx="6544">CZ</cx:pt>
          <cx:pt idx="6545">CZ</cx:pt>
          <cx:pt idx="6546">CZ</cx:pt>
          <cx:pt idx="6547">CZ</cx:pt>
          <cx:pt idx="6548">CZ</cx:pt>
          <cx:pt idx="6549">CZ</cx:pt>
          <cx:pt idx="6550">CZ</cx:pt>
          <cx:pt idx="6551">CZ</cx:pt>
          <cx:pt idx="6552">CZ</cx:pt>
          <cx:pt idx="6553">CZ</cx:pt>
          <cx:pt idx="6554">CZ</cx:pt>
          <cx:pt idx="6555">CZ</cx:pt>
          <cx:pt idx="6556">CZ</cx:pt>
          <cx:pt idx="6557">CZ</cx:pt>
          <cx:pt idx="6558">CZ</cx:pt>
          <cx:pt idx="6559">CZ</cx:pt>
          <cx:pt idx="6560">CZ</cx:pt>
          <cx:pt idx="6561">CZ</cx:pt>
          <cx:pt idx="6562">CZ</cx:pt>
          <cx:pt idx="6563">CZ</cx:pt>
          <cx:pt idx="6564">CZ</cx:pt>
          <cx:pt idx="6565">CZ</cx:pt>
          <cx:pt idx="6566">CZ</cx:pt>
          <cx:pt idx="6567">CZ</cx:pt>
          <cx:pt idx="6568">CZ</cx:pt>
          <cx:pt idx="6569">CZ</cx:pt>
          <cx:pt idx="6570">CZ</cx:pt>
          <cx:pt idx="6571">CZ</cx:pt>
          <cx:pt idx="6572">CZ</cx:pt>
          <cx:pt idx="6573">CZ</cx:pt>
          <cx:pt idx="6574">CZ</cx:pt>
          <cx:pt idx="6575">CZ</cx:pt>
          <cx:pt idx="6576">CZ</cx:pt>
          <cx:pt idx="6577">CZ</cx:pt>
          <cx:pt idx="6578">CZ</cx:pt>
          <cx:pt idx="6579">CZ</cx:pt>
          <cx:pt idx="6580">CZ</cx:pt>
          <cx:pt idx="6581">CZ</cx:pt>
          <cx:pt idx="6582">CZ</cx:pt>
          <cx:pt idx="6583">CZ</cx:pt>
          <cx:pt idx="6584">CZ</cx:pt>
          <cx:pt idx="6585">CZ</cx:pt>
          <cx:pt idx="6586">CZ</cx:pt>
          <cx:pt idx="6587">CZ</cx:pt>
          <cx:pt idx="6588">CZ</cx:pt>
          <cx:pt idx="6589">CZ</cx:pt>
          <cx:pt idx="6590">CZ</cx:pt>
          <cx:pt idx="6591">CZ</cx:pt>
          <cx:pt idx="6592">CZ</cx:pt>
          <cx:pt idx="6593">CZ</cx:pt>
          <cx:pt idx="6594">CZ</cx:pt>
          <cx:pt idx="6595">CZ</cx:pt>
          <cx:pt idx="6596">CZ</cx:pt>
          <cx:pt idx="6597">CZ</cx:pt>
          <cx:pt idx="6598">CZ</cx:pt>
          <cx:pt idx="6599">CZ</cx:pt>
          <cx:pt idx="6600">CZ</cx:pt>
          <cx:pt idx="6601">CZ</cx:pt>
          <cx:pt idx="6602">CZ</cx:pt>
          <cx:pt idx="6603">CZ</cx:pt>
          <cx:pt idx="6604">CZ</cx:pt>
          <cx:pt idx="6605">CZ</cx:pt>
          <cx:pt idx="6606">CZ</cx:pt>
          <cx:pt idx="6607">CZ</cx:pt>
          <cx:pt idx="6608">CZ</cx:pt>
          <cx:pt idx="6609">CZ</cx:pt>
          <cx:pt idx="6610">CZ</cx:pt>
          <cx:pt idx="6611">CZ</cx:pt>
          <cx:pt idx="6612">CZ</cx:pt>
          <cx:pt idx="6613">CZ</cx:pt>
          <cx:pt idx="6614">CZ</cx:pt>
          <cx:pt idx="6615">CZ</cx:pt>
          <cx:pt idx="6616">CZ</cx:pt>
          <cx:pt idx="6617">CZ</cx:pt>
          <cx:pt idx="6618">CZ</cx:pt>
          <cx:pt idx="6619">CZ</cx:pt>
          <cx:pt idx="6620">CZ</cx:pt>
          <cx:pt idx="6621">CZ</cx:pt>
          <cx:pt idx="6622">CZ</cx:pt>
          <cx:pt idx="6623">CZ</cx:pt>
          <cx:pt idx="6624">CZ</cx:pt>
          <cx:pt idx="6625">CZ</cx:pt>
          <cx:pt idx="6626">CZ</cx:pt>
          <cx:pt idx="6627">CZ</cx:pt>
          <cx:pt idx="6628">CZ</cx:pt>
          <cx:pt idx="6629">CZ</cx:pt>
          <cx:pt idx="6630">CZ</cx:pt>
          <cx:pt idx="6631">CZ</cx:pt>
          <cx:pt idx="6632">CZ</cx:pt>
          <cx:pt idx="6633">CZ</cx:pt>
          <cx:pt idx="6634">CZ</cx:pt>
          <cx:pt idx="6635">CZ</cx:pt>
          <cx:pt idx="6636">CZ</cx:pt>
          <cx:pt idx="6637">CZ</cx:pt>
          <cx:pt idx="6638">CZ</cx:pt>
          <cx:pt idx="6639">CZ</cx:pt>
          <cx:pt idx="6640">CZ</cx:pt>
          <cx:pt idx="6641">CZ</cx:pt>
          <cx:pt idx="6642">CZ</cx:pt>
          <cx:pt idx="6643">CZ</cx:pt>
          <cx:pt idx="6644">CZ</cx:pt>
          <cx:pt idx="6645">CZ</cx:pt>
          <cx:pt idx="6646">CZ</cx:pt>
          <cx:pt idx="6647">CZ</cx:pt>
          <cx:pt idx="6648">CZ</cx:pt>
          <cx:pt idx="6649">CZ</cx:pt>
          <cx:pt idx="6650">CZ</cx:pt>
          <cx:pt idx="6651">CZ</cx:pt>
          <cx:pt idx="6652">CZ</cx:pt>
          <cx:pt idx="6653">CZ</cx:pt>
          <cx:pt idx="6654">CZ</cx:pt>
          <cx:pt idx="6655">CZ</cx:pt>
          <cx:pt idx="6656">CZ</cx:pt>
          <cx:pt idx="6657">CZ</cx:pt>
          <cx:pt idx="6658">CZ</cx:pt>
          <cx:pt idx="6659">CZ</cx:pt>
          <cx:pt idx="6660">CZ</cx:pt>
          <cx:pt idx="6661">CZ</cx:pt>
          <cx:pt idx="6662">CZ</cx:pt>
          <cx:pt idx="6663">CZ</cx:pt>
          <cx:pt idx="6664">CZ</cx:pt>
          <cx:pt idx="6665">CZ</cx:pt>
          <cx:pt idx="6666">CZ</cx:pt>
          <cx:pt idx="6667">CZ</cx:pt>
          <cx:pt idx="6668">CZ</cx:pt>
          <cx:pt idx="6669">CZ</cx:pt>
          <cx:pt idx="6670">CZ</cx:pt>
          <cx:pt idx="6671">CZ</cx:pt>
          <cx:pt idx="6672">CZ</cx:pt>
          <cx:pt idx="6673">CZ</cx:pt>
          <cx:pt idx="6674">CZ</cx:pt>
          <cx:pt idx="6675">CZ</cx:pt>
          <cx:pt idx="6676">CZ</cx:pt>
          <cx:pt idx="6677">CZ</cx:pt>
          <cx:pt idx="6678">CZ</cx:pt>
          <cx:pt idx="6679">CZ</cx:pt>
          <cx:pt idx="6680">CZ</cx:pt>
          <cx:pt idx="6681">CZ</cx:pt>
          <cx:pt idx="6682">CZ</cx:pt>
          <cx:pt idx="6683">CZ</cx:pt>
          <cx:pt idx="6684">CZ</cx:pt>
          <cx:pt idx="6685">CZ</cx:pt>
          <cx:pt idx="6686">CZ</cx:pt>
          <cx:pt idx="6687">CZ</cx:pt>
          <cx:pt idx="6688">CZ</cx:pt>
          <cx:pt idx="6689">CZ</cx:pt>
          <cx:pt idx="6690">CZ</cx:pt>
          <cx:pt idx="6691">CZ</cx:pt>
          <cx:pt idx="6692">CZ</cx:pt>
          <cx:pt idx="6693">CZ</cx:pt>
          <cx:pt idx="6694">CZ</cx:pt>
          <cx:pt idx="6695">CZ</cx:pt>
          <cx:pt idx="6696">CZ</cx:pt>
          <cx:pt idx="6697">CZ</cx:pt>
          <cx:pt idx="6698">CZ</cx:pt>
          <cx:pt idx="6699">CZ</cx:pt>
          <cx:pt idx="6700">CZ</cx:pt>
          <cx:pt idx="6701">CZ</cx:pt>
          <cx:pt idx="6702">CZ</cx:pt>
          <cx:pt idx="6703">CZ</cx:pt>
          <cx:pt idx="6704">CZ</cx:pt>
          <cx:pt idx="6705">CZ</cx:pt>
          <cx:pt idx="6706">CZ</cx:pt>
          <cx:pt idx="6707">CZ</cx:pt>
          <cx:pt idx="6708">CZ</cx:pt>
          <cx:pt idx="6709">CZ</cx:pt>
          <cx:pt idx="6710">CZ</cx:pt>
          <cx:pt idx="6711">CZ</cx:pt>
          <cx:pt idx="6712">CZ</cx:pt>
          <cx:pt idx="6713">CZ</cx:pt>
          <cx:pt idx="6714">CZ</cx:pt>
          <cx:pt idx="6715">CZ</cx:pt>
          <cx:pt idx="6716">CZ</cx:pt>
          <cx:pt idx="6717">CZ</cx:pt>
          <cx:pt idx="6718">CZ</cx:pt>
          <cx:pt idx="6719">CZ</cx:pt>
          <cx:pt idx="6720">CZ</cx:pt>
          <cx:pt idx="6721">CZ</cx:pt>
          <cx:pt idx="6722">CZ</cx:pt>
          <cx:pt idx="6723">CZ</cx:pt>
          <cx:pt idx="6724">CZ</cx:pt>
          <cx:pt idx="6725">CZ</cx:pt>
          <cx:pt idx="6726">CZ</cx:pt>
          <cx:pt idx="6727">CZ</cx:pt>
          <cx:pt idx="6728">CZ</cx:pt>
          <cx:pt idx="6729">CZ</cx:pt>
          <cx:pt idx="6730">CZ</cx:pt>
          <cx:pt idx="6731">CZ</cx:pt>
          <cx:pt idx="6732">CZ</cx:pt>
          <cx:pt idx="6733">CZ</cx:pt>
          <cx:pt idx="6734">CZ</cx:pt>
          <cx:pt idx="6735">CZ</cx:pt>
          <cx:pt idx="6736">CZ</cx:pt>
          <cx:pt idx="6737">CZ</cx:pt>
          <cx:pt idx="6738">CZ</cx:pt>
          <cx:pt idx="6739">CZ</cx:pt>
          <cx:pt idx="6740">CZ</cx:pt>
          <cx:pt idx="6741">CZ</cx:pt>
          <cx:pt idx="6742">CZ</cx:pt>
          <cx:pt idx="6743">CZ</cx:pt>
          <cx:pt idx="6744">CZ</cx:pt>
          <cx:pt idx="6745">CZ</cx:pt>
          <cx:pt idx="6746">CZ</cx:pt>
          <cx:pt idx="6747">CZ</cx:pt>
          <cx:pt idx="6748">CZ</cx:pt>
          <cx:pt idx="6749">CZ</cx:pt>
          <cx:pt idx="6750">CZ</cx:pt>
          <cx:pt idx="6751">CZ</cx:pt>
          <cx:pt idx="6752">CZ</cx:pt>
          <cx:pt idx="6753">CZ</cx:pt>
          <cx:pt idx="6754">CZ</cx:pt>
          <cx:pt idx="6755">CZ</cx:pt>
          <cx:pt idx="6756">CZ</cx:pt>
          <cx:pt idx="6757">CZ</cx:pt>
          <cx:pt idx="6758">CZ</cx:pt>
          <cx:pt idx="6759">CZ</cx:pt>
          <cx:pt idx="6760">CZ</cx:pt>
          <cx:pt idx="6761">CZ</cx:pt>
          <cx:pt idx="6762">CZ</cx:pt>
          <cx:pt idx="6763">CZ</cx:pt>
          <cx:pt idx="6764">CZ</cx:pt>
          <cx:pt idx="6765">CZ</cx:pt>
          <cx:pt idx="6766">CZ</cx:pt>
          <cx:pt idx="6767">CZ</cx:pt>
          <cx:pt idx="6768">CZ</cx:pt>
          <cx:pt idx="6769">CZ</cx:pt>
          <cx:pt idx="6770">CZ</cx:pt>
          <cx:pt idx="6771">CZ</cx:pt>
          <cx:pt idx="6772">CZ</cx:pt>
          <cx:pt idx="6773">CZ</cx:pt>
          <cx:pt idx="6774">CZ</cx:pt>
          <cx:pt idx="6775">CZ</cx:pt>
          <cx:pt idx="6776">CZ</cx:pt>
          <cx:pt idx="6777">CZ</cx:pt>
          <cx:pt idx="6778">CZ</cx:pt>
          <cx:pt idx="6779">CZ</cx:pt>
          <cx:pt idx="6780">CZ</cx:pt>
          <cx:pt idx="6781">CZ</cx:pt>
          <cx:pt idx="6782">CZ</cx:pt>
          <cx:pt idx="6783">CZ</cx:pt>
          <cx:pt idx="6784">CZ</cx:pt>
          <cx:pt idx="6785">CZ</cx:pt>
          <cx:pt idx="6786">CZ</cx:pt>
          <cx:pt idx="6787">CZ</cx:pt>
          <cx:pt idx="6788">CZ</cx:pt>
          <cx:pt idx="6789">CZ</cx:pt>
          <cx:pt idx="6790">CZ</cx:pt>
          <cx:pt idx="6791">CZ</cx:pt>
          <cx:pt idx="6792">CZ</cx:pt>
          <cx:pt idx="6793">CZ</cx:pt>
          <cx:pt idx="6794">CZ</cx:pt>
          <cx:pt idx="6795">CZ</cx:pt>
          <cx:pt idx="6796">CZ</cx:pt>
          <cx:pt idx="6797">CZ</cx:pt>
          <cx:pt idx="6798">CZ</cx:pt>
          <cx:pt idx="6799">CZ</cx:pt>
          <cx:pt idx="6800">CZ</cx:pt>
          <cx:pt idx="6801">CZ</cx:pt>
          <cx:pt idx="6802">CZ</cx:pt>
          <cx:pt idx="6803">CZ</cx:pt>
          <cx:pt idx="6804">CZ</cx:pt>
          <cx:pt idx="6805">CZ</cx:pt>
          <cx:pt idx="6806">CZ</cx:pt>
          <cx:pt idx="6807">CZ</cx:pt>
          <cx:pt idx="6808">CZ</cx:pt>
          <cx:pt idx="6809">CZ</cx:pt>
          <cx:pt idx="6810">CZ</cx:pt>
          <cx:pt idx="6811">CZ</cx:pt>
          <cx:pt idx="6812">CZ</cx:pt>
          <cx:pt idx="6813">CZ</cx:pt>
          <cx:pt idx="6814">CZ</cx:pt>
          <cx:pt idx="6815">CZ</cx:pt>
          <cx:pt idx="6816">CZ</cx:pt>
          <cx:pt idx="6817">CZ</cx:pt>
          <cx:pt idx="6818">CZ</cx:pt>
          <cx:pt idx="6819">CZ</cx:pt>
          <cx:pt idx="6820">CZ</cx:pt>
          <cx:pt idx="6821">CZ</cx:pt>
          <cx:pt idx="6822">CZ</cx:pt>
          <cx:pt idx="6823">CZ</cx:pt>
          <cx:pt idx="6824">CZ</cx:pt>
          <cx:pt idx="6825">CZ</cx:pt>
          <cx:pt idx="6826">CZ</cx:pt>
          <cx:pt idx="6827">CZ</cx:pt>
          <cx:pt idx="6828">CZ</cx:pt>
          <cx:pt idx="6829">CZ</cx:pt>
          <cx:pt idx="6830">CZ</cx:pt>
          <cx:pt idx="6831">CZ</cx:pt>
          <cx:pt idx="6832">CZ</cx:pt>
          <cx:pt idx="6833">CZ</cx:pt>
          <cx:pt idx="6834">CZ</cx:pt>
          <cx:pt idx="6835">CZ</cx:pt>
          <cx:pt idx="6836">CZ</cx:pt>
          <cx:pt idx="6837">CZ</cx:pt>
          <cx:pt idx="6838">CZ</cx:pt>
          <cx:pt idx="6839">CZ</cx:pt>
          <cx:pt idx="6840">CZ</cx:pt>
          <cx:pt idx="6841">CZ</cx:pt>
          <cx:pt idx="6842">CZ</cx:pt>
          <cx:pt idx="6843">CZ</cx:pt>
          <cx:pt idx="6844">CZ</cx:pt>
          <cx:pt idx="6845">CZ</cx:pt>
          <cx:pt idx="6846">CZ</cx:pt>
          <cx:pt idx="6847">CZ</cx:pt>
          <cx:pt idx="6848">CZ</cx:pt>
          <cx:pt idx="6849">CZ</cx:pt>
          <cx:pt idx="6850">CZ</cx:pt>
          <cx:pt idx="6851">CZ</cx:pt>
          <cx:pt idx="6852">CZ</cx:pt>
          <cx:pt idx="6853">CZ</cx:pt>
          <cx:pt idx="6854">CZ</cx:pt>
          <cx:pt idx="6855">CZ</cx:pt>
          <cx:pt idx="6856">CZ</cx:pt>
          <cx:pt idx="6857">CZ</cx:pt>
          <cx:pt idx="6858">CZ</cx:pt>
          <cx:pt idx="6859">CZ</cx:pt>
          <cx:pt idx="6860">CZ</cx:pt>
          <cx:pt idx="6861">CZ</cx:pt>
          <cx:pt idx="6862">CZ</cx:pt>
          <cx:pt idx="6863">CZ</cx:pt>
          <cx:pt idx="6864">CZ</cx:pt>
          <cx:pt idx="6865">CZ</cx:pt>
          <cx:pt idx="6866">CZ</cx:pt>
          <cx:pt idx="6867">CZ</cx:pt>
          <cx:pt idx="6868">CZ</cx:pt>
          <cx:pt idx="6869">CZ</cx:pt>
          <cx:pt idx="6870">CZ</cx:pt>
          <cx:pt idx="6871">CZ</cx:pt>
          <cx:pt idx="6872">CZ</cx:pt>
          <cx:pt idx="6873">CZ</cx:pt>
          <cx:pt idx="6874">CZ</cx:pt>
          <cx:pt idx="6875">CZ</cx:pt>
          <cx:pt idx="6876">CZ</cx:pt>
          <cx:pt idx="6877">CZ</cx:pt>
          <cx:pt idx="6878">CZ</cx:pt>
          <cx:pt idx="6879">CZ</cx:pt>
          <cx:pt idx="6880">CZ</cx:pt>
          <cx:pt idx="6881">CZ</cx:pt>
          <cx:pt idx="6882">CZ</cx:pt>
          <cx:pt idx="6883">CZ</cx:pt>
          <cx:pt idx="6884">CZ</cx:pt>
          <cx:pt idx="6885">CZ</cx:pt>
          <cx:pt idx="6886">CZ</cx:pt>
          <cx:pt idx="6887">CZ</cx:pt>
          <cx:pt idx="6888">CZ</cx:pt>
          <cx:pt idx="6889">CZ</cx:pt>
          <cx:pt idx="6890">CZ</cx:pt>
          <cx:pt idx="6891">CZ</cx:pt>
          <cx:pt idx="6892">CZ</cx:pt>
          <cx:pt idx="6893">CZ</cx:pt>
          <cx:pt idx="6894">CZ</cx:pt>
          <cx:pt idx="6895">CZ</cx:pt>
          <cx:pt idx="6896">CZ</cx:pt>
          <cx:pt idx="6897">CZ</cx:pt>
          <cx:pt idx="6898">CZ</cx:pt>
          <cx:pt idx="6899">CZ</cx:pt>
          <cx:pt idx="6900">CZ</cx:pt>
          <cx:pt idx="6901">CZ</cx:pt>
          <cx:pt idx="6902">CZ</cx:pt>
          <cx:pt idx="6903">CZ</cx:pt>
          <cx:pt idx="6904">CZ</cx:pt>
          <cx:pt idx="6905">CZ</cx:pt>
          <cx:pt idx="6906">CZ</cx:pt>
          <cx:pt idx="6907">CZ</cx:pt>
          <cx:pt idx="6908">CZ</cx:pt>
          <cx:pt idx="6909">CZ</cx:pt>
          <cx:pt idx="6910">CZ</cx:pt>
          <cx:pt idx="6911">CZ</cx:pt>
          <cx:pt idx="6912">CZ</cx:pt>
          <cx:pt idx="6913">CZ</cx:pt>
          <cx:pt idx="6914">CZ</cx:pt>
          <cx:pt idx="6915">CZ</cx:pt>
          <cx:pt idx="6916">CZ</cx:pt>
          <cx:pt idx="6917">CZ</cx:pt>
          <cx:pt idx="6918">CZ</cx:pt>
          <cx:pt idx="6919">CZ</cx:pt>
          <cx:pt idx="6920">CZ</cx:pt>
          <cx:pt idx="6921">CZ</cx:pt>
          <cx:pt idx="6922">CZ</cx:pt>
          <cx:pt idx="6923">CZ</cx:pt>
          <cx:pt idx="6924">CZ</cx:pt>
          <cx:pt idx="6925">CZ</cx:pt>
          <cx:pt idx="6926">CZ</cx:pt>
          <cx:pt idx="6927">CZ</cx:pt>
          <cx:pt idx="6928">CZ</cx:pt>
          <cx:pt idx="6929">CZ</cx:pt>
          <cx:pt idx="6930">CZ</cx:pt>
          <cx:pt idx="6931">CZ</cx:pt>
          <cx:pt idx="6932">CZ</cx:pt>
          <cx:pt idx="6933">CZ</cx:pt>
          <cx:pt idx="6934">CZ</cx:pt>
          <cx:pt idx="6935">CZ</cx:pt>
          <cx:pt idx="6936">CZ</cx:pt>
          <cx:pt idx="6937">CZ</cx:pt>
          <cx:pt idx="6938">CZ</cx:pt>
          <cx:pt idx="6939">CZ</cx:pt>
          <cx:pt idx="6940">CZ</cx:pt>
          <cx:pt idx="6941">CZ</cx:pt>
          <cx:pt idx="6942">CZ</cx:pt>
          <cx:pt idx="6943">CZ</cx:pt>
          <cx:pt idx="6944">CZ</cx:pt>
          <cx:pt idx="6945">CZ</cx:pt>
          <cx:pt idx="6946">CZ</cx:pt>
          <cx:pt idx="6947">CZ</cx:pt>
          <cx:pt idx="6948">CZ</cx:pt>
          <cx:pt idx="6949">CZ</cx:pt>
          <cx:pt idx="6950">CZ</cx:pt>
          <cx:pt idx="6951">CZ</cx:pt>
          <cx:pt idx="6952">CZ</cx:pt>
          <cx:pt idx="6953">CZ</cx:pt>
          <cx:pt idx="6954">CZ</cx:pt>
          <cx:pt idx="6955">CZ</cx:pt>
          <cx:pt idx="6956">CZ</cx:pt>
          <cx:pt idx="6957">CZ</cx:pt>
          <cx:pt idx="6958">CZ</cx:pt>
          <cx:pt idx="6959">CZ</cx:pt>
          <cx:pt idx="6960">CZ</cx:pt>
          <cx:pt idx="6961">CZ</cx:pt>
          <cx:pt idx="6962">CZ</cx:pt>
          <cx:pt idx="6963">CZ</cx:pt>
          <cx:pt idx="6964">CZ</cx:pt>
          <cx:pt idx="6965">CZ</cx:pt>
          <cx:pt idx="6966">CZ</cx:pt>
          <cx:pt idx="6967">CZ</cx:pt>
          <cx:pt idx="6968">CZ</cx:pt>
          <cx:pt idx="6969">CZ</cx:pt>
          <cx:pt idx="6970">CZ</cx:pt>
          <cx:pt idx="6971">CZ</cx:pt>
          <cx:pt idx="6972">CZ</cx:pt>
          <cx:pt idx="6973">CZ</cx:pt>
          <cx:pt idx="6974">CZ</cx:pt>
          <cx:pt idx="6975">CZ</cx:pt>
          <cx:pt idx="6976">CZ</cx:pt>
          <cx:pt idx="6977">CZ</cx:pt>
          <cx:pt idx="6978">CZ</cx:pt>
          <cx:pt idx="6979">CZ</cx:pt>
          <cx:pt idx="6980">CZ</cx:pt>
          <cx:pt idx="6981">CZ</cx:pt>
          <cx:pt idx="6982">CZ</cx:pt>
          <cx:pt idx="6983">CZ</cx:pt>
          <cx:pt idx="6984">CZ</cx:pt>
          <cx:pt idx="6985">CZ</cx:pt>
          <cx:pt idx="6986">CZ</cx:pt>
          <cx:pt idx="6987">CZ</cx:pt>
          <cx:pt idx="6988">CZ</cx:pt>
          <cx:pt idx="6989">CZ</cx:pt>
          <cx:pt idx="6990">CZ</cx:pt>
          <cx:pt idx="6991">CZ</cx:pt>
          <cx:pt idx="6992">CZ</cx:pt>
          <cx:pt idx="6993">CZ</cx:pt>
          <cx:pt idx="6994">CZ</cx:pt>
          <cx:pt idx="6995">CZ</cx:pt>
          <cx:pt idx="6996">CZ</cx:pt>
          <cx:pt idx="6997">CZ</cx:pt>
          <cx:pt idx="6998">CZ</cx:pt>
          <cx:pt idx="6999">CZ</cx:pt>
          <cx:pt idx="7000">CZ</cx:pt>
          <cx:pt idx="7001">CZ</cx:pt>
          <cx:pt idx="7002">CZ</cx:pt>
          <cx:pt idx="7003">CZ</cx:pt>
          <cx:pt idx="7004">CZ</cx:pt>
          <cx:pt idx="7005">CZ</cx:pt>
          <cx:pt idx="7006">CZ</cx:pt>
          <cx:pt idx="7007">CZ</cx:pt>
          <cx:pt idx="7008">CZ</cx:pt>
          <cx:pt idx="7009">CZ</cx:pt>
          <cx:pt idx="7010">CZ</cx:pt>
          <cx:pt idx="7011">CZ</cx:pt>
          <cx:pt idx="7012">CZ</cx:pt>
          <cx:pt idx="7013">CZ</cx:pt>
          <cx:pt idx="7014">CZ</cx:pt>
          <cx:pt idx="7015">CZ</cx:pt>
          <cx:pt idx="7016">CZ</cx:pt>
          <cx:pt idx="7017">CZ</cx:pt>
          <cx:pt idx="7018">CZ</cx:pt>
          <cx:pt idx="7019">CZ</cx:pt>
          <cx:pt idx="7020">CZ</cx:pt>
          <cx:pt idx="7021">CZ</cx:pt>
          <cx:pt idx="7022">CZ</cx:pt>
          <cx:pt idx="7023">CZ</cx:pt>
          <cx:pt idx="7024">CZ</cx:pt>
          <cx:pt idx="7025">CZ</cx:pt>
          <cx:pt idx="7026">CZ</cx:pt>
          <cx:pt idx="7027">CZ</cx:pt>
          <cx:pt idx="7028">CZ</cx:pt>
          <cx:pt idx="7029">CZ</cx:pt>
          <cx:pt idx="7030">CZ</cx:pt>
          <cx:pt idx="7031">CZ</cx:pt>
          <cx:pt idx="7032">CZ</cx:pt>
          <cx:pt idx="7033">CZ</cx:pt>
          <cx:pt idx="7034">CZ</cx:pt>
          <cx:pt idx="7035">CZ</cx:pt>
          <cx:pt idx="7036">CZ</cx:pt>
          <cx:pt idx="7037">CZ</cx:pt>
          <cx:pt idx="7038">CZ</cx:pt>
          <cx:pt idx="7039">CZ</cx:pt>
          <cx:pt idx="7040">CZ</cx:pt>
          <cx:pt idx="7041">CZ</cx:pt>
          <cx:pt idx="7042">CZ</cx:pt>
          <cx:pt idx="7043">CZ</cx:pt>
          <cx:pt idx="7044">CZ</cx:pt>
          <cx:pt idx="7045">CZ</cx:pt>
          <cx:pt idx="7046">CZ</cx:pt>
          <cx:pt idx="7047">CZ</cx:pt>
          <cx:pt idx="7048">CZ</cx:pt>
          <cx:pt idx="7049">CZ</cx:pt>
          <cx:pt idx="7050">CZ</cx:pt>
          <cx:pt idx="7051">CZ</cx:pt>
          <cx:pt idx="7052">CZ</cx:pt>
          <cx:pt idx="7053">CZ</cx:pt>
          <cx:pt idx="7054">CZ</cx:pt>
          <cx:pt idx="7055">CZ</cx:pt>
          <cx:pt idx="7056">CZ</cx:pt>
          <cx:pt idx="7057">CZ</cx:pt>
          <cx:pt idx="7058">CZ</cx:pt>
          <cx:pt idx="7059">CZ</cx:pt>
          <cx:pt idx="7060">CZ</cx:pt>
          <cx:pt idx="7061">CZ</cx:pt>
          <cx:pt idx="7062">CZ</cx:pt>
          <cx:pt idx="7063">CZ</cx:pt>
          <cx:pt idx="7064">CZ</cx:pt>
          <cx:pt idx="7065">CZ</cx:pt>
          <cx:pt idx="7066">CZ</cx:pt>
          <cx:pt idx="7067">CZ</cx:pt>
          <cx:pt idx="7068">CZ</cx:pt>
          <cx:pt idx="7069">CZ</cx:pt>
          <cx:pt idx="7070">CZ</cx:pt>
          <cx:pt idx="7071">CZ</cx:pt>
          <cx:pt idx="7072">CZ</cx:pt>
          <cx:pt idx="7073">CZ</cx:pt>
          <cx:pt idx="7074">CZ</cx:pt>
          <cx:pt idx="7075">CZ</cx:pt>
          <cx:pt idx="7076">CZ</cx:pt>
          <cx:pt idx="7077">CZ</cx:pt>
          <cx:pt idx="7078">CZ</cx:pt>
          <cx:pt idx="7079">CZ</cx:pt>
          <cx:pt idx="7080">CZ</cx:pt>
          <cx:pt idx="7081">CZ</cx:pt>
          <cx:pt idx="7082">CZ</cx:pt>
          <cx:pt idx="7083">CZ</cx:pt>
          <cx:pt idx="7084">CZ</cx:pt>
          <cx:pt idx="7085">CZ</cx:pt>
          <cx:pt idx="7086">CZ</cx:pt>
          <cx:pt idx="7087">CZ</cx:pt>
          <cx:pt idx="7088">CZ</cx:pt>
          <cx:pt idx="7089">CZ</cx:pt>
          <cx:pt idx="7090">CZ</cx:pt>
          <cx:pt idx="7091">CZ</cx:pt>
          <cx:pt idx="7092">CZ</cx:pt>
          <cx:pt idx="7093">CZ</cx:pt>
          <cx:pt idx="7094">CZ</cx:pt>
          <cx:pt idx="7095">CZ</cx:pt>
          <cx:pt idx="7096">CZ</cx:pt>
          <cx:pt idx="7097">CZ</cx:pt>
          <cx:pt idx="7098">CZ</cx:pt>
          <cx:pt idx="7099">CZ</cx:pt>
          <cx:pt idx="7100">CZ</cx:pt>
          <cx:pt idx="7101">CZ</cx:pt>
          <cx:pt idx="7102">CZ</cx:pt>
          <cx:pt idx="7103">CZ</cx:pt>
          <cx:pt idx="7104">CZ</cx:pt>
          <cx:pt idx="7105">CZ</cx:pt>
          <cx:pt idx="7106">CZ</cx:pt>
          <cx:pt idx="7107">CZ</cx:pt>
          <cx:pt idx="7108">CZ</cx:pt>
          <cx:pt idx="7109">CZ</cx:pt>
          <cx:pt idx="7110">CZ</cx:pt>
          <cx:pt idx="7111">CZ</cx:pt>
          <cx:pt idx="7112">CZ</cx:pt>
          <cx:pt idx="7113">CZ</cx:pt>
          <cx:pt idx="7114">CZ</cx:pt>
          <cx:pt idx="7115">CZ</cx:pt>
          <cx:pt idx="7116">CZ</cx:pt>
          <cx:pt idx="7117">CZ</cx:pt>
          <cx:pt idx="7118">CZ</cx:pt>
          <cx:pt idx="7119">CZ</cx:pt>
          <cx:pt idx="7120">CZ</cx:pt>
          <cx:pt idx="7121">CZ</cx:pt>
          <cx:pt idx="7122">CZ</cx:pt>
          <cx:pt idx="7123">CZ</cx:pt>
          <cx:pt idx="7124">CZ</cx:pt>
          <cx:pt idx="7125">CZ</cx:pt>
          <cx:pt idx="7126">CZ</cx:pt>
          <cx:pt idx="7127">CZ</cx:pt>
          <cx:pt idx="7128">CZ</cx:pt>
          <cx:pt idx="7129">CZ</cx:pt>
          <cx:pt idx="7130">CZ</cx:pt>
          <cx:pt idx="7131">CZ</cx:pt>
          <cx:pt idx="7132">CZ</cx:pt>
          <cx:pt idx="7133">CZ</cx:pt>
          <cx:pt idx="7134">CZ</cx:pt>
          <cx:pt idx="7135">CZ</cx:pt>
          <cx:pt idx="7136">CZ</cx:pt>
          <cx:pt idx="7137">CZ</cx:pt>
          <cx:pt idx="7138">CZ</cx:pt>
          <cx:pt idx="7139">CZ</cx:pt>
          <cx:pt idx="7140">CZ</cx:pt>
          <cx:pt idx="7141">CZ</cx:pt>
          <cx:pt idx="7142">CZ</cx:pt>
          <cx:pt idx="7143">CZ</cx:pt>
          <cx:pt idx="7144">CZ</cx:pt>
          <cx:pt idx="7145">CZ</cx:pt>
          <cx:pt idx="7146">CZ</cx:pt>
          <cx:pt idx="7147">CZ</cx:pt>
          <cx:pt idx="7148">CZ</cx:pt>
          <cx:pt idx="7149">CZ</cx:pt>
          <cx:pt idx="7150">CZ</cx:pt>
          <cx:pt idx="7151">CZ</cx:pt>
          <cx:pt idx="7152">CZ</cx:pt>
          <cx:pt idx="7153">CZ</cx:pt>
          <cx:pt idx="7154">CZ</cx:pt>
          <cx:pt idx="7155">CZ</cx:pt>
          <cx:pt idx="7156">CZ</cx:pt>
          <cx:pt idx="7157">CZ</cx:pt>
          <cx:pt idx="7158">CZ</cx:pt>
          <cx:pt idx="7159">CZ</cx:pt>
          <cx:pt idx="7160">CZ</cx:pt>
          <cx:pt idx="7161">CZ</cx:pt>
          <cx:pt idx="7162">CZ</cx:pt>
          <cx:pt idx="7163">CZ</cx:pt>
          <cx:pt idx="7164">CZ</cx:pt>
          <cx:pt idx="7165">CZ</cx:pt>
          <cx:pt idx="7166">CZ</cx:pt>
          <cx:pt idx="7167">CZ</cx:pt>
          <cx:pt idx="7168">CZ</cx:pt>
          <cx:pt idx="7169">CZ</cx:pt>
          <cx:pt idx="7170">CZ</cx:pt>
          <cx:pt idx="7171">CZ</cx:pt>
          <cx:pt idx="7172">CZ</cx:pt>
          <cx:pt idx="7173">CZ</cx:pt>
          <cx:pt idx="7174">CZ</cx:pt>
          <cx:pt idx="7175">CZ</cx:pt>
          <cx:pt idx="7176">CZ</cx:pt>
          <cx:pt idx="7177">CZ</cx:pt>
          <cx:pt idx="7178">CZ</cx:pt>
          <cx:pt idx="7179">CZ</cx:pt>
          <cx:pt idx="7180">CZ</cx:pt>
          <cx:pt idx="7181">CZ</cx:pt>
          <cx:pt idx="7182">CZ</cx:pt>
          <cx:pt idx="7183">CZ</cx:pt>
          <cx:pt idx="7184">CZ</cx:pt>
          <cx:pt idx="7185">CZ</cx:pt>
          <cx:pt idx="7186">CZ</cx:pt>
          <cx:pt idx="7187">CZ</cx:pt>
          <cx:pt idx="7188">CZ</cx:pt>
          <cx:pt idx="7189">CZ</cx:pt>
          <cx:pt idx="7190">CZ</cx:pt>
          <cx:pt idx="7191">CZ</cx:pt>
          <cx:pt idx="7192">CZ</cx:pt>
          <cx:pt idx="7193">CZ</cx:pt>
          <cx:pt idx="7194">CZ</cx:pt>
          <cx:pt idx="7195">CZ</cx:pt>
          <cx:pt idx="7196">CZ</cx:pt>
          <cx:pt idx="7197">CZ</cx:pt>
          <cx:pt idx="7198">CZ</cx:pt>
          <cx:pt idx="7199">CZ</cx:pt>
          <cx:pt idx="7200">CZ</cx:pt>
          <cx:pt idx="7201">CZ</cx:pt>
          <cx:pt idx="7202">CZ</cx:pt>
          <cx:pt idx="7203">CZ</cx:pt>
          <cx:pt idx="7204">CZ</cx:pt>
          <cx:pt idx="7205">CZ</cx:pt>
          <cx:pt idx="7206">CZ</cx:pt>
          <cx:pt idx="7207">CZ</cx:pt>
          <cx:pt idx="7208">CZ</cx:pt>
          <cx:pt idx="7209">CZ</cx:pt>
          <cx:pt idx="7210">CZ</cx:pt>
          <cx:pt idx="7211">CZ</cx:pt>
          <cx:pt idx="7212">CZ</cx:pt>
          <cx:pt idx="7213">CZ</cx:pt>
          <cx:pt idx="7214">CZ</cx:pt>
          <cx:pt idx="7215">CZ</cx:pt>
          <cx:pt idx="7216">CZ</cx:pt>
          <cx:pt idx="7217">CZ</cx:pt>
          <cx:pt idx="7218">CZ</cx:pt>
          <cx:pt idx="7219">CZ</cx:pt>
          <cx:pt idx="7220">CZ</cx:pt>
          <cx:pt idx="7221">CZ</cx:pt>
          <cx:pt idx="7222">CZ</cx:pt>
          <cx:pt idx="7223">CZ</cx:pt>
          <cx:pt idx="7224">CZ</cx:pt>
          <cx:pt idx="7225">CZ</cx:pt>
          <cx:pt idx="7226">CZ</cx:pt>
          <cx:pt idx="7227">CZ</cx:pt>
          <cx:pt idx="7228">CZ</cx:pt>
          <cx:pt idx="7229">CZ</cx:pt>
          <cx:pt idx="7230">CZ</cx:pt>
          <cx:pt idx="7231">CZ</cx:pt>
          <cx:pt idx="7232">CZ</cx:pt>
          <cx:pt idx="7233">CZ</cx:pt>
          <cx:pt idx="7234">CZ</cx:pt>
          <cx:pt idx="7235">CZ</cx:pt>
          <cx:pt idx="7236">CZ</cx:pt>
          <cx:pt idx="7237">CZ</cx:pt>
          <cx:pt idx="7238">CZ</cx:pt>
          <cx:pt idx="7239">CZ</cx:pt>
          <cx:pt idx="7240">CZ</cx:pt>
          <cx:pt idx="7241">CZ</cx:pt>
          <cx:pt idx="7242">CZ</cx:pt>
          <cx:pt idx="7243">CZ</cx:pt>
          <cx:pt idx="7244">CZ</cx:pt>
          <cx:pt idx="7245">CZ</cx:pt>
          <cx:pt idx="7246">CZ</cx:pt>
          <cx:pt idx="7247">CZ</cx:pt>
          <cx:pt idx="7248">CZ</cx:pt>
          <cx:pt idx="7249">CZ</cx:pt>
          <cx:pt idx="7250">CZ</cx:pt>
          <cx:pt idx="7251">CZ</cx:pt>
          <cx:pt idx="7252">CZ</cx:pt>
          <cx:pt idx="7253">CZ</cx:pt>
          <cx:pt idx="7254">CZ</cx:pt>
          <cx:pt idx="7255">CZ</cx:pt>
          <cx:pt idx="7256">CZ</cx:pt>
          <cx:pt idx="7257">CZ</cx:pt>
          <cx:pt idx="7258">CZ</cx:pt>
          <cx:pt idx="7259">CZ</cx:pt>
          <cx:pt idx="7260">CZ</cx:pt>
          <cx:pt idx="7261">CZ</cx:pt>
          <cx:pt idx="7262">CZ</cx:pt>
          <cx:pt idx="7263">CZ</cx:pt>
          <cx:pt idx="7264">CZ</cx:pt>
          <cx:pt idx="7265">CZ</cx:pt>
          <cx:pt idx="7266">CZ</cx:pt>
          <cx:pt idx="7267">CZ</cx:pt>
          <cx:pt idx="7268">CZ</cx:pt>
          <cx:pt idx="7269">CZ</cx:pt>
          <cx:pt idx="7270">CZ</cx:pt>
          <cx:pt idx="7271">CZ</cx:pt>
          <cx:pt idx="7272">CZ</cx:pt>
          <cx:pt idx="7273">CZ</cx:pt>
          <cx:pt idx="7274">CZ</cx:pt>
          <cx:pt idx="7275">CZ</cx:pt>
          <cx:pt idx="7276">CZ</cx:pt>
          <cx:pt idx="7277">CZ</cx:pt>
          <cx:pt idx="7278">CZ</cx:pt>
          <cx:pt idx="7279">CZ</cx:pt>
          <cx:pt idx="7280">CZ</cx:pt>
          <cx:pt idx="7281">CZ</cx:pt>
          <cx:pt idx="7282">CZ</cx:pt>
          <cx:pt idx="7283">CZ</cx:pt>
          <cx:pt idx="7284">CZ</cx:pt>
          <cx:pt idx="7285">CZ</cx:pt>
          <cx:pt idx="7286">CZ</cx:pt>
          <cx:pt idx="7287">CZ</cx:pt>
          <cx:pt idx="7288">CZ</cx:pt>
          <cx:pt idx="7289">CZ</cx:pt>
          <cx:pt idx="7290">CZ</cx:pt>
          <cx:pt idx="7291">CZ</cx:pt>
          <cx:pt idx="7292">CZ</cx:pt>
          <cx:pt idx="7293">CZ</cx:pt>
          <cx:pt idx="7294">CZ</cx:pt>
          <cx:pt idx="7295">CZ</cx:pt>
          <cx:pt idx="7296">CZ</cx:pt>
          <cx:pt idx="7297">CZ</cx:pt>
          <cx:pt idx="7298">CZ</cx:pt>
          <cx:pt idx="7299">CZ</cx:pt>
          <cx:pt idx="7300">CZ</cx:pt>
          <cx:pt idx="7301">CZ</cx:pt>
          <cx:pt idx="7302">CZ</cx:pt>
          <cx:pt idx="7303">CZ</cx:pt>
          <cx:pt idx="7304">CZ</cx:pt>
          <cx:pt idx="7305">CZ</cx:pt>
          <cx:pt idx="7306">CZ</cx:pt>
          <cx:pt idx="7307">CZ</cx:pt>
          <cx:pt idx="7308">CZ</cx:pt>
          <cx:pt idx="7309">CZ</cx:pt>
          <cx:pt idx="7310">CZ</cx:pt>
          <cx:pt idx="7311">CZ</cx:pt>
          <cx:pt idx="7312">CZ</cx:pt>
          <cx:pt idx="7313">CZ</cx:pt>
          <cx:pt idx="7314">CZ</cx:pt>
          <cx:pt idx="7315">CZ</cx:pt>
          <cx:pt idx="7316">CZ</cx:pt>
          <cx:pt idx="7317">CZ</cx:pt>
          <cx:pt idx="7318">CZ</cx:pt>
          <cx:pt idx="7319">CZ</cx:pt>
          <cx:pt idx="7320">CZ</cx:pt>
          <cx:pt idx="7321">CZ</cx:pt>
          <cx:pt idx="7322">CZ</cx:pt>
          <cx:pt idx="7323">CZ</cx:pt>
          <cx:pt idx="7324">CZ</cx:pt>
          <cx:pt idx="7325">CZ</cx:pt>
          <cx:pt idx="7326">CZ</cx:pt>
          <cx:pt idx="7327">CZ</cx:pt>
          <cx:pt idx="7328">CZ</cx:pt>
          <cx:pt idx="7329">CZ</cx:pt>
          <cx:pt idx="7330">CZ</cx:pt>
          <cx:pt idx="7331">CZ</cx:pt>
          <cx:pt idx="7332">CZ</cx:pt>
          <cx:pt idx="7333">CZ</cx:pt>
          <cx:pt idx="7334">CZ</cx:pt>
          <cx:pt idx="7335">CZ</cx:pt>
          <cx:pt idx="7336">CZ</cx:pt>
          <cx:pt idx="7337">CZ</cx:pt>
          <cx:pt idx="7338">CZ</cx:pt>
          <cx:pt idx="7339">CZ</cx:pt>
          <cx:pt idx="7340">CZ</cx:pt>
          <cx:pt idx="7341">CZ</cx:pt>
          <cx:pt idx="7342">CZ</cx:pt>
          <cx:pt idx="7343">CZ</cx:pt>
          <cx:pt idx="7344">CZ</cx:pt>
          <cx:pt idx="7345">CZ</cx:pt>
          <cx:pt idx="7346">CZ</cx:pt>
          <cx:pt idx="7347">CZ</cx:pt>
          <cx:pt idx="7348">CZ</cx:pt>
          <cx:pt idx="7349">CZ</cx:pt>
          <cx:pt idx="7350">CZ</cx:pt>
          <cx:pt idx="7351">CZ</cx:pt>
          <cx:pt idx="7352">CZ</cx:pt>
          <cx:pt idx="7353">CZ</cx:pt>
          <cx:pt idx="7354">CZ</cx:pt>
          <cx:pt idx="7355">CZ</cx:pt>
          <cx:pt idx="7356">CZ</cx:pt>
          <cx:pt idx="7357">CZ</cx:pt>
          <cx:pt idx="7358">CZ</cx:pt>
          <cx:pt idx="7359">CZ</cx:pt>
          <cx:pt idx="7360">CZ</cx:pt>
          <cx:pt idx="7361">CZ</cx:pt>
          <cx:pt idx="7362">CZ</cx:pt>
          <cx:pt idx="7363">CZ</cx:pt>
          <cx:pt idx="7364">CZ</cx:pt>
          <cx:pt idx="7365">CZ</cx:pt>
          <cx:pt idx="7366">CZ</cx:pt>
          <cx:pt idx="7367">CZ</cx:pt>
          <cx:pt idx="7368">CZ</cx:pt>
          <cx:pt idx="7369">CZ</cx:pt>
          <cx:pt idx="7370">CZ</cx:pt>
          <cx:pt idx="7371">CZ</cx:pt>
          <cx:pt idx="7372">CZ</cx:pt>
          <cx:pt idx="7373">CZ</cx:pt>
          <cx:pt idx="7374">CZ</cx:pt>
          <cx:pt idx="7375">CZ</cx:pt>
          <cx:pt idx="7376">CZ</cx:pt>
          <cx:pt idx="7377">CZ</cx:pt>
          <cx:pt idx="7378">CZ</cx:pt>
          <cx:pt idx="7379">CZ</cx:pt>
          <cx:pt idx="7380">CZ</cx:pt>
          <cx:pt idx="7381">CZ</cx:pt>
          <cx:pt idx="7382">CZ</cx:pt>
          <cx:pt idx="7383">CZ</cx:pt>
          <cx:pt idx="7384">CZ</cx:pt>
          <cx:pt idx="7385">CZ</cx:pt>
          <cx:pt idx="7386">CZ</cx:pt>
          <cx:pt idx="7387">CZ</cx:pt>
          <cx:pt idx="7388">CZ</cx:pt>
          <cx:pt idx="7389">CZ</cx:pt>
          <cx:pt idx="7390">CZ</cx:pt>
          <cx:pt idx="7391">CZ</cx:pt>
          <cx:pt idx="7392">CZ</cx:pt>
          <cx:pt idx="7393">CZ</cx:pt>
          <cx:pt idx="7394">CZ</cx:pt>
          <cx:pt idx="7395">CZ</cx:pt>
          <cx:pt idx="7396">CZ</cx:pt>
          <cx:pt idx="7397">CZ</cx:pt>
          <cx:pt idx="7398">CZ</cx:pt>
          <cx:pt idx="7399">CZ</cx:pt>
          <cx:pt idx="7400">CZ</cx:pt>
          <cx:pt idx="7401">CZ</cx:pt>
          <cx:pt idx="7402">CZ</cx:pt>
          <cx:pt idx="7403">CZ</cx:pt>
          <cx:pt idx="7404">CZ</cx:pt>
          <cx:pt idx="7405">CZ</cx:pt>
          <cx:pt idx="7406">CZ</cx:pt>
          <cx:pt idx="7407">CZ</cx:pt>
          <cx:pt idx="7408">CZ</cx:pt>
          <cx:pt idx="7409">CZ</cx:pt>
          <cx:pt idx="7410">CZ</cx:pt>
          <cx:pt idx="7411">CZ</cx:pt>
          <cx:pt idx="7412">CZ</cx:pt>
          <cx:pt idx="7413">CZ</cx:pt>
          <cx:pt idx="7414">CZ</cx:pt>
          <cx:pt idx="7415">CZ</cx:pt>
          <cx:pt idx="7416">CZ</cx:pt>
          <cx:pt idx="7417">CZ</cx:pt>
          <cx:pt idx="7418">CZ</cx:pt>
          <cx:pt idx="7419">CZ</cx:pt>
          <cx:pt idx="7420">CZ</cx:pt>
          <cx:pt idx="7421">CZ</cx:pt>
          <cx:pt idx="7422">CZ</cx:pt>
          <cx:pt idx="7423">CZ</cx:pt>
          <cx:pt idx="7424">CZ</cx:pt>
          <cx:pt idx="7425">CZ</cx:pt>
          <cx:pt idx="7426">CZ</cx:pt>
          <cx:pt idx="7427">CZ</cx:pt>
          <cx:pt idx="7428">CZ</cx:pt>
          <cx:pt idx="7429">CZ</cx:pt>
          <cx:pt idx="7430">CZ</cx:pt>
          <cx:pt idx="7431">CZ</cx:pt>
          <cx:pt idx="7432">CZ</cx:pt>
          <cx:pt idx="7433">CZ</cx:pt>
          <cx:pt idx="7434">CZ</cx:pt>
          <cx:pt idx="7435">CZ</cx:pt>
          <cx:pt idx="7436">CZ</cx:pt>
          <cx:pt idx="7437">CZ</cx:pt>
          <cx:pt idx="7438">CZ</cx:pt>
          <cx:pt idx="7439">CZ</cx:pt>
          <cx:pt idx="7440">CZ</cx:pt>
          <cx:pt idx="7441">CZ</cx:pt>
          <cx:pt idx="7442">CZ</cx:pt>
          <cx:pt idx="7443">CZ</cx:pt>
          <cx:pt idx="7444">CZ</cx:pt>
          <cx:pt idx="7445">CZ</cx:pt>
          <cx:pt idx="7446">CZ</cx:pt>
          <cx:pt idx="7447">CZ</cx:pt>
          <cx:pt idx="7448">CZ</cx:pt>
          <cx:pt idx="7449">CZ</cx:pt>
          <cx:pt idx="7450">CZ</cx:pt>
          <cx:pt idx="7451">CZ</cx:pt>
          <cx:pt idx="7452">CZ</cx:pt>
          <cx:pt idx="7453">CZ</cx:pt>
          <cx:pt idx="7454">CZ</cx:pt>
          <cx:pt idx="7455">CZ</cx:pt>
          <cx:pt idx="7456">CZ</cx:pt>
          <cx:pt idx="7457">CZ</cx:pt>
          <cx:pt idx="7458">CZ</cx:pt>
          <cx:pt idx="7459">CZ</cx:pt>
          <cx:pt idx="7460">CZ</cx:pt>
          <cx:pt idx="7461">CZ</cx:pt>
          <cx:pt idx="7462">CZ</cx:pt>
          <cx:pt idx="7463">CZ</cx:pt>
          <cx:pt idx="7464">CZ</cx:pt>
          <cx:pt idx="7465">CZ</cx:pt>
          <cx:pt idx="7466">CZ</cx:pt>
          <cx:pt idx="7467">CZ</cx:pt>
          <cx:pt idx="7468">CZ</cx:pt>
          <cx:pt idx="7469">CZ</cx:pt>
          <cx:pt idx="7470">CZ</cx:pt>
          <cx:pt idx="7471">CZ</cx:pt>
          <cx:pt idx="7472">CZ</cx:pt>
          <cx:pt idx="7473">CZ</cx:pt>
          <cx:pt idx="7474">CZ</cx:pt>
          <cx:pt idx="7475">CZ</cx:pt>
          <cx:pt idx="7476">CZ</cx:pt>
          <cx:pt idx="7477">CZ</cx:pt>
          <cx:pt idx="7478">CZ</cx:pt>
          <cx:pt idx="7479">CZ</cx:pt>
          <cx:pt idx="7480">CZ</cx:pt>
          <cx:pt idx="7481">CZ</cx:pt>
          <cx:pt idx="7482">CZ</cx:pt>
          <cx:pt idx="7483">CZ</cx:pt>
          <cx:pt idx="7484">CZ</cx:pt>
          <cx:pt idx="7485">CZ</cx:pt>
          <cx:pt idx="7486">CZ</cx:pt>
          <cx:pt idx="7487">CZ</cx:pt>
          <cx:pt idx="7488">CZ</cx:pt>
          <cx:pt idx="7489">CZ</cx:pt>
          <cx:pt idx="7490">CZ</cx:pt>
          <cx:pt idx="7491">CZ</cx:pt>
          <cx:pt idx="7492">CZ</cx:pt>
          <cx:pt idx="7493">CZ</cx:pt>
          <cx:pt idx="7494">CZ</cx:pt>
          <cx:pt idx="7495">CZ</cx:pt>
          <cx:pt idx="7496">CZ</cx:pt>
          <cx:pt idx="7497">CZ</cx:pt>
          <cx:pt idx="7498">CZ</cx:pt>
          <cx:pt idx="7499">CZ</cx:pt>
          <cx:pt idx="7500">CZ</cx:pt>
          <cx:pt idx="7501">CZ</cx:pt>
          <cx:pt idx="7502">CZ</cx:pt>
          <cx:pt idx="7503">CZ</cx:pt>
          <cx:pt idx="7504">CZ</cx:pt>
          <cx:pt idx="7505">CZ</cx:pt>
          <cx:pt idx="7506">CZ</cx:pt>
          <cx:pt idx="7507">CZ</cx:pt>
          <cx:pt idx="7508">CZ</cx:pt>
          <cx:pt idx="7509">CZ</cx:pt>
          <cx:pt idx="7510">CZ</cx:pt>
          <cx:pt idx="7511">CZ</cx:pt>
          <cx:pt idx="7512">CZ</cx:pt>
          <cx:pt idx="7513">CZ</cx:pt>
          <cx:pt idx="7514">CZ</cx:pt>
          <cx:pt idx="7515">CZ</cx:pt>
          <cx:pt idx="7516">CZ</cx:pt>
          <cx:pt idx="7517">CZ</cx:pt>
          <cx:pt idx="7518">CZ</cx:pt>
          <cx:pt idx="7519">CZ</cx:pt>
          <cx:pt idx="7520">DE</cx:pt>
          <cx:pt idx="7521">DE</cx:pt>
          <cx:pt idx="7522">DE</cx:pt>
          <cx:pt idx="7523">DE</cx:pt>
          <cx:pt idx="7524">DE</cx:pt>
          <cx:pt idx="7525">DE</cx:pt>
          <cx:pt idx="7526">DE</cx:pt>
          <cx:pt idx="7527">DE</cx:pt>
          <cx:pt idx="7528">DE</cx:pt>
          <cx:pt idx="7529">DE</cx:pt>
          <cx:pt idx="7530">DE</cx:pt>
          <cx:pt idx="7531">DE</cx:pt>
          <cx:pt idx="7532">DE</cx:pt>
          <cx:pt idx="7533">DE</cx:pt>
          <cx:pt idx="7534">DE</cx:pt>
          <cx:pt idx="7535">DE</cx:pt>
          <cx:pt idx="7536">DE</cx:pt>
          <cx:pt idx="7537">DE</cx:pt>
          <cx:pt idx="7538">DE</cx:pt>
          <cx:pt idx="7539">DE</cx:pt>
          <cx:pt idx="7540">DE</cx:pt>
          <cx:pt idx="7541">DE</cx:pt>
          <cx:pt idx="7542">DE</cx:pt>
          <cx:pt idx="7543">DE</cx:pt>
          <cx:pt idx="7544">DE</cx:pt>
          <cx:pt idx="7545">DE</cx:pt>
          <cx:pt idx="7546">DE</cx:pt>
          <cx:pt idx="7547">DE</cx:pt>
          <cx:pt idx="7548">DE</cx:pt>
          <cx:pt idx="7549">DE</cx:pt>
          <cx:pt idx="7550">DE</cx:pt>
          <cx:pt idx="7551">DE</cx:pt>
          <cx:pt idx="7552">DE</cx:pt>
          <cx:pt idx="7553">DE</cx:pt>
          <cx:pt idx="7554">DE</cx:pt>
          <cx:pt idx="7555">DE</cx:pt>
          <cx:pt idx="7556">DE</cx:pt>
          <cx:pt idx="7557">DE</cx:pt>
          <cx:pt idx="7558">DE</cx:pt>
          <cx:pt idx="7559">DE</cx:pt>
          <cx:pt idx="7560">DE</cx:pt>
          <cx:pt idx="7561">DE</cx:pt>
          <cx:pt idx="7562">DE</cx:pt>
          <cx:pt idx="7563">DE</cx:pt>
          <cx:pt idx="7564">DE</cx:pt>
          <cx:pt idx="7565">DE</cx:pt>
          <cx:pt idx="7566">DE</cx:pt>
          <cx:pt idx="7567">DE</cx:pt>
          <cx:pt idx="7568">DE</cx:pt>
          <cx:pt idx="7569">DE</cx:pt>
          <cx:pt idx="7570">DE</cx:pt>
          <cx:pt idx="7571">DE</cx:pt>
          <cx:pt idx="7572">DE</cx:pt>
          <cx:pt idx="7573">DE</cx:pt>
          <cx:pt idx="7574">DE</cx:pt>
          <cx:pt idx="7575">DE</cx:pt>
          <cx:pt idx="7576">DE</cx:pt>
          <cx:pt idx="7577">DE</cx:pt>
          <cx:pt idx="7578">DE</cx:pt>
          <cx:pt idx="7579">DE</cx:pt>
          <cx:pt idx="7580">DE</cx:pt>
          <cx:pt idx="7581">DE</cx:pt>
          <cx:pt idx="7582">DE</cx:pt>
          <cx:pt idx="7583">DE</cx:pt>
          <cx:pt idx="7584">DE</cx:pt>
          <cx:pt idx="7585">DE</cx:pt>
          <cx:pt idx="7586">DE</cx:pt>
          <cx:pt idx="7587">DE</cx:pt>
          <cx:pt idx="7588">DE</cx:pt>
          <cx:pt idx="7589">DE</cx:pt>
          <cx:pt idx="7590">DE</cx:pt>
          <cx:pt idx="7591">DE</cx:pt>
          <cx:pt idx="7592">DE</cx:pt>
          <cx:pt idx="7593">DE</cx:pt>
          <cx:pt idx="7594">DE</cx:pt>
          <cx:pt idx="7595">DE</cx:pt>
          <cx:pt idx="7596">DE</cx:pt>
          <cx:pt idx="7597">DE</cx:pt>
          <cx:pt idx="7598">DE</cx:pt>
          <cx:pt idx="7599">DE</cx:pt>
          <cx:pt idx="7600">DE</cx:pt>
          <cx:pt idx="7601">DE</cx:pt>
          <cx:pt idx="7602">DE</cx:pt>
          <cx:pt idx="7603">DE</cx:pt>
          <cx:pt idx="7604">DE</cx:pt>
          <cx:pt idx="7605">DE</cx:pt>
          <cx:pt idx="7606">DE</cx:pt>
          <cx:pt idx="7607">DE</cx:pt>
          <cx:pt idx="7608">DE</cx:pt>
          <cx:pt idx="7609">DE</cx:pt>
          <cx:pt idx="7610">DE</cx:pt>
          <cx:pt idx="7611">DE</cx:pt>
          <cx:pt idx="7612">DE</cx:pt>
          <cx:pt idx="7613">DE</cx:pt>
          <cx:pt idx="7614">DE</cx:pt>
          <cx:pt idx="7615">DE</cx:pt>
          <cx:pt idx="7616">DE</cx:pt>
          <cx:pt idx="7617">DE</cx:pt>
          <cx:pt idx="7618">DE</cx:pt>
          <cx:pt idx="7619">DE</cx:pt>
          <cx:pt idx="7620">DE</cx:pt>
          <cx:pt idx="7621">DE</cx:pt>
          <cx:pt idx="7622">DE</cx:pt>
          <cx:pt idx="7623">DE</cx:pt>
          <cx:pt idx="7624">DE</cx:pt>
          <cx:pt idx="7625">DE</cx:pt>
          <cx:pt idx="7626">DE</cx:pt>
          <cx:pt idx="7627">DE</cx:pt>
          <cx:pt idx="7628">DE</cx:pt>
          <cx:pt idx="7629">DE</cx:pt>
          <cx:pt idx="7630">DE</cx:pt>
          <cx:pt idx="7631">DE</cx:pt>
          <cx:pt idx="7632">DE</cx:pt>
          <cx:pt idx="7633">DE</cx:pt>
          <cx:pt idx="7634">DE</cx:pt>
          <cx:pt idx="7635">DE</cx:pt>
          <cx:pt idx="7636">DE</cx:pt>
          <cx:pt idx="7637">DE</cx:pt>
          <cx:pt idx="7638">DE</cx:pt>
          <cx:pt idx="7639">DE</cx:pt>
          <cx:pt idx="7640">DE</cx:pt>
          <cx:pt idx="7641">DE</cx:pt>
          <cx:pt idx="7642">DE</cx:pt>
          <cx:pt idx="7643">DE</cx:pt>
          <cx:pt idx="7644">DE</cx:pt>
          <cx:pt idx="7645">DE</cx:pt>
          <cx:pt idx="7646">DE</cx:pt>
          <cx:pt idx="7647">DE</cx:pt>
          <cx:pt idx="7648">DE</cx:pt>
          <cx:pt idx="7649">DE</cx:pt>
          <cx:pt idx="7650">DE</cx:pt>
          <cx:pt idx="7651">DE</cx:pt>
          <cx:pt idx="7652">DE</cx:pt>
          <cx:pt idx="7653">DE</cx:pt>
          <cx:pt idx="7654">DE</cx:pt>
          <cx:pt idx="7655">DE</cx:pt>
          <cx:pt idx="7656">DE</cx:pt>
          <cx:pt idx="7657">DE</cx:pt>
          <cx:pt idx="7658">DE</cx:pt>
          <cx:pt idx="7659">DE</cx:pt>
          <cx:pt idx="7660">DE</cx:pt>
          <cx:pt idx="7661">DE</cx:pt>
          <cx:pt idx="7662">DE</cx:pt>
          <cx:pt idx="7663">DE</cx:pt>
          <cx:pt idx="7664">DE</cx:pt>
          <cx:pt idx="7665">DE</cx:pt>
          <cx:pt idx="7666">DE</cx:pt>
          <cx:pt idx="7667">DE</cx:pt>
          <cx:pt idx="7668">DE</cx:pt>
          <cx:pt idx="7669">DE</cx:pt>
          <cx:pt idx="7670">DE</cx:pt>
          <cx:pt idx="7671">DE</cx:pt>
          <cx:pt idx="7672">DE</cx:pt>
          <cx:pt idx="7673">DE</cx:pt>
          <cx:pt idx="7674">DE</cx:pt>
          <cx:pt idx="7675">DE</cx:pt>
          <cx:pt idx="7676">DE</cx:pt>
          <cx:pt idx="7677">DE</cx:pt>
          <cx:pt idx="7678">DE</cx:pt>
          <cx:pt idx="7679">DE</cx:pt>
          <cx:pt idx="7680">DE</cx:pt>
          <cx:pt idx="7681">DE</cx:pt>
          <cx:pt idx="7682">DE</cx:pt>
          <cx:pt idx="7683">DE</cx:pt>
          <cx:pt idx="7684">DE</cx:pt>
          <cx:pt idx="7685">DE</cx:pt>
          <cx:pt idx="7686">DE</cx:pt>
          <cx:pt idx="7687">DE</cx:pt>
          <cx:pt idx="7688">DE</cx:pt>
          <cx:pt idx="7689">DE</cx:pt>
          <cx:pt idx="7690">DE</cx:pt>
          <cx:pt idx="7691">DE</cx:pt>
          <cx:pt idx="7692">DE</cx:pt>
          <cx:pt idx="7693">DE</cx:pt>
          <cx:pt idx="7694">DE</cx:pt>
          <cx:pt idx="7695">DE</cx:pt>
          <cx:pt idx="7696">DE</cx:pt>
          <cx:pt idx="7697">DE</cx:pt>
          <cx:pt idx="7698">DE</cx:pt>
          <cx:pt idx="7699">DE</cx:pt>
          <cx:pt idx="7700">DE</cx:pt>
          <cx:pt idx="7701">DE</cx:pt>
          <cx:pt idx="7702">DE</cx:pt>
          <cx:pt idx="7703">DE</cx:pt>
          <cx:pt idx="7704">DE</cx:pt>
          <cx:pt idx="7705">DE</cx:pt>
          <cx:pt idx="7706">DE</cx:pt>
          <cx:pt idx="7707">DE</cx:pt>
          <cx:pt idx="7708">DE</cx:pt>
          <cx:pt idx="7709">DE</cx:pt>
          <cx:pt idx="7710">DE</cx:pt>
          <cx:pt idx="7711">DE</cx:pt>
          <cx:pt idx="7712">DE</cx:pt>
          <cx:pt idx="7713">DE</cx:pt>
          <cx:pt idx="7714">DE</cx:pt>
          <cx:pt idx="7715">DE</cx:pt>
          <cx:pt idx="7716">DE</cx:pt>
          <cx:pt idx="7717">DE</cx:pt>
          <cx:pt idx="7718">DE</cx:pt>
          <cx:pt idx="7719">DE</cx:pt>
          <cx:pt idx="7720">DE</cx:pt>
          <cx:pt idx="7721">DE</cx:pt>
          <cx:pt idx="7722">DE</cx:pt>
          <cx:pt idx="7723">DE</cx:pt>
          <cx:pt idx="7724">DE</cx:pt>
          <cx:pt idx="7725">DE</cx:pt>
          <cx:pt idx="7726">DE</cx:pt>
          <cx:pt idx="7727">DE</cx:pt>
          <cx:pt idx="7728">DE</cx:pt>
          <cx:pt idx="7729">DE</cx:pt>
          <cx:pt idx="7730">DE</cx:pt>
          <cx:pt idx="7731">DE</cx:pt>
          <cx:pt idx="7732">DE</cx:pt>
          <cx:pt idx="7733">DE</cx:pt>
          <cx:pt idx="7734">DE</cx:pt>
          <cx:pt idx="7735">DE</cx:pt>
          <cx:pt idx="7736">DE</cx:pt>
          <cx:pt idx="7737">DE</cx:pt>
          <cx:pt idx="7738">DE</cx:pt>
          <cx:pt idx="7739">DE</cx:pt>
          <cx:pt idx="7740">DE</cx:pt>
          <cx:pt idx="7741">DE</cx:pt>
          <cx:pt idx="7742">DE</cx:pt>
          <cx:pt idx="7743">DE</cx:pt>
          <cx:pt idx="7744">DE</cx:pt>
          <cx:pt idx="7745">DE</cx:pt>
          <cx:pt idx="7746">DE</cx:pt>
          <cx:pt idx="7747">DE</cx:pt>
          <cx:pt idx="7748">DE</cx:pt>
          <cx:pt idx="7749">DE</cx:pt>
          <cx:pt idx="7750">DE</cx:pt>
          <cx:pt idx="7751">DE</cx:pt>
          <cx:pt idx="7752">DE</cx:pt>
          <cx:pt idx="7753">DE</cx:pt>
          <cx:pt idx="7754">DE</cx:pt>
          <cx:pt idx="7755">DE</cx:pt>
          <cx:pt idx="7756">DE</cx:pt>
          <cx:pt idx="7757">DE</cx:pt>
          <cx:pt idx="7758">DE</cx:pt>
          <cx:pt idx="7759">DE</cx:pt>
          <cx:pt idx="7760">DE</cx:pt>
          <cx:pt idx="7761">DE</cx:pt>
          <cx:pt idx="7762">DE</cx:pt>
          <cx:pt idx="7763">DE</cx:pt>
          <cx:pt idx="7764">DE</cx:pt>
          <cx:pt idx="7765">DE</cx:pt>
          <cx:pt idx="7766">DE</cx:pt>
          <cx:pt idx="7767">DE</cx:pt>
          <cx:pt idx="7768">DE</cx:pt>
          <cx:pt idx="7769">DE</cx:pt>
          <cx:pt idx="7770">DE</cx:pt>
          <cx:pt idx="7771">DE</cx:pt>
          <cx:pt idx="7772">DE</cx:pt>
          <cx:pt idx="7773">DE</cx:pt>
          <cx:pt idx="7774">DE</cx:pt>
          <cx:pt idx="7775">DE</cx:pt>
          <cx:pt idx="7776">DE</cx:pt>
          <cx:pt idx="7777">DE</cx:pt>
          <cx:pt idx="7778">DE</cx:pt>
          <cx:pt idx="7779">DE</cx:pt>
          <cx:pt idx="7780">DE</cx:pt>
          <cx:pt idx="7781">DE</cx:pt>
          <cx:pt idx="7782">DE</cx:pt>
          <cx:pt idx="7783">DE</cx:pt>
          <cx:pt idx="7784">DE</cx:pt>
          <cx:pt idx="7785">DE</cx:pt>
          <cx:pt idx="7786">DE</cx:pt>
          <cx:pt idx="7787">DE</cx:pt>
          <cx:pt idx="7788">DE</cx:pt>
          <cx:pt idx="7789">DE</cx:pt>
          <cx:pt idx="7790">DE</cx:pt>
          <cx:pt idx="7791">DE</cx:pt>
          <cx:pt idx="7792">DE</cx:pt>
          <cx:pt idx="7793">DE</cx:pt>
          <cx:pt idx="7794">DE</cx:pt>
          <cx:pt idx="7795">DE</cx:pt>
          <cx:pt idx="7796">DE</cx:pt>
          <cx:pt idx="7797">DE</cx:pt>
          <cx:pt idx="7798">DE</cx:pt>
          <cx:pt idx="7799">DE</cx:pt>
          <cx:pt idx="7800">DE</cx:pt>
          <cx:pt idx="7801">DE</cx:pt>
          <cx:pt idx="7802">DE</cx:pt>
          <cx:pt idx="7803">DE</cx:pt>
          <cx:pt idx="7804">DE</cx:pt>
          <cx:pt idx="7805">DE</cx:pt>
          <cx:pt idx="7806">DE</cx:pt>
          <cx:pt idx="7807">DE</cx:pt>
          <cx:pt idx="7808">DE</cx:pt>
          <cx:pt idx="7809">DE</cx:pt>
          <cx:pt idx="7810">DE</cx:pt>
          <cx:pt idx="7811">DE</cx:pt>
          <cx:pt idx="7812">DE</cx:pt>
          <cx:pt idx="7813">DE</cx:pt>
          <cx:pt idx="7814">DE</cx:pt>
          <cx:pt idx="7815">DE</cx:pt>
          <cx:pt idx="7816">DE</cx:pt>
          <cx:pt idx="7817">DE</cx:pt>
          <cx:pt idx="7818">DE</cx:pt>
          <cx:pt idx="7819">DE</cx:pt>
          <cx:pt idx="7820">DE</cx:pt>
          <cx:pt idx="7821">DE</cx:pt>
          <cx:pt idx="7822">DE</cx:pt>
          <cx:pt idx="7823">DE</cx:pt>
          <cx:pt idx="7824">DE</cx:pt>
          <cx:pt idx="7825">DE</cx:pt>
          <cx:pt idx="7826">DE</cx:pt>
          <cx:pt idx="7827">DE</cx:pt>
          <cx:pt idx="7828">DE</cx:pt>
          <cx:pt idx="7829">DE</cx:pt>
          <cx:pt idx="7830">DE</cx:pt>
          <cx:pt idx="7831">DE</cx:pt>
          <cx:pt idx="7832">DE</cx:pt>
          <cx:pt idx="7833">DE</cx:pt>
          <cx:pt idx="7834">DE</cx:pt>
          <cx:pt idx="7835">DE</cx:pt>
          <cx:pt idx="7836">DE</cx:pt>
          <cx:pt idx="7837">DE</cx:pt>
          <cx:pt idx="7838">DE</cx:pt>
          <cx:pt idx="7839">DE</cx:pt>
          <cx:pt idx="7840">DE</cx:pt>
          <cx:pt idx="7841">DE</cx:pt>
          <cx:pt idx="7842">DE</cx:pt>
          <cx:pt idx="7843">DE</cx:pt>
          <cx:pt idx="7844">DE</cx:pt>
          <cx:pt idx="7845">DE</cx:pt>
          <cx:pt idx="7846">DE</cx:pt>
          <cx:pt idx="7847">DE</cx:pt>
          <cx:pt idx="7848">DE</cx:pt>
          <cx:pt idx="7849">DE</cx:pt>
          <cx:pt idx="7850">DE</cx:pt>
          <cx:pt idx="7851">DE</cx:pt>
          <cx:pt idx="7852">DE</cx:pt>
          <cx:pt idx="7853">DE</cx:pt>
          <cx:pt idx="7854">DE</cx:pt>
          <cx:pt idx="7855">DE</cx:pt>
          <cx:pt idx="7856">DE</cx:pt>
          <cx:pt idx="7857">DE</cx:pt>
          <cx:pt idx="7858">DE</cx:pt>
          <cx:pt idx="7859">DE</cx:pt>
          <cx:pt idx="7860">DE</cx:pt>
          <cx:pt idx="7861">DE</cx:pt>
          <cx:pt idx="7862">DE</cx:pt>
          <cx:pt idx="7863">DE</cx:pt>
          <cx:pt idx="7864">DE</cx:pt>
          <cx:pt idx="7865">DE</cx:pt>
          <cx:pt idx="7866">DE</cx:pt>
          <cx:pt idx="7867">DE</cx:pt>
          <cx:pt idx="7868">DE</cx:pt>
          <cx:pt idx="7869">DE</cx:pt>
          <cx:pt idx="7870">DE</cx:pt>
          <cx:pt idx="7871">DE</cx:pt>
          <cx:pt idx="7872">DE</cx:pt>
          <cx:pt idx="7873">DE</cx:pt>
          <cx:pt idx="7874">DE</cx:pt>
          <cx:pt idx="7875">DE</cx:pt>
          <cx:pt idx="7876">DE</cx:pt>
          <cx:pt idx="7877">DE</cx:pt>
          <cx:pt idx="7878">DE</cx:pt>
          <cx:pt idx="7879">DE</cx:pt>
          <cx:pt idx="7880">DE</cx:pt>
          <cx:pt idx="7881">DE</cx:pt>
          <cx:pt idx="7882">DE</cx:pt>
          <cx:pt idx="7883">DE</cx:pt>
          <cx:pt idx="7884">DE</cx:pt>
          <cx:pt idx="7885">DE</cx:pt>
          <cx:pt idx="7886">DE</cx:pt>
          <cx:pt idx="7887">DE</cx:pt>
          <cx:pt idx="7888">DE</cx:pt>
          <cx:pt idx="7889">DE</cx:pt>
          <cx:pt idx="7890">DE</cx:pt>
          <cx:pt idx="7891">DE</cx:pt>
          <cx:pt idx="7892">DE</cx:pt>
          <cx:pt idx="7893">DE</cx:pt>
          <cx:pt idx="7894">DE</cx:pt>
          <cx:pt idx="7895">DE</cx:pt>
          <cx:pt idx="7896">DE</cx:pt>
          <cx:pt idx="7897">DE</cx:pt>
          <cx:pt idx="7898">DE</cx:pt>
          <cx:pt idx="7899">DE</cx:pt>
          <cx:pt idx="7900">DE</cx:pt>
          <cx:pt idx="7901">DE</cx:pt>
          <cx:pt idx="7902">DE</cx:pt>
          <cx:pt idx="7903">DE</cx:pt>
          <cx:pt idx="7904">DE</cx:pt>
          <cx:pt idx="7905">DE</cx:pt>
          <cx:pt idx="7906">DE</cx:pt>
          <cx:pt idx="7907">DE</cx:pt>
          <cx:pt idx="7908">DE</cx:pt>
          <cx:pt idx="7909">DE</cx:pt>
          <cx:pt idx="7910">DE</cx:pt>
          <cx:pt idx="7911">DE</cx:pt>
          <cx:pt idx="7912">DE</cx:pt>
          <cx:pt idx="7913">DE</cx:pt>
          <cx:pt idx="7914">DE</cx:pt>
          <cx:pt idx="7915">DE</cx:pt>
          <cx:pt idx="7916">DE</cx:pt>
          <cx:pt idx="7917">DE</cx:pt>
          <cx:pt idx="7918">DE</cx:pt>
          <cx:pt idx="7919">DE</cx:pt>
          <cx:pt idx="7920">DE</cx:pt>
          <cx:pt idx="7921">DE</cx:pt>
          <cx:pt idx="7922">DE</cx:pt>
          <cx:pt idx="7923">DE</cx:pt>
          <cx:pt idx="7924">DE</cx:pt>
          <cx:pt idx="7925">DE</cx:pt>
          <cx:pt idx="7926">DE</cx:pt>
          <cx:pt idx="7927">DE</cx:pt>
          <cx:pt idx="7928">DE</cx:pt>
          <cx:pt idx="7929">DE</cx:pt>
          <cx:pt idx="7930">DE</cx:pt>
          <cx:pt idx="7931">DE</cx:pt>
          <cx:pt idx="7932">DE</cx:pt>
          <cx:pt idx="7933">DE</cx:pt>
          <cx:pt idx="7934">DE</cx:pt>
          <cx:pt idx="7935">DE</cx:pt>
          <cx:pt idx="7936">DE</cx:pt>
          <cx:pt idx="7937">DE</cx:pt>
          <cx:pt idx="7938">DE</cx:pt>
          <cx:pt idx="7939">DE</cx:pt>
          <cx:pt idx="7940">DE</cx:pt>
          <cx:pt idx="7941">DE</cx:pt>
          <cx:pt idx="7942">DE</cx:pt>
          <cx:pt idx="7943">DE</cx:pt>
          <cx:pt idx="7944">DE</cx:pt>
          <cx:pt idx="7945">DE</cx:pt>
          <cx:pt idx="7946">DE</cx:pt>
          <cx:pt idx="7947">DE</cx:pt>
          <cx:pt idx="7948">DE</cx:pt>
          <cx:pt idx="7949">DE</cx:pt>
          <cx:pt idx="7950">DE</cx:pt>
          <cx:pt idx="7951">DE</cx:pt>
          <cx:pt idx="7952">DE</cx:pt>
          <cx:pt idx="7953">DE</cx:pt>
          <cx:pt idx="7954">DE</cx:pt>
          <cx:pt idx="7955">DE</cx:pt>
          <cx:pt idx="7956">DE</cx:pt>
          <cx:pt idx="7957">DE</cx:pt>
          <cx:pt idx="7958">DE</cx:pt>
          <cx:pt idx="7959">DE</cx:pt>
          <cx:pt idx="7960">DE</cx:pt>
          <cx:pt idx="7961">DE</cx:pt>
          <cx:pt idx="7962">DE</cx:pt>
          <cx:pt idx="7963">DE</cx:pt>
          <cx:pt idx="7964">DE</cx:pt>
          <cx:pt idx="7965">DE</cx:pt>
          <cx:pt idx="7966">DE</cx:pt>
          <cx:pt idx="7967">DE</cx:pt>
          <cx:pt idx="7968">DE</cx:pt>
          <cx:pt idx="7969">DE</cx:pt>
          <cx:pt idx="7970">DE</cx:pt>
          <cx:pt idx="7971">DE</cx:pt>
          <cx:pt idx="7972">DE</cx:pt>
          <cx:pt idx="7973">DE</cx:pt>
          <cx:pt idx="7974">DE</cx:pt>
          <cx:pt idx="7975">DE</cx:pt>
          <cx:pt idx="7976">DE</cx:pt>
          <cx:pt idx="7977">DE</cx:pt>
          <cx:pt idx="7978">DE</cx:pt>
          <cx:pt idx="7979">DE</cx:pt>
          <cx:pt idx="7980">DE</cx:pt>
          <cx:pt idx="7981">DE</cx:pt>
          <cx:pt idx="7982">DE</cx:pt>
          <cx:pt idx="7983">DE</cx:pt>
          <cx:pt idx="7984">DE</cx:pt>
          <cx:pt idx="7985">DE</cx:pt>
          <cx:pt idx="7986">DE</cx:pt>
          <cx:pt idx="7987">DE</cx:pt>
          <cx:pt idx="7988">DE</cx:pt>
          <cx:pt idx="7989">DE</cx:pt>
          <cx:pt idx="7990">DE</cx:pt>
          <cx:pt idx="7991">DE</cx:pt>
          <cx:pt idx="7992">DE</cx:pt>
          <cx:pt idx="7993">DE</cx:pt>
          <cx:pt idx="7994">DE</cx:pt>
          <cx:pt idx="7995">DE</cx:pt>
          <cx:pt idx="7996">DE</cx:pt>
          <cx:pt idx="7997">DE</cx:pt>
          <cx:pt idx="7998">DE</cx:pt>
          <cx:pt idx="7999">DE</cx:pt>
          <cx:pt idx="8000">DE</cx:pt>
          <cx:pt idx="8001">DE</cx:pt>
          <cx:pt idx="8002">DE</cx:pt>
          <cx:pt idx="8003">DE</cx:pt>
          <cx:pt idx="8004">DE</cx:pt>
          <cx:pt idx="8005">DE</cx:pt>
          <cx:pt idx="8006">DE</cx:pt>
          <cx:pt idx="8007">DE</cx:pt>
          <cx:pt idx="8008">DE</cx:pt>
          <cx:pt idx="8009">DE</cx:pt>
          <cx:pt idx="8010">DE</cx:pt>
          <cx:pt idx="8011">DE</cx:pt>
          <cx:pt idx="8012">DE</cx:pt>
          <cx:pt idx="8013">DE</cx:pt>
          <cx:pt idx="8014">DE</cx:pt>
          <cx:pt idx="8015">DE</cx:pt>
          <cx:pt idx="8016">DE</cx:pt>
          <cx:pt idx="8017">DE</cx:pt>
          <cx:pt idx="8018">DE</cx:pt>
          <cx:pt idx="8019">DE</cx:pt>
          <cx:pt idx="8020">DE</cx:pt>
          <cx:pt idx="8021">DE</cx:pt>
          <cx:pt idx="8022">DE</cx:pt>
          <cx:pt idx="8023">DE</cx:pt>
          <cx:pt idx="8024">DE</cx:pt>
          <cx:pt idx="8025">DE</cx:pt>
          <cx:pt idx="8026">DE</cx:pt>
          <cx:pt idx="8027">DE</cx:pt>
          <cx:pt idx="8028">DE</cx:pt>
          <cx:pt idx="8029">DE</cx:pt>
          <cx:pt idx="8030">DE</cx:pt>
          <cx:pt idx="8031">DE</cx:pt>
          <cx:pt idx="8032">DE</cx:pt>
          <cx:pt idx="8033">DE</cx:pt>
          <cx:pt idx="8034">DE</cx:pt>
          <cx:pt idx="8035">DE</cx:pt>
          <cx:pt idx="8036">DE</cx:pt>
          <cx:pt idx="8037">DE</cx:pt>
          <cx:pt idx="8038">DE</cx:pt>
          <cx:pt idx="8039">DE</cx:pt>
          <cx:pt idx="8040">DE</cx:pt>
          <cx:pt idx="8041">DE</cx:pt>
          <cx:pt idx="8042">DE</cx:pt>
          <cx:pt idx="8043">DE</cx:pt>
          <cx:pt idx="8044">DE</cx:pt>
          <cx:pt idx="8045">DE</cx:pt>
          <cx:pt idx="8046">DE</cx:pt>
          <cx:pt idx="8047">DE</cx:pt>
          <cx:pt idx="8048">DE</cx:pt>
          <cx:pt idx="8049">DE</cx:pt>
          <cx:pt idx="8050">DE</cx:pt>
          <cx:pt idx="8051">DE</cx:pt>
          <cx:pt idx="8052">DE</cx:pt>
          <cx:pt idx="8053">DE</cx:pt>
          <cx:pt idx="8054">DE</cx:pt>
          <cx:pt idx="8055">DE</cx:pt>
          <cx:pt idx="8056">DE</cx:pt>
          <cx:pt idx="8057">DE</cx:pt>
          <cx:pt idx="8058">DE</cx:pt>
          <cx:pt idx="8059">DE</cx:pt>
          <cx:pt idx="8060">DE</cx:pt>
          <cx:pt idx="8061">DE</cx:pt>
          <cx:pt idx="8062">DE</cx:pt>
          <cx:pt idx="8063">DE</cx:pt>
          <cx:pt idx="8064">DE</cx:pt>
          <cx:pt idx="8065">DE</cx:pt>
          <cx:pt idx="8066">DE</cx:pt>
          <cx:pt idx="8067">DE</cx:pt>
          <cx:pt idx="8068">DE</cx:pt>
          <cx:pt idx="8069">DE</cx:pt>
          <cx:pt idx="8070">DE</cx:pt>
          <cx:pt idx="8071">DE</cx:pt>
          <cx:pt idx="8072">DE</cx:pt>
          <cx:pt idx="8073">DE</cx:pt>
          <cx:pt idx="8074">DE</cx:pt>
          <cx:pt idx="8075">DE</cx:pt>
          <cx:pt idx="8076">DE</cx:pt>
          <cx:pt idx="8077">DE</cx:pt>
          <cx:pt idx="8078">DE</cx:pt>
          <cx:pt idx="8079">DE</cx:pt>
          <cx:pt idx="8080">DE</cx:pt>
          <cx:pt idx="8081">DE</cx:pt>
          <cx:pt idx="8082">DE</cx:pt>
          <cx:pt idx="8083">DE</cx:pt>
          <cx:pt idx="8084">DE</cx:pt>
          <cx:pt idx="8085">DE</cx:pt>
          <cx:pt idx="8086">DE</cx:pt>
          <cx:pt idx="8087">DE</cx:pt>
          <cx:pt idx="8088">DE</cx:pt>
          <cx:pt idx="8089">DE</cx:pt>
          <cx:pt idx="8090">DE</cx:pt>
          <cx:pt idx="8091">DE</cx:pt>
          <cx:pt idx="8092">DE</cx:pt>
          <cx:pt idx="8093">DE</cx:pt>
          <cx:pt idx="8094">DE</cx:pt>
          <cx:pt idx="8095">DE</cx:pt>
          <cx:pt idx="8096">DE</cx:pt>
          <cx:pt idx="8097">DE</cx:pt>
          <cx:pt idx="8098">DE</cx:pt>
          <cx:pt idx="8099">DE</cx:pt>
          <cx:pt idx="8100">DE</cx:pt>
          <cx:pt idx="8101">DE</cx:pt>
          <cx:pt idx="8102">DE</cx:pt>
          <cx:pt idx="8103">DE</cx:pt>
          <cx:pt idx="8104">DE</cx:pt>
          <cx:pt idx="8105">DE</cx:pt>
          <cx:pt idx="8106">DE</cx:pt>
          <cx:pt idx="8107">DE</cx:pt>
          <cx:pt idx="8108">DE</cx:pt>
          <cx:pt idx="8109">DE</cx:pt>
          <cx:pt idx="8110">DE</cx:pt>
          <cx:pt idx="8111">DE</cx:pt>
          <cx:pt idx="8112">DE</cx:pt>
          <cx:pt idx="8113">DE</cx:pt>
          <cx:pt idx="8114">DE</cx:pt>
          <cx:pt idx="8115">DE</cx:pt>
          <cx:pt idx="8116">DE</cx:pt>
          <cx:pt idx="8117">DE</cx:pt>
          <cx:pt idx="8118">DE</cx:pt>
          <cx:pt idx="8119">DE</cx:pt>
          <cx:pt idx="8120">DE</cx:pt>
          <cx:pt idx="8121">DE</cx:pt>
          <cx:pt idx="8122">DE</cx:pt>
          <cx:pt idx="8123">DE</cx:pt>
          <cx:pt idx="8124">DE</cx:pt>
          <cx:pt idx="8125">DE</cx:pt>
          <cx:pt idx="8126">DE</cx:pt>
          <cx:pt idx="8127">DE</cx:pt>
          <cx:pt idx="8128">DE</cx:pt>
          <cx:pt idx="8129">DE</cx:pt>
          <cx:pt idx="8130">DE</cx:pt>
          <cx:pt idx="8131">DE</cx:pt>
          <cx:pt idx="8132">DE</cx:pt>
          <cx:pt idx="8133">DE</cx:pt>
          <cx:pt idx="8134">DE</cx:pt>
          <cx:pt idx="8135">DE</cx:pt>
          <cx:pt idx="8136">DE</cx:pt>
          <cx:pt idx="8137">DE</cx:pt>
          <cx:pt idx="8138">DE</cx:pt>
          <cx:pt idx="8139">DE</cx:pt>
          <cx:pt idx="8140">DE</cx:pt>
          <cx:pt idx="8141">DE</cx:pt>
          <cx:pt idx="8142">DE</cx:pt>
          <cx:pt idx="8143">DE</cx:pt>
          <cx:pt idx="8144">DE</cx:pt>
          <cx:pt idx="8145">DE</cx:pt>
          <cx:pt idx="8146">DE</cx:pt>
          <cx:pt idx="8147">DE</cx:pt>
          <cx:pt idx="8148">DE</cx:pt>
          <cx:pt idx="8149">DE</cx:pt>
          <cx:pt idx="8150">DE</cx:pt>
          <cx:pt idx="8151">DE</cx:pt>
          <cx:pt idx="8152">DE</cx:pt>
          <cx:pt idx="8153">DE</cx:pt>
          <cx:pt idx="8154">DE</cx:pt>
          <cx:pt idx="8155">DE</cx:pt>
          <cx:pt idx="8156">DE</cx:pt>
          <cx:pt idx="8157">DE</cx:pt>
          <cx:pt idx="8158">DE</cx:pt>
          <cx:pt idx="8159">DE</cx:pt>
          <cx:pt idx="8160">DE</cx:pt>
          <cx:pt idx="8161">DE</cx:pt>
          <cx:pt idx="8162">DE</cx:pt>
          <cx:pt idx="8163">DE</cx:pt>
          <cx:pt idx="8164">DE</cx:pt>
          <cx:pt idx="8165">DE</cx:pt>
          <cx:pt idx="8166">DE</cx:pt>
          <cx:pt idx="8167">DE</cx:pt>
          <cx:pt idx="8168">DE</cx:pt>
          <cx:pt idx="8169">DE</cx:pt>
          <cx:pt idx="8170">DE</cx:pt>
          <cx:pt idx="8171">DE</cx:pt>
          <cx:pt idx="8172">DE</cx:pt>
          <cx:pt idx="8173">DE</cx:pt>
          <cx:pt idx="8174">DE</cx:pt>
          <cx:pt idx="8175">DE</cx:pt>
          <cx:pt idx="8176">DE</cx:pt>
          <cx:pt idx="8177">DE</cx:pt>
          <cx:pt idx="8178">DE</cx:pt>
          <cx:pt idx="8179">DE</cx:pt>
          <cx:pt idx="8180">DE</cx:pt>
          <cx:pt idx="8181">DE</cx:pt>
          <cx:pt idx="8182">DE</cx:pt>
          <cx:pt idx="8183">DE</cx:pt>
          <cx:pt idx="8184">DE</cx:pt>
          <cx:pt idx="8185">DE</cx:pt>
          <cx:pt idx="8186">DE</cx:pt>
          <cx:pt idx="8187">DE</cx:pt>
          <cx:pt idx="8188">DE</cx:pt>
          <cx:pt idx="8189">DE</cx:pt>
          <cx:pt idx="8190">DE</cx:pt>
          <cx:pt idx="8191">DE</cx:pt>
          <cx:pt idx="8192">DE</cx:pt>
          <cx:pt idx="8193">DE</cx:pt>
          <cx:pt idx="8194">DE</cx:pt>
          <cx:pt idx="8195">DE</cx:pt>
          <cx:pt idx="8196">DE</cx:pt>
          <cx:pt idx="8197">DE</cx:pt>
          <cx:pt idx="8198">DE</cx:pt>
          <cx:pt idx="8199">DE</cx:pt>
          <cx:pt idx="8200">DE</cx:pt>
          <cx:pt idx="8201">DE</cx:pt>
          <cx:pt idx="8202">DE</cx:pt>
          <cx:pt idx="8203">DE</cx:pt>
          <cx:pt idx="8204">DE</cx:pt>
          <cx:pt idx="8205">DE</cx:pt>
          <cx:pt idx="8206">DE</cx:pt>
          <cx:pt idx="8207">DE</cx:pt>
          <cx:pt idx="8208">DE</cx:pt>
          <cx:pt idx="8209">DE</cx:pt>
          <cx:pt idx="8210">DE</cx:pt>
          <cx:pt idx="8211">DE</cx:pt>
          <cx:pt idx="8212">DE</cx:pt>
          <cx:pt idx="8213">DE</cx:pt>
          <cx:pt idx="8214">DE</cx:pt>
          <cx:pt idx="8215">DE</cx:pt>
          <cx:pt idx="8216">DE</cx:pt>
          <cx:pt idx="8217">DE</cx:pt>
          <cx:pt idx="8218">DE</cx:pt>
          <cx:pt idx="8219">DE</cx:pt>
          <cx:pt idx="8220">DE</cx:pt>
          <cx:pt idx="8221">DE</cx:pt>
          <cx:pt idx="8222">DE</cx:pt>
          <cx:pt idx="8223">DE</cx:pt>
          <cx:pt idx="8224">DE</cx:pt>
          <cx:pt idx="8225">DE</cx:pt>
          <cx:pt idx="8226">DE</cx:pt>
          <cx:pt idx="8227">DE</cx:pt>
          <cx:pt idx="8228">DE</cx:pt>
          <cx:pt idx="8229">DE</cx:pt>
          <cx:pt idx="8230">DE</cx:pt>
          <cx:pt idx="8231">DE</cx:pt>
          <cx:pt idx="8232">DE</cx:pt>
          <cx:pt idx="8233">DE</cx:pt>
          <cx:pt idx="8234">DE</cx:pt>
          <cx:pt idx="8235">DE</cx:pt>
          <cx:pt idx="8236">DE</cx:pt>
          <cx:pt idx="8237">DE</cx:pt>
          <cx:pt idx="8238">DE</cx:pt>
          <cx:pt idx="8239">DE</cx:pt>
          <cx:pt idx="8240">DE</cx:pt>
          <cx:pt idx="8241">DE</cx:pt>
          <cx:pt idx="8242">DE</cx:pt>
          <cx:pt idx="8243">DE</cx:pt>
          <cx:pt idx="8244">DE</cx:pt>
          <cx:pt idx="8245">DE</cx:pt>
          <cx:pt idx="8246">DE</cx:pt>
          <cx:pt idx="8247">DE</cx:pt>
          <cx:pt idx="8248">DE</cx:pt>
          <cx:pt idx="8249">DE</cx:pt>
          <cx:pt idx="8250">DE</cx:pt>
          <cx:pt idx="8251">DE</cx:pt>
          <cx:pt idx="8252">DE</cx:pt>
          <cx:pt idx="8253">DE</cx:pt>
          <cx:pt idx="8254">DE</cx:pt>
          <cx:pt idx="8255">DE</cx:pt>
          <cx:pt idx="8256">DE</cx:pt>
          <cx:pt idx="8257">DE</cx:pt>
          <cx:pt idx="8258">DE</cx:pt>
          <cx:pt idx="8259">DE</cx:pt>
          <cx:pt idx="8260">DE</cx:pt>
          <cx:pt idx="8261">DE</cx:pt>
          <cx:pt idx="8262">DE</cx:pt>
          <cx:pt idx="8263">DE</cx:pt>
          <cx:pt idx="8264">DE</cx:pt>
          <cx:pt idx="8265">DE</cx:pt>
          <cx:pt idx="8266">DE</cx:pt>
          <cx:pt idx="8267">DE</cx:pt>
          <cx:pt idx="8268">DE</cx:pt>
          <cx:pt idx="8269">DE</cx:pt>
          <cx:pt idx="8270">DE</cx:pt>
          <cx:pt idx="8271">DE</cx:pt>
          <cx:pt idx="8272">DE</cx:pt>
          <cx:pt idx="8273">DE</cx:pt>
          <cx:pt idx="8274">DE</cx:pt>
          <cx:pt idx="8275">DE</cx:pt>
          <cx:pt idx="8276">DE</cx:pt>
          <cx:pt idx="8277">DE</cx:pt>
          <cx:pt idx="8278">DE</cx:pt>
          <cx:pt idx="8279">DE</cx:pt>
          <cx:pt idx="8280">DE</cx:pt>
          <cx:pt idx="8281">DE</cx:pt>
          <cx:pt idx="8282">DE</cx:pt>
          <cx:pt idx="8283">DE</cx:pt>
          <cx:pt idx="8284">DE</cx:pt>
          <cx:pt idx="8285">DE</cx:pt>
          <cx:pt idx="8286">DE</cx:pt>
          <cx:pt idx="8287">DE</cx:pt>
          <cx:pt idx="8288">DE</cx:pt>
          <cx:pt idx="8289">DE</cx:pt>
          <cx:pt idx="8290">DE</cx:pt>
          <cx:pt idx="8291">DE</cx:pt>
          <cx:pt idx="8292">DE</cx:pt>
          <cx:pt idx="8293">DE</cx:pt>
          <cx:pt idx="8294">DE</cx:pt>
          <cx:pt idx="8295">DE</cx:pt>
          <cx:pt idx="8296">DE</cx:pt>
          <cx:pt idx="8297">DE</cx:pt>
          <cx:pt idx="8298">DE</cx:pt>
          <cx:pt idx="8299">DE</cx:pt>
          <cx:pt idx="8300">DE</cx:pt>
          <cx:pt idx="8301">DE</cx:pt>
          <cx:pt idx="8302">DE</cx:pt>
          <cx:pt idx="8303">DE</cx:pt>
          <cx:pt idx="8304">DE</cx:pt>
          <cx:pt idx="8305">DE</cx:pt>
          <cx:pt idx="8306">DE</cx:pt>
          <cx:pt idx="8307">DE</cx:pt>
          <cx:pt idx="8308">DE</cx:pt>
          <cx:pt idx="8309">DE</cx:pt>
          <cx:pt idx="8310">DE</cx:pt>
          <cx:pt idx="8311">DE</cx:pt>
          <cx:pt idx="8312">DE</cx:pt>
          <cx:pt idx="8313">DE</cx:pt>
          <cx:pt idx="8314">DE</cx:pt>
          <cx:pt idx="8315">DE</cx:pt>
          <cx:pt idx="8316">DE</cx:pt>
          <cx:pt idx="8317">DE</cx:pt>
          <cx:pt idx="8318">DE</cx:pt>
          <cx:pt idx="8319">DE</cx:pt>
          <cx:pt idx="8320">DE</cx:pt>
          <cx:pt idx="8321">DE</cx:pt>
          <cx:pt idx="8322">DE</cx:pt>
          <cx:pt idx="8323">DE</cx:pt>
          <cx:pt idx="8324">DE</cx:pt>
          <cx:pt idx="8325">DE</cx:pt>
          <cx:pt idx="8326">DE</cx:pt>
          <cx:pt idx="8327">DE</cx:pt>
          <cx:pt idx="8328">DE</cx:pt>
          <cx:pt idx="8329">DE</cx:pt>
          <cx:pt idx="8330">DE</cx:pt>
          <cx:pt idx="8331">DE</cx:pt>
          <cx:pt idx="8332">DE</cx:pt>
          <cx:pt idx="8333">DE</cx:pt>
          <cx:pt idx="8334">DE</cx:pt>
          <cx:pt idx="8335">DE</cx:pt>
          <cx:pt idx="8336">DE</cx:pt>
          <cx:pt idx="8337">DE</cx:pt>
          <cx:pt idx="8338">DE</cx:pt>
          <cx:pt idx="8339">DE</cx:pt>
          <cx:pt idx="8340">DE</cx:pt>
          <cx:pt idx="8341">DE</cx:pt>
          <cx:pt idx="8342">DE</cx:pt>
          <cx:pt idx="8343">DE</cx:pt>
          <cx:pt idx="8344">DE</cx:pt>
          <cx:pt idx="8345">DE</cx:pt>
          <cx:pt idx="8346">DE</cx:pt>
          <cx:pt idx="8347">DE</cx:pt>
          <cx:pt idx="8348">DE</cx:pt>
          <cx:pt idx="8349">DE</cx:pt>
          <cx:pt idx="8350">DE</cx:pt>
          <cx:pt idx="8351">DE</cx:pt>
          <cx:pt idx="8352">DE</cx:pt>
          <cx:pt idx="8353">DE</cx:pt>
          <cx:pt idx="8354">DE</cx:pt>
          <cx:pt idx="8355">DE</cx:pt>
          <cx:pt idx="8356">DE</cx:pt>
          <cx:pt idx="8357">DE</cx:pt>
          <cx:pt idx="8358">DE</cx:pt>
          <cx:pt idx="8359">DE</cx:pt>
          <cx:pt idx="8360">DE</cx:pt>
          <cx:pt idx="8361">DE</cx:pt>
          <cx:pt idx="8362">DE</cx:pt>
          <cx:pt idx="8363">DE</cx:pt>
          <cx:pt idx="8364">DE</cx:pt>
          <cx:pt idx="8365">DE</cx:pt>
          <cx:pt idx="8366">DE</cx:pt>
          <cx:pt idx="8367">DE</cx:pt>
          <cx:pt idx="8368">DE</cx:pt>
          <cx:pt idx="8369">DE</cx:pt>
          <cx:pt idx="8370">DE</cx:pt>
          <cx:pt idx="8371">DE</cx:pt>
          <cx:pt idx="8372">DE</cx:pt>
          <cx:pt idx="8373">DE</cx:pt>
          <cx:pt idx="8374">DE</cx:pt>
          <cx:pt idx="8375">DE</cx:pt>
          <cx:pt idx="8376">DE</cx:pt>
          <cx:pt idx="8377">DE</cx:pt>
          <cx:pt idx="8378">DE</cx:pt>
          <cx:pt idx="8379">DE</cx:pt>
          <cx:pt idx="8380">DE</cx:pt>
          <cx:pt idx="8381">DE</cx:pt>
          <cx:pt idx="8382">DE</cx:pt>
          <cx:pt idx="8383">DE</cx:pt>
          <cx:pt idx="8384">DE</cx:pt>
          <cx:pt idx="8385">DE</cx:pt>
          <cx:pt idx="8386">DE</cx:pt>
          <cx:pt idx="8387">DE</cx:pt>
          <cx:pt idx="8388">DE</cx:pt>
          <cx:pt idx="8389">DE</cx:pt>
          <cx:pt idx="8390">DE</cx:pt>
          <cx:pt idx="8391">DE</cx:pt>
          <cx:pt idx="8392">DE</cx:pt>
          <cx:pt idx="8393">DE</cx:pt>
          <cx:pt idx="8394">DE</cx:pt>
          <cx:pt idx="8395">DE</cx:pt>
          <cx:pt idx="8396">DE</cx:pt>
          <cx:pt idx="8397">DE</cx:pt>
          <cx:pt idx="8398">DE</cx:pt>
          <cx:pt idx="8399">DE</cx:pt>
          <cx:pt idx="8400">DE</cx:pt>
          <cx:pt idx="8401">DE</cx:pt>
          <cx:pt idx="8402">DE</cx:pt>
          <cx:pt idx="8403">DE</cx:pt>
          <cx:pt idx="8404">DE</cx:pt>
          <cx:pt idx="8405">DE</cx:pt>
          <cx:pt idx="8406">DE</cx:pt>
          <cx:pt idx="8407">DE</cx:pt>
          <cx:pt idx="8408">DE</cx:pt>
          <cx:pt idx="8409">DE</cx:pt>
          <cx:pt idx="8410">DE</cx:pt>
          <cx:pt idx="8411">DE</cx:pt>
          <cx:pt idx="8412">DE</cx:pt>
          <cx:pt idx="8413">DE</cx:pt>
          <cx:pt idx="8414">DE</cx:pt>
          <cx:pt idx="8415">DE</cx:pt>
          <cx:pt idx="8416">DE</cx:pt>
          <cx:pt idx="8417">DE</cx:pt>
          <cx:pt idx="8418">DE</cx:pt>
          <cx:pt idx="8419">DE</cx:pt>
          <cx:pt idx="8420">DE</cx:pt>
          <cx:pt idx="8421">DE</cx:pt>
          <cx:pt idx="8422">DE</cx:pt>
          <cx:pt idx="8423">DE</cx:pt>
          <cx:pt idx="8424">DE</cx:pt>
          <cx:pt idx="8425">DE</cx:pt>
          <cx:pt idx="8426">DE</cx:pt>
          <cx:pt idx="8427">DE</cx:pt>
          <cx:pt idx="8428">DE</cx:pt>
          <cx:pt idx="8429">DE</cx:pt>
          <cx:pt idx="8430">DE</cx:pt>
          <cx:pt idx="8431">DE</cx:pt>
          <cx:pt idx="8432">DE</cx:pt>
          <cx:pt idx="8433">DE</cx:pt>
          <cx:pt idx="8434">DE</cx:pt>
          <cx:pt idx="8435">DE</cx:pt>
          <cx:pt idx="8436">DE</cx:pt>
          <cx:pt idx="8437">DE</cx:pt>
          <cx:pt idx="8438">DE</cx:pt>
          <cx:pt idx="8439">DE</cx:pt>
          <cx:pt idx="8440">DE</cx:pt>
          <cx:pt idx="8441">DE</cx:pt>
          <cx:pt idx="8442">DE</cx:pt>
          <cx:pt idx="8443">DE</cx:pt>
          <cx:pt idx="8444">DE</cx:pt>
          <cx:pt idx="8445">DE</cx:pt>
          <cx:pt idx="8446">DE</cx:pt>
          <cx:pt idx="8447">DE</cx:pt>
          <cx:pt idx="8448">DE</cx:pt>
          <cx:pt idx="8449">DE</cx:pt>
          <cx:pt idx="8450">DE</cx:pt>
          <cx:pt idx="8451">DE</cx:pt>
          <cx:pt idx="8452">DE</cx:pt>
          <cx:pt idx="8453">DE</cx:pt>
          <cx:pt idx="8454">DE</cx:pt>
          <cx:pt idx="8455">DE</cx:pt>
          <cx:pt idx="8456">DE</cx:pt>
          <cx:pt idx="8457">DE</cx:pt>
          <cx:pt idx="8458">DE</cx:pt>
          <cx:pt idx="8459">DE</cx:pt>
          <cx:pt idx="8460">DE</cx:pt>
          <cx:pt idx="8461">DE</cx:pt>
          <cx:pt idx="8462">DE</cx:pt>
          <cx:pt idx="8463">DE</cx:pt>
          <cx:pt idx="8464">DE</cx:pt>
          <cx:pt idx="8465">DE</cx:pt>
          <cx:pt idx="8466">DE</cx:pt>
          <cx:pt idx="8467">DE</cx:pt>
          <cx:pt idx="8468">DE</cx:pt>
          <cx:pt idx="8469">DE</cx:pt>
          <cx:pt idx="8470">DE</cx:pt>
          <cx:pt idx="8471">DE</cx:pt>
          <cx:pt idx="8472">DE</cx:pt>
          <cx:pt idx="8473">DE</cx:pt>
          <cx:pt idx="8474">DE</cx:pt>
          <cx:pt idx="8475">DE</cx:pt>
          <cx:pt idx="8476">DE</cx:pt>
          <cx:pt idx="8477">DE</cx:pt>
          <cx:pt idx="8478">DE</cx:pt>
          <cx:pt idx="8479">DE</cx:pt>
          <cx:pt idx="8480">DE</cx:pt>
          <cx:pt idx="8481">DE</cx:pt>
          <cx:pt idx="8482">DE</cx:pt>
          <cx:pt idx="8483">DE</cx:pt>
          <cx:pt idx="8484">DE</cx:pt>
          <cx:pt idx="8485">DE</cx:pt>
          <cx:pt idx="8486">DE</cx:pt>
          <cx:pt idx="8487">DE</cx:pt>
          <cx:pt idx="8488">DE</cx:pt>
          <cx:pt idx="8489">DE</cx:pt>
          <cx:pt idx="8490">DE</cx:pt>
          <cx:pt idx="8491">DE</cx:pt>
          <cx:pt idx="8492">DE</cx:pt>
          <cx:pt idx="8493">DE</cx:pt>
          <cx:pt idx="8494">DE</cx:pt>
          <cx:pt idx="8495">DE</cx:pt>
          <cx:pt idx="8496">DE</cx:pt>
          <cx:pt idx="8497">DE</cx:pt>
          <cx:pt idx="8498">DE</cx:pt>
          <cx:pt idx="8499">DE</cx:pt>
          <cx:pt idx="8500">DE</cx:pt>
          <cx:pt idx="8501">DE</cx:pt>
          <cx:pt idx="8502">DE</cx:pt>
          <cx:pt idx="8503">DE</cx:pt>
          <cx:pt idx="8504">DE</cx:pt>
          <cx:pt idx="8505">DE</cx:pt>
          <cx:pt idx="8506">DE</cx:pt>
          <cx:pt idx="8507">DE</cx:pt>
          <cx:pt idx="8508">DE</cx:pt>
          <cx:pt idx="8509">DE</cx:pt>
          <cx:pt idx="8510">DE</cx:pt>
          <cx:pt idx="8511">DE</cx:pt>
          <cx:pt idx="8512">DE</cx:pt>
          <cx:pt idx="8513">DE</cx:pt>
          <cx:pt idx="8514">DE</cx:pt>
          <cx:pt idx="8515">DE</cx:pt>
          <cx:pt idx="8516">DE</cx:pt>
          <cx:pt idx="8517">DE</cx:pt>
          <cx:pt idx="8518">DE</cx:pt>
          <cx:pt idx="8519">DE</cx:pt>
          <cx:pt idx="8520">DE</cx:pt>
          <cx:pt idx="8521">DE</cx:pt>
          <cx:pt idx="8522">DE</cx:pt>
          <cx:pt idx="8523">DE</cx:pt>
          <cx:pt idx="8524">DE</cx:pt>
          <cx:pt idx="8525">DE</cx:pt>
          <cx:pt idx="8526">DE</cx:pt>
          <cx:pt idx="8527">DE</cx:pt>
          <cx:pt idx="8528">DE</cx:pt>
          <cx:pt idx="8529">DE</cx:pt>
          <cx:pt idx="8530">DE</cx:pt>
          <cx:pt idx="8531">DE</cx:pt>
          <cx:pt idx="8532">DE</cx:pt>
          <cx:pt idx="8533">DE</cx:pt>
          <cx:pt idx="8534">DE</cx:pt>
          <cx:pt idx="8535">DE</cx:pt>
          <cx:pt idx="8536">DE</cx:pt>
          <cx:pt idx="8537">DE</cx:pt>
          <cx:pt idx="8538">DE</cx:pt>
          <cx:pt idx="8539">DE</cx:pt>
          <cx:pt idx="8540">DE</cx:pt>
          <cx:pt idx="8541">DE</cx:pt>
          <cx:pt idx="8542">DE</cx:pt>
          <cx:pt idx="8543">DE</cx:pt>
          <cx:pt idx="8544">DE</cx:pt>
          <cx:pt idx="8545">DE</cx:pt>
          <cx:pt idx="8546">DE</cx:pt>
          <cx:pt idx="8547">DE</cx:pt>
          <cx:pt idx="8548">DE</cx:pt>
          <cx:pt idx="8549">DE</cx:pt>
          <cx:pt idx="8550">DE</cx:pt>
          <cx:pt idx="8551">DE</cx:pt>
          <cx:pt idx="8552">DE</cx:pt>
          <cx:pt idx="8553">DE</cx:pt>
          <cx:pt idx="8554">DE</cx:pt>
          <cx:pt idx="8555">DE</cx:pt>
          <cx:pt idx="8556">DE</cx:pt>
          <cx:pt idx="8557">DE</cx:pt>
          <cx:pt idx="8558">DE</cx:pt>
          <cx:pt idx="8559">DE</cx:pt>
          <cx:pt idx="8560">DE</cx:pt>
          <cx:pt idx="8561">DE</cx:pt>
          <cx:pt idx="8562">DE</cx:pt>
          <cx:pt idx="8563">DE</cx:pt>
          <cx:pt idx="8564">DE</cx:pt>
          <cx:pt idx="8565">DE</cx:pt>
          <cx:pt idx="8566">DE</cx:pt>
          <cx:pt idx="8567">DE</cx:pt>
          <cx:pt idx="8568">DE</cx:pt>
          <cx:pt idx="8569">DE</cx:pt>
          <cx:pt idx="8570">DE</cx:pt>
          <cx:pt idx="8571">DE</cx:pt>
          <cx:pt idx="8572">DE</cx:pt>
          <cx:pt idx="8573">DE</cx:pt>
          <cx:pt idx="8574">DE</cx:pt>
          <cx:pt idx="8575">DE</cx:pt>
          <cx:pt idx="8576">DE</cx:pt>
          <cx:pt idx="8577">DE</cx:pt>
          <cx:pt idx="8578">DE</cx:pt>
          <cx:pt idx="8579">DE</cx:pt>
          <cx:pt idx="8580">DE</cx:pt>
          <cx:pt idx="8581">DE</cx:pt>
          <cx:pt idx="8582">DE</cx:pt>
          <cx:pt idx="8583">DE</cx:pt>
          <cx:pt idx="8584">DE</cx:pt>
          <cx:pt idx="8585">DE</cx:pt>
          <cx:pt idx="8586">DE</cx:pt>
          <cx:pt idx="8587">DE</cx:pt>
          <cx:pt idx="8588">DE</cx:pt>
          <cx:pt idx="8589">DE</cx:pt>
          <cx:pt idx="8590">DE</cx:pt>
          <cx:pt idx="8591">DE</cx:pt>
          <cx:pt idx="8592">DE</cx:pt>
          <cx:pt idx="8593">DE</cx:pt>
          <cx:pt idx="8594">DE</cx:pt>
          <cx:pt idx="8595">DE</cx:pt>
          <cx:pt idx="8596">DE</cx:pt>
          <cx:pt idx="8597">DE</cx:pt>
          <cx:pt idx="8598">DE</cx:pt>
          <cx:pt idx="8599">DE</cx:pt>
          <cx:pt idx="8600">DE</cx:pt>
          <cx:pt idx="8601">DE</cx:pt>
          <cx:pt idx="8602">DE</cx:pt>
          <cx:pt idx="8603">DE</cx:pt>
          <cx:pt idx="8604">DE</cx:pt>
          <cx:pt idx="8605">DE</cx:pt>
          <cx:pt idx="8606">DE</cx:pt>
          <cx:pt idx="8607">DE</cx:pt>
          <cx:pt idx="8608">DE</cx:pt>
          <cx:pt idx="8609">DE</cx:pt>
          <cx:pt idx="8610">DE</cx:pt>
          <cx:pt idx="8611">DE</cx:pt>
          <cx:pt idx="8612">DE</cx:pt>
          <cx:pt idx="8613">DE</cx:pt>
          <cx:pt idx="8614">DE</cx:pt>
          <cx:pt idx="8615">DE</cx:pt>
          <cx:pt idx="8616">DE</cx:pt>
          <cx:pt idx="8617">DE</cx:pt>
          <cx:pt idx="8618">DE</cx:pt>
          <cx:pt idx="8619">DE</cx:pt>
          <cx:pt idx="8620">DE</cx:pt>
          <cx:pt idx="8621">DE</cx:pt>
          <cx:pt idx="8622">DE</cx:pt>
          <cx:pt idx="8623">DE</cx:pt>
          <cx:pt idx="8624">DE</cx:pt>
          <cx:pt idx="8625">DE</cx:pt>
          <cx:pt idx="8626">DE</cx:pt>
          <cx:pt idx="8627">DE</cx:pt>
          <cx:pt idx="8628">DE</cx:pt>
          <cx:pt idx="8629">DE</cx:pt>
          <cx:pt idx="8630">DE</cx:pt>
          <cx:pt idx="8631">DE</cx:pt>
          <cx:pt idx="8632">DE</cx:pt>
          <cx:pt idx="8633">DE</cx:pt>
          <cx:pt idx="8634">DE</cx:pt>
          <cx:pt idx="8635">DE</cx:pt>
          <cx:pt idx="8636">DE</cx:pt>
          <cx:pt idx="8637">DE</cx:pt>
          <cx:pt idx="8638">DE</cx:pt>
          <cx:pt idx="8639">DE</cx:pt>
          <cx:pt idx="8640">DE</cx:pt>
          <cx:pt idx="8641">DE</cx:pt>
          <cx:pt idx="8642">DE</cx:pt>
          <cx:pt idx="8643">DE</cx:pt>
          <cx:pt idx="8644">DE</cx:pt>
          <cx:pt idx="8645">DE</cx:pt>
          <cx:pt idx="8646">DE</cx:pt>
          <cx:pt idx="8647">DE</cx:pt>
          <cx:pt idx="8648">DE</cx:pt>
          <cx:pt idx="8649">DE</cx:pt>
          <cx:pt idx="8650">DE</cx:pt>
          <cx:pt idx="8651">DE</cx:pt>
          <cx:pt idx="8652">DE</cx:pt>
          <cx:pt idx="8653">DE</cx:pt>
          <cx:pt idx="8654">DE</cx:pt>
          <cx:pt idx="8655">DE</cx:pt>
          <cx:pt idx="8656">DE</cx:pt>
          <cx:pt idx="8657">DE</cx:pt>
          <cx:pt idx="8658">DE</cx:pt>
          <cx:pt idx="8659">DE</cx:pt>
          <cx:pt idx="8660">DE</cx:pt>
          <cx:pt idx="8661">DE</cx:pt>
          <cx:pt idx="8662">DE</cx:pt>
          <cx:pt idx="8663">DE</cx:pt>
          <cx:pt idx="8664">DE</cx:pt>
          <cx:pt idx="8665">DE</cx:pt>
          <cx:pt idx="8666">DE</cx:pt>
          <cx:pt idx="8667">DE</cx:pt>
          <cx:pt idx="8668">DE</cx:pt>
          <cx:pt idx="8669">DE</cx:pt>
          <cx:pt idx="8670">DE</cx:pt>
          <cx:pt idx="8671">DE</cx:pt>
          <cx:pt idx="8672">DE</cx:pt>
          <cx:pt idx="8673">DE</cx:pt>
          <cx:pt idx="8674">DE</cx:pt>
          <cx:pt idx="8675">DE</cx:pt>
          <cx:pt idx="8676">DE</cx:pt>
          <cx:pt idx="8677">DE</cx:pt>
          <cx:pt idx="8678">DE</cx:pt>
          <cx:pt idx="8679">DE</cx:pt>
          <cx:pt idx="8680">DE</cx:pt>
          <cx:pt idx="8681">DE</cx:pt>
          <cx:pt idx="8682">DE</cx:pt>
          <cx:pt idx="8683">DE</cx:pt>
          <cx:pt idx="8684">DE</cx:pt>
          <cx:pt idx="8685">DE</cx:pt>
          <cx:pt idx="8686">DE</cx:pt>
          <cx:pt idx="8687">DE</cx:pt>
          <cx:pt idx="8688">DE</cx:pt>
          <cx:pt idx="8689">DE</cx:pt>
          <cx:pt idx="8690">DE</cx:pt>
          <cx:pt idx="8691">DE</cx:pt>
          <cx:pt idx="8692">DE</cx:pt>
          <cx:pt idx="8693">DE</cx:pt>
          <cx:pt idx="8694">DE</cx:pt>
          <cx:pt idx="8695">DE</cx:pt>
          <cx:pt idx="8696">DE</cx:pt>
          <cx:pt idx="8697">DE</cx:pt>
          <cx:pt idx="8698">DE</cx:pt>
          <cx:pt idx="8699">DE</cx:pt>
          <cx:pt idx="8700">DE</cx:pt>
          <cx:pt idx="8701">DE</cx:pt>
          <cx:pt idx="8702">DE</cx:pt>
          <cx:pt idx="8703">DE</cx:pt>
          <cx:pt idx="8704">DE</cx:pt>
          <cx:pt idx="8705">DE</cx:pt>
          <cx:pt idx="8706">DE</cx:pt>
          <cx:pt idx="8707">DE</cx:pt>
          <cx:pt idx="8708">DE</cx:pt>
          <cx:pt idx="8709">DE</cx:pt>
          <cx:pt idx="8710">DE</cx:pt>
          <cx:pt idx="8711">DE</cx:pt>
          <cx:pt idx="8712">DE</cx:pt>
          <cx:pt idx="8713">DE</cx:pt>
          <cx:pt idx="8714">DE</cx:pt>
          <cx:pt idx="8715">DE</cx:pt>
          <cx:pt idx="8716">DE</cx:pt>
          <cx:pt idx="8717">DE</cx:pt>
          <cx:pt idx="8718">DE</cx:pt>
          <cx:pt idx="8719">DE</cx:pt>
          <cx:pt idx="8720">DE</cx:pt>
          <cx:pt idx="8721">DE</cx:pt>
          <cx:pt idx="8722">DE</cx:pt>
          <cx:pt idx="8723">DE</cx:pt>
          <cx:pt idx="8724">DE</cx:pt>
          <cx:pt idx="8725">DE</cx:pt>
          <cx:pt idx="8726">DE</cx:pt>
          <cx:pt idx="8727">DE</cx:pt>
          <cx:pt idx="8728">DE</cx:pt>
          <cx:pt idx="8729">DE</cx:pt>
          <cx:pt idx="8730">DE</cx:pt>
          <cx:pt idx="8731">DE</cx:pt>
          <cx:pt idx="8732">DE</cx:pt>
          <cx:pt idx="8733">DE</cx:pt>
          <cx:pt idx="8734">DE</cx:pt>
          <cx:pt idx="8735">DE</cx:pt>
          <cx:pt idx="8736">DE</cx:pt>
          <cx:pt idx="8737">DE</cx:pt>
          <cx:pt idx="8738">DE</cx:pt>
          <cx:pt idx="8739">DE</cx:pt>
          <cx:pt idx="8740">DE</cx:pt>
          <cx:pt idx="8741">DE</cx:pt>
          <cx:pt idx="8742">DE</cx:pt>
          <cx:pt idx="8743">DE</cx:pt>
          <cx:pt idx="8744">DE</cx:pt>
          <cx:pt idx="8745">DE</cx:pt>
          <cx:pt idx="8746">DE</cx:pt>
          <cx:pt idx="8747">DE</cx:pt>
          <cx:pt idx="8748">DE</cx:pt>
          <cx:pt idx="8749">DE</cx:pt>
          <cx:pt idx="8750">DE</cx:pt>
          <cx:pt idx="8751">DE</cx:pt>
          <cx:pt idx="8752">DE</cx:pt>
          <cx:pt idx="8753">DE</cx:pt>
          <cx:pt idx="8754">DE</cx:pt>
          <cx:pt idx="8755">DE</cx:pt>
          <cx:pt idx="8756">DE</cx:pt>
          <cx:pt idx="8757">DE</cx:pt>
          <cx:pt idx="8758">DE</cx:pt>
          <cx:pt idx="8759">DE</cx:pt>
          <cx:pt idx="8760">DE</cx:pt>
          <cx:pt idx="8761">DE</cx:pt>
          <cx:pt idx="8762">DE</cx:pt>
          <cx:pt idx="8763">DE</cx:pt>
          <cx:pt idx="8764">DE</cx:pt>
          <cx:pt idx="8765">DE</cx:pt>
          <cx:pt idx="8766">DE</cx:pt>
          <cx:pt idx="8767">DE</cx:pt>
          <cx:pt idx="8768">DE</cx:pt>
          <cx:pt idx="8769">DE</cx:pt>
          <cx:pt idx="8770">DE</cx:pt>
          <cx:pt idx="8771">DE</cx:pt>
          <cx:pt idx="8772">DE</cx:pt>
          <cx:pt idx="8773">DE</cx:pt>
          <cx:pt idx="8774">DE</cx:pt>
          <cx:pt idx="8775">DE</cx:pt>
          <cx:pt idx="8776">DE</cx:pt>
          <cx:pt idx="8777">DE</cx:pt>
          <cx:pt idx="8778">DE</cx:pt>
          <cx:pt idx="8779">DE</cx:pt>
          <cx:pt idx="8780">DE</cx:pt>
          <cx:pt idx="8781">DE</cx:pt>
          <cx:pt idx="8782">DE</cx:pt>
          <cx:pt idx="8783">DE</cx:pt>
          <cx:pt idx="8784">DE</cx:pt>
          <cx:pt idx="8785">DE</cx:pt>
          <cx:pt idx="8786">DE</cx:pt>
          <cx:pt idx="8787">DE</cx:pt>
          <cx:pt idx="8788">DE</cx:pt>
          <cx:pt idx="8789">DE</cx:pt>
          <cx:pt idx="8790">DE</cx:pt>
          <cx:pt idx="8791">DE</cx:pt>
          <cx:pt idx="8792">DE</cx:pt>
          <cx:pt idx="8793">DE</cx:pt>
          <cx:pt idx="8794">DE</cx:pt>
          <cx:pt idx="8795">DE</cx:pt>
          <cx:pt idx="8796">DE</cx:pt>
          <cx:pt idx="8797">DE</cx:pt>
          <cx:pt idx="8798">DE</cx:pt>
          <cx:pt idx="8799">DE</cx:pt>
          <cx:pt idx="8800">DE</cx:pt>
          <cx:pt idx="8801">DE</cx:pt>
          <cx:pt idx="8802">DE</cx:pt>
          <cx:pt idx="8803">DE</cx:pt>
          <cx:pt idx="8804">DE</cx:pt>
          <cx:pt idx="8805">DE</cx:pt>
          <cx:pt idx="8806">DE</cx:pt>
          <cx:pt idx="8807">DE</cx:pt>
          <cx:pt idx="8808">DE</cx:pt>
          <cx:pt idx="8809">DE</cx:pt>
          <cx:pt idx="8810">DE</cx:pt>
          <cx:pt idx="8811">DE</cx:pt>
          <cx:pt idx="8812">DE</cx:pt>
          <cx:pt idx="8813">DE</cx:pt>
          <cx:pt idx="8814">DE</cx:pt>
          <cx:pt idx="8815">DE</cx:pt>
          <cx:pt idx="8816">DE</cx:pt>
          <cx:pt idx="8817">DE</cx:pt>
          <cx:pt idx="8818">DE</cx:pt>
          <cx:pt idx="8819">DE</cx:pt>
          <cx:pt idx="8820">DE</cx:pt>
          <cx:pt idx="8821">DE</cx:pt>
          <cx:pt idx="8822">DE</cx:pt>
          <cx:pt idx="8823">DE</cx:pt>
          <cx:pt idx="8824">DE</cx:pt>
          <cx:pt idx="8825">DE</cx:pt>
          <cx:pt idx="8826">DE</cx:pt>
          <cx:pt idx="8827">DE</cx:pt>
          <cx:pt idx="8828">DE</cx:pt>
          <cx:pt idx="8829">DE</cx:pt>
          <cx:pt idx="8830">DE</cx:pt>
          <cx:pt idx="8831">DE</cx:pt>
          <cx:pt idx="8832">DE</cx:pt>
          <cx:pt idx="8833">DE</cx:pt>
          <cx:pt idx="8834">DE</cx:pt>
          <cx:pt idx="8835">DE</cx:pt>
          <cx:pt idx="8836">DE</cx:pt>
          <cx:pt idx="8837">DE</cx:pt>
          <cx:pt idx="8838">DE</cx:pt>
          <cx:pt idx="8839">DE</cx:pt>
          <cx:pt idx="8840">DE</cx:pt>
          <cx:pt idx="8841">DE</cx:pt>
          <cx:pt idx="8842">DE</cx:pt>
          <cx:pt idx="8843">DE</cx:pt>
          <cx:pt idx="8844">DE</cx:pt>
          <cx:pt idx="8845">DE</cx:pt>
          <cx:pt idx="8846">DE</cx:pt>
          <cx:pt idx="8847">DE</cx:pt>
          <cx:pt idx="8848">DE</cx:pt>
          <cx:pt idx="8849">DE</cx:pt>
          <cx:pt idx="8850">DE</cx:pt>
          <cx:pt idx="8851">DE</cx:pt>
          <cx:pt idx="8852">DE</cx:pt>
          <cx:pt idx="8853">DE</cx:pt>
          <cx:pt idx="8854">DE</cx:pt>
          <cx:pt idx="8855">DE</cx:pt>
          <cx:pt idx="8856">DE</cx:pt>
          <cx:pt idx="8857">DE</cx:pt>
          <cx:pt idx="8858">DE</cx:pt>
          <cx:pt idx="8859">DE</cx:pt>
          <cx:pt idx="8860">DE</cx:pt>
          <cx:pt idx="8861">DE</cx:pt>
          <cx:pt idx="8862">DE</cx:pt>
          <cx:pt idx="8863">DE</cx:pt>
          <cx:pt idx="8864">DE</cx:pt>
          <cx:pt idx="8865">DE</cx:pt>
          <cx:pt idx="8866">DE</cx:pt>
          <cx:pt idx="8867">DE</cx:pt>
          <cx:pt idx="8868">DE</cx:pt>
          <cx:pt idx="8869">DE</cx:pt>
          <cx:pt idx="8870">DE</cx:pt>
          <cx:pt idx="8871">DE</cx:pt>
          <cx:pt idx="8872">DE</cx:pt>
          <cx:pt idx="8873">DE</cx:pt>
          <cx:pt idx="8874">DE</cx:pt>
          <cx:pt idx="8875">DE</cx:pt>
          <cx:pt idx="8876">DE</cx:pt>
          <cx:pt idx="8877">DE</cx:pt>
          <cx:pt idx="8878">DE</cx:pt>
          <cx:pt idx="8879">DE</cx:pt>
          <cx:pt idx="8880">DE</cx:pt>
          <cx:pt idx="8881">DE</cx:pt>
          <cx:pt idx="8882">DE</cx:pt>
          <cx:pt idx="8883">DE</cx:pt>
          <cx:pt idx="8884">DE</cx:pt>
          <cx:pt idx="8885">DE</cx:pt>
          <cx:pt idx="8886">DE</cx:pt>
          <cx:pt idx="8887">DE</cx:pt>
          <cx:pt idx="8888">DE</cx:pt>
          <cx:pt idx="8889">DE</cx:pt>
          <cx:pt idx="8890">DE</cx:pt>
          <cx:pt idx="8891">DE</cx:pt>
          <cx:pt idx="8892">DE</cx:pt>
          <cx:pt idx="8893">DE</cx:pt>
          <cx:pt idx="8894">DE</cx:pt>
          <cx:pt idx="8895">DE</cx:pt>
          <cx:pt idx="8896">DE</cx:pt>
          <cx:pt idx="8897">DE</cx:pt>
          <cx:pt idx="8898">DE</cx:pt>
          <cx:pt idx="8899">DE</cx:pt>
          <cx:pt idx="8900">DE</cx:pt>
          <cx:pt idx="8901">DE</cx:pt>
          <cx:pt idx="8902">DE</cx:pt>
          <cx:pt idx="8903">DE</cx:pt>
          <cx:pt idx="8904">DE</cx:pt>
          <cx:pt idx="8905">DE</cx:pt>
          <cx:pt idx="8906">DE</cx:pt>
          <cx:pt idx="8907">DE</cx:pt>
          <cx:pt idx="8908">DE</cx:pt>
          <cx:pt idx="8909">DE</cx:pt>
          <cx:pt idx="8910">DE</cx:pt>
          <cx:pt idx="8911">DE</cx:pt>
          <cx:pt idx="8912">DE</cx:pt>
          <cx:pt idx="8913">DE</cx:pt>
          <cx:pt idx="8914">DE</cx:pt>
          <cx:pt idx="8915">DE</cx:pt>
          <cx:pt idx="8916">DE</cx:pt>
          <cx:pt idx="8917">DE</cx:pt>
          <cx:pt idx="8918">DE</cx:pt>
          <cx:pt idx="8919">DE</cx:pt>
          <cx:pt idx="8920">DE</cx:pt>
          <cx:pt idx="8921">DE</cx:pt>
          <cx:pt idx="8922">DE</cx:pt>
          <cx:pt idx="8923">DE</cx:pt>
          <cx:pt idx="8924">DE</cx:pt>
          <cx:pt idx="8925">DE</cx:pt>
          <cx:pt idx="8926">DE</cx:pt>
          <cx:pt idx="8927">DE</cx:pt>
          <cx:pt idx="8928">DE</cx:pt>
          <cx:pt idx="8929">DE</cx:pt>
          <cx:pt idx="8930">DE</cx:pt>
          <cx:pt idx="8931">DE</cx:pt>
          <cx:pt idx="8932">DE</cx:pt>
          <cx:pt idx="8933">DE</cx:pt>
          <cx:pt idx="8934">DE</cx:pt>
          <cx:pt idx="8935">DE</cx:pt>
          <cx:pt idx="8936">DE</cx:pt>
          <cx:pt idx="8937">DE</cx:pt>
          <cx:pt idx="8938">DE</cx:pt>
          <cx:pt idx="8939">DE</cx:pt>
          <cx:pt idx="8940">DE</cx:pt>
          <cx:pt idx="8941">DE</cx:pt>
          <cx:pt idx="8942">DE</cx:pt>
          <cx:pt idx="8943">DE</cx:pt>
          <cx:pt idx="8944">DE</cx:pt>
          <cx:pt idx="8945">DE</cx:pt>
          <cx:pt idx="8946">DE</cx:pt>
          <cx:pt idx="8947">DE</cx:pt>
          <cx:pt idx="8948">DE</cx:pt>
          <cx:pt idx="8949">DE</cx:pt>
          <cx:pt idx="8950">DE</cx:pt>
          <cx:pt idx="8951">DE</cx:pt>
          <cx:pt idx="8952">DE</cx:pt>
          <cx:pt idx="8953">DE</cx:pt>
          <cx:pt idx="8954">DE</cx:pt>
          <cx:pt idx="8955">DE</cx:pt>
          <cx:pt idx="8956">DE</cx:pt>
          <cx:pt idx="8957">DE</cx:pt>
          <cx:pt idx="8958">DE</cx:pt>
          <cx:pt idx="8959">DE</cx:pt>
          <cx:pt idx="8960">DE</cx:pt>
          <cx:pt idx="8961">DE</cx:pt>
          <cx:pt idx="8962">DE</cx:pt>
          <cx:pt idx="8963">DE</cx:pt>
          <cx:pt idx="8964">DE</cx:pt>
          <cx:pt idx="8965">DE</cx:pt>
          <cx:pt idx="8966">DE</cx:pt>
          <cx:pt idx="8967">DE</cx:pt>
          <cx:pt idx="8968">DE</cx:pt>
          <cx:pt idx="8969">DE</cx:pt>
          <cx:pt idx="8970">DE</cx:pt>
          <cx:pt idx="8971">DE</cx:pt>
          <cx:pt idx="8972">DE</cx:pt>
          <cx:pt idx="8973">DE</cx:pt>
          <cx:pt idx="8974">DE</cx:pt>
          <cx:pt idx="8975">DE</cx:pt>
          <cx:pt idx="8976">DE</cx:pt>
          <cx:pt idx="8977">DE</cx:pt>
          <cx:pt idx="8978">DE</cx:pt>
          <cx:pt idx="8979">DE</cx:pt>
          <cx:pt idx="8980">DE</cx:pt>
          <cx:pt idx="8981">DE</cx:pt>
          <cx:pt idx="8982">DE</cx:pt>
          <cx:pt idx="8983">DE</cx:pt>
          <cx:pt idx="8984">DE</cx:pt>
          <cx:pt idx="8985">DE</cx:pt>
          <cx:pt idx="8986">DE</cx:pt>
          <cx:pt idx="8987">DE</cx:pt>
          <cx:pt idx="8988">DE</cx:pt>
          <cx:pt idx="8989">DE</cx:pt>
          <cx:pt idx="8990">DE</cx:pt>
          <cx:pt idx="8991">DE</cx:pt>
          <cx:pt idx="8992">DE</cx:pt>
          <cx:pt idx="8993">DE</cx:pt>
          <cx:pt idx="8994">DE</cx:pt>
          <cx:pt idx="8995">DE</cx:pt>
          <cx:pt idx="8996">DE</cx:pt>
          <cx:pt idx="8997">DE</cx:pt>
          <cx:pt idx="8998">DE</cx:pt>
          <cx:pt idx="8999">DE</cx:pt>
          <cx:pt idx="9000">DE</cx:pt>
          <cx:pt idx="9001">DE</cx:pt>
          <cx:pt idx="9002">DE</cx:pt>
          <cx:pt idx="9003">DE</cx:pt>
          <cx:pt idx="9004">DE</cx:pt>
          <cx:pt idx="9005">DE</cx:pt>
          <cx:pt idx="9006">DE</cx:pt>
          <cx:pt idx="9007">DE</cx:pt>
          <cx:pt idx="9008">DE</cx:pt>
          <cx:pt idx="9009">DE</cx:pt>
          <cx:pt idx="9010">DE</cx:pt>
          <cx:pt idx="9011">DE</cx:pt>
          <cx:pt idx="9012">DE</cx:pt>
          <cx:pt idx="9013">DE</cx:pt>
          <cx:pt idx="9014">DE</cx:pt>
          <cx:pt idx="9015">DE</cx:pt>
          <cx:pt idx="9016">DE</cx:pt>
          <cx:pt idx="9017">DE</cx:pt>
          <cx:pt idx="9018">DE</cx:pt>
          <cx:pt idx="9019">DE</cx:pt>
          <cx:pt idx="9020">DE</cx:pt>
          <cx:pt idx="9021">DE</cx:pt>
          <cx:pt idx="9022">DE</cx:pt>
          <cx:pt idx="9023">DE</cx:pt>
          <cx:pt idx="9024">DE</cx:pt>
          <cx:pt idx="9025">DE</cx:pt>
          <cx:pt idx="9026">DE</cx:pt>
          <cx:pt idx="9027">DE</cx:pt>
          <cx:pt idx="9028">DE</cx:pt>
          <cx:pt idx="9029">DE</cx:pt>
          <cx:pt idx="9030">DE</cx:pt>
          <cx:pt idx="9031">DE</cx:pt>
          <cx:pt idx="9032">DE</cx:pt>
          <cx:pt idx="9033">DE</cx:pt>
          <cx:pt idx="9034">DE</cx:pt>
          <cx:pt idx="9035">DE</cx:pt>
          <cx:pt idx="9036">DE</cx:pt>
          <cx:pt idx="9037">DE</cx:pt>
          <cx:pt idx="9038">DE</cx:pt>
          <cx:pt idx="9039">DE</cx:pt>
          <cx:pt idx="9040">DE</cx:pt>
          <cx:pt idx="9041">DE</cx:pt>
          <cx:pt idx="9042">DE</cx:pt>
          <cx:pt idx="9043">DE</cx:pt>
          <cx:pt idx="9044">DE</cx:pt>
          <cx:pt idx="9045">DE</cx:pt>
          <cx:pt idx="9046">DE</cx:pt>
          <cx:pt idx="9047">DE</cx:pt>
          <cx:pt idx="9048">DE</cx:pt>
          <cx:pt idx="9049">DE</cx:pt>
          <cx:pt idx="9050">DE</cx:pt>
          <cx:pt idx="9051">DE</cx:pt>
          <cx:pt idx="9052">DE</cx:pt>
          <cx:pt idx="9053">DE</cx:pt>
          <cx:pt idx="9054">DE</cx:pt>
          <cx:pt idx="9055">DE</cx:pt>
          <cx:pt idx="9056">DE</cx:pt>
          <cx:pt idx="9057">DE</cx:pt>
          <cx:pt idx="9058">DE</cx:pt>
          <cx:pt idx="9059">DE</cx:pt>
          <cx:pt idx="9060">DE</cx:pt>
          <cx:pt idx="9061">DE</cx:pt>
          <cx:pt idx="9062">DE</cx:pt>
          <cx:pt idx="9063">DE</cx:pt>
          <cx:pt idx="9064">DE</cx:pt>
          <cx:pt idx="9065">DE</cx:pt>
          <cx:pt idx="9066">DE</cx:pt>
          <cx:pt idx="9067">DE</cx:pt>
          <cx:pt idx="9068">DE</cx:pt>
          <cx:pt idx="9069">DE</cx:pt>
          <cx:pt idx="9070">DE</cx:pt>
          <cx:pt idx="9071">DE</cx:pt>
          <cx:pt idx="9072">DE</cx:pt>
          <cx:pt idx="9073">DE</cx:pt>
          <cx:pt idx="9074">DE</cx:pt>
          <cx:pt idx="9075">DE</cx:pt>
          <cx:pt idx="9076">DE</cx:pt>
          <cx:pt idx="9077">DE</cx:pt>
          <cx:pt idx="9078">DE</cx:pt>
          <cx:pt idx="9079">DE</cx:pt>
          <cx:pt idx="9080">DE</cx:pt>
          <cx:pt idx="9081">DE</cx:pt>
          <cx:pt idx="9082">DE</cx:pt>
          <cx:pt idx="9083">DE</cx:pt>
          <cx:pt idx="9084">DE</cx:pt>
          <cx:pt idx="9085">DE</cx:pt>
          <cx:pt idx="9086">DE</cx:pt>
          <cx:pt idx="9087">DE</cx:pt>
          <cx:pt idx="9088">DE</cx:pt>
          <cx:pt idx="9089">DE</cx:pt>
          <cx:pt idx="9090">DE</cx:pt>
          <cx:pt idx="9091">DE</cx:pt>
          <cx:pt idx="9092">DE</cx:pt>
          <cx:pt idx="9093">DE</cx:pt>
          <cx:pt idx="9094">DE</cx:pt>
          <cx:pt idx="9095">DE</cx:pt>
          <cx:pt idx="9096">DE</cx:pt>
          <cx:pt idx="9097">DE</cx:pt>
          <cx:pt idx="9098">DE</cx:pt>
          <cx:pt idx="9099">DE</cx:pt>
          <cx:pt idx="9100">DE</cx:pt>
          <cx:pt idx="9101">DE</cx:pt>
          <cx:pt idx="9102">DE</cx:pt>
          <cx:pt idx="9103">DE</cx:pt>
          <cx:pt idx="9104">DE</cx:pt>
          <cx:pt idx="9105">DE</cx:pt>
          <cx:pt idx="9106">DE</cx:pt>
          <cx:pt idx="9107">DE</cx:pt>
          <cx:pt idx="9108">DE</cx:pt>
          <cx:pt idx="9109">DE</cx:pt>
          <cx:pt idx="9110">DE</cx:pt>
          <cx:pt idx="9111">DE</cx:pt>
          <cx:pt idx="9112">DE</cx:pt>
          <cx:pt idx="9113">DE</cx:pt>
          <cx:pt idx="9114">DE</cx:pt>
          <cx:pt idx="9115">DE</cx:pt>
          <cx:pt idx="9116">DE</cx:pt>
          <cx:pt idx="9117">DE</cx:pt>
          <cx:pt idx="9118">DE</cx:pt>
          <cx:pt idx="9119">DE</cx:pt>
          <cx:pt idx="9120">DE</cx:pt>
          <cx:pt idx="9121">DE</cx:pt>
          <cx:pt idx="9122">DE</cx:pt>
          <cx:pt idx="9123">DE</cx:pt>
          <cx:pt idx="9124">DE</cx:pt>
          <cx:pt idx="9125">DE</cx:pt>
          <cx:pt idx="9126">DE</cx:pt>
          <cx:pt idx="9127">DE</cx:pt>
          <cx:pt idx="9128">DE</cx:pt>
          <cx:pt idx="9129">DE</cx:pt>
          <cx:pt idx="9130">DE</cx:pt>
          <cx:pt idx="9131">DE</cx:pt>
          <cx:pt idx="9132">DE</cx:pt>
          <cx:pt idx="9133">DE</cx:pt>
          <cx:pt idx="9134">DE</cx:pt>
          <cx:pt idx="9135">DE</cx:pt>
          <cx:pt idx="9136">DE</cx:pt>
          <cx:pt idx="9137">DE</cx:pt>
          <cx:pt idx="9138">DE</cx:pt>
          <cx:pt idx="9139">DE</cx:pt>
          <cx:pt idx="9140">DE</cx:pt>
          <cx:pt idx="9141">DE</cx:pt>
          <cx:pt idx="9142">DE</cx:pt>
          <cx:pt idx="9143">DE</cx:pt>
          <cx:pt idx="9144">DE</cx:pt>
          <cx:pt idx="9145">DE</cx:pt>
          <cx:pt idx="9146">DE</cx:pt>
          <cx:pt idx="9147">DE</cx:pt>
          <cx:pt idx="9148">DE</cx:pt>
          <cx:pt idx="9149">DE</cx:pt>
          <cx:pt idx="9150">DE</cx:pt>
          <cx:pt idx="9151">DE</cx:pt>
          <cx:pt idx="9152">DE</cx:pt>
          <cx:pt idx="9153">DE</cx:pt>
          <cx:pt idx="9154">DE</cx:pt>
          <cx:pt idx="9155">DE</cx:pt>
          <cx:pt idx="9156">DE</cx:pt>
          <cx:pt idx="9157">DE</cx:pt>
          <cx:pt idx="9158">DE</cx:pt>
          <cx:pt idx="9159">DE</cx:pt>
          <cx:pt idx="9160">DE</cx:pt>
          <cx:pt idx="9161">DE</cx:pt>
          <cx:pt idx="9162">DE</cx:pt>
          <cx:pt idx="9163">DE</cx:pt>
          <cx:pt idx="9164">DE</cx:pt>
          <cx:pt idx="9165">DE</cx:pt>
          <cx:pt idx="9166">DE</cx:pt>
          <cx:pt idx="9167">DE</cx:pt>
          <cx:pt idx="9168">DE</cx:pt>
          <cx:pt idx="9169">DE</cx:pt>
          <cx:pt idx="9170">DE</cx:pt>
          <cx:pt idx="9171">DE</cx:pt>
          <cx:pt idx="9172">DE</cx:pt>
          <cx:pt idx="9173">DE</cx:pt>
          <cx:pt idx="9174">DE</cx:pt>
          <cx:pt idx="9175">DE</cx:pt>
          <cx:pt idx="9176">DE</cx:pt>
          <cx:pt idx="9177">DE</cx:pt>
          <cx:pt idx="9178">DE</cx:pt>
          <cx:pt idx="9179">DE</cx:pt>
          <cx:pt idx="9180">DE</cx:pt>
          <cx:pt idx="9181">DE</cx:pt>
          <cx:pt idx="9182">DE</cx:pt>
          <cx:pt idx="9183">DE</cx:pt>
          <cx:pt idx="9184">DE</cx:pt>
          <cx:pt idx="9185">DE</cx:pt>
          <cx:pt idx="9186">DE</cx:pt>
          <cx:pt idx="9187">DE</cx:pt>
          <cx:pt idx="9188">DE</cx:pt>
          <cx:pt idx="9189">DE</cx:pt>
          <cx:pt idx="9190">DE</cx:pt>
          <cx:pt idx="9191">DE</cx:pt>
          <cx:pt idx="9192">DE</cx:pt>
          <cx:pt idx="9193">DE</cx:pt>
          <cx:pt idx="9194">DE</cx:pt>
          <cx:pt idx="9195">DE</cx:pt>
          <cx:pt idx="9196">DE</cx:pt>
          <cx:pt idx="9197">DE</cx:pt>
          <cx:pt idx="9198">DE</cx:pt>
          <cx:pt idx="9199">DE</cx:pt>
          <cx:pt idx="9200">DE</cx:pt>
          <cx:pt idx="9201">DE</cx:pt>
          <cx:pt idx="9202">DE</cx:pt>
          <cx:pt idx="9203">DE</cx:pt>
          <cx:pt idx="9204">DE</cx:pt>
          <cx:pt idx="9205">DE</cx:pt>
          <cx:pt idx="9206">DE</cx:pt>
          <cx:pt idx="9207">DE</cx:pt>
          <cx:pt idx="9208">DE</cx:pt>
          <cx:pt idx="9209">DE</cx:pt>
          <cx:pt idx="9210">DE</cx:pt>
          <cx:pt idx="9211">DE</cx:pt>
          <cx:pt idx="9212">DE</cx:pt>
          <cx:pt idx="9213">DE</cx:pt>
          <cx:pt idx="9214">DE</cx:pt>
          <cx:pt idx="9215">DE</cx:pt>
          <cx:pt idx="9216">DE</cx:pt>
          <cx:pt idx="9217">DE</cx:pt>
          <cx:pt idx="9218">DE</cx:pt>
          <cx:pt idx="9219">DE</cx:pt>
          <cx:pt idx="9220">DE</cx:pt>
          <cx:pt idx="9221">DE</cx:pt>
          <cx:pt idx="9222">DE</cx:pt>
          <cx:pt idx="9223">DE</cx:pt>
          <cx:pt idx="9224">DE</cx:pt>
          <cx:pt idx="9225">DE</cx:pt>
          <cx:pt idx="9226">DE</cx:pt>
          <cx:pt idx="9227">DE</cx:pt>
          <cx:pt idx="9228">DE</cx:pt>
          <cx:pt idx="9229">DE</cx:pt>
          <cx:pt idx="9230">DE</cx:pt>
          <cx:pt idx="9231">DE</cx:pt>
          <cx:pt idx="9232">DE</cx:pt>
          <cx:pt idx="9233">DE</cx:pt>
          <cx:pt idx="9234">DE</cx:pt>
          <cx:pt idx="9235">DE</cx:pt>
          <cx:pt idx="9236">DE</cx:pt>
          <cx:pt idx="9237">DE</cx:pt>
          <cx:pt idx="9238">DE</cx:pt>
          <cx:pt idx="9239">DE</cx:pt>
          <cx:pt idx="9240">DE</cx:pt>
          <cx:pt idx="9241">DE</cx:pt>
          <cx:pt idx="9242">DE</cx:pt>
          <cx:pt idx="9243">DE</cx:pt>
          <cx:pt idx="9244">DE</cx:pt>
          <cx:pt idx="9245">DE</cx:pt>
          <cx:pt idx="9246">DE</cx:pt>
          <cx:pt idx="9247">DE</cx:pt>
          <cx:pt idx="9248">DE</cx:pt>
          <cx:pt idx="9249">DE</cx:pt>
          <cx:pt idx="9250">DE</cx:pt>
          <cx:pt idx="9251">DE</cx:pt>
          <cx:pt idx="9252">DE</cx:pt>
          <cx:pt idx="9253">DE</cx:pt>
          <cx:pt idx="9254">DE</cx:pt>
          <cx:pt idx="9255">DE</cx:pt>
          <cx:pt idx="9256">DE</cx:pt>
          <cx:pt idx="9257">DE</cx:pt>
          <cx:pt idx="9258">DE</cx:pt>
          <cx:pt idx="9259">DE</cx:pt>
          <cx:pt idx="9260">DE</cx:pt>
          <cx:pt idx="9261">DE</cx:pt>
          <cx:pt idx="9262">DE</cx:pt>
          <cx:pt idx="9263">DE</cx:pt>
          <cx:pt idx="9264">DE</cx:pt>
          <cx:pt idx="9265">DE</cx:pt>
          <cx:pt idx="9266">DE</cx:pt>
          <cx:pt idx="9267">DE</cx:pt>
          <cx:pt idx="9268">DE</cx:pt>
          <cx:pt idx="9269">DE</cx:pt>
          <cx:pt idx="9270">DE</cx:pt>
          <cx:pt idx="9271">DE</cx:pt>
          <cx:pt idx="9272">DE</cx:pt>
          <cx:pt idx="9273">DE</cx:pt>
          <cx:pt idx="9274">DE</cx:pt>
          <cx:pt idx="9275">DE</cx:pt>
          <cx:pt idx="9276">DE</cx:pt>
          <cx:pt idx="9277">DE</cx:pt>
          <cx:pt idx="9278">DE</cx:pt>
          <cx:pt idx="9279">DE</cx:pt>
          <cx:pt idx="9280">DE</cx:pt>
          <cx:pt idx="9281">DE</cx:pt>
          <cx:pt idx="9282">DE</cx:pt>
          <cx:pt idx="9283">DE</cx:pt>
          <cx:pt idx="9284">DE</cx:pt>
          <cx:pt idx="9285">DE</cx:pt>
          <cx:pt idx="9286">DE</cx:pt>
          <cx:pt idx="9287">DE</cx:pt>
          <cx:pt idx="9288">DE</cx:pt>
          <cx:pt idx="9289">DE</cx:pt>
          <cx:pt idx="9290">DE</cx:pt>
          <cx:pt idx="9291">DE</cx:pt>
          <cx:pt idx="9292">DE</cx:pt>
          <cx:pt idx="9293">DE</cx:pt>
          <cx:pt idx="9294">DE</cx:pt>
          <cx:pt idx="9295">DE</cx:pt>
          <cx:pt idx="9296">DE</cx:pt>
          <cx:pt idx="9297">DE</cx:pt>
          <cx:pt idx="9298">DE</cx:pt>
          <cx:pt idx="9299">DE</cx:pt>
          <cx:pt idx="9300">DE</cx:pt>
          <cx:pt idx="9301">DE</cx:pt>
          <cx:pt idx="9302">DE</cx:pt>
          <cx:pt idx="9303">DE</cx:pt>
          <cx:pt idx="9304">DE</cx:pt>
          <cx:pt idx="9305">DE</cx:pt>
          <cx:pt idx="9306">DE</cx:pt>
          <cx:pt idx="9307">DE</cx:pt>
          <cx:pt idx="9308">DE</cx:pt>
          <cx:pt idx="9309">DE</cx:pt>
          <cx:pt idx="9310">DE</cx:pt>
          <cx:pt idx="9311">DE</cx:pt>
          <cx:pt idx="9312">DE</cx:pt>
          <cx:pt idx="9313">DE</cx:pt>
          <cx:pt idx="9314">DE</cx:pt>
          <cx:pt idx="9315">DE</cx:pt>
          <cx:pt idx="9316">DE</cx:pt>
          <cx:pt idx="9317">DE</cx:pt>
          <cx:pt idx="9318">DE</cx:pt>
          <cx:pt idx="9319">DE</cx:pt>
          <cx:pt idx="9320">DE</cx:pt>
          <cx:pt idx="9321">DE</cx:pt>
          <cx:pt idx="9322">DE</cx:pt>
          <cx:pt idx="9323">DE</cx:pt>
          <cx:pt idx="9324">DE</cx:pt>
          <cx:pt idx="9325">DE</cx:pt>
          <cx:pt idx="9326">DE</cx:pt>
          <cx:pt idx="9327">DE</cx:pt>
          <cx:pt idx="9328">DE</cx:pt>
          <cx:pt idx="9329">DE</cx:pt>
          <cx:pt idx="9330">DE</cx:pt>
          <cx:pt idx="9331">DE</cx:pt>
          <cx:pt idx="9332">DE</cx:pt>
          <cx:pt idx="9333">DE</cx:pt>
          <cx:pt idx="9334">DE</cx:pt>
          <cx:pt idx="9335">DE</cx:pt>
          <cx:pt idx="9336">DE</cx:pt>
          <cx:pt idx="9337">DE</cx:pt>
          <cx:pt idx="9338">DE</cx:pt>
          <cx:pt idx="9339">DE</cx:pt>
          <cx:pt idx="9340">DE</cx:pt>
          <cx:pt idx="9341">DE</cx:pt>
          <cx:pt idx="9342">DE</cx:pt>
          <cx:pt idx="9343">DE</cx:pt>
          <cx:pt idx="9344">DE</cx:pt>
          <cx:pt idx="9345">DE</cx:pt>
          <cx:pt idx="9346">DE</cx:pt>
          <cx:pt idx="9347">DE</cx:pt>
          <cx:pt idx="9348">DE</cx:pt>
          <cx:pt idx="9349">DE</cx:pt>
          <cx:pt idx="9350">DE</cx:pt>
          <cx:pt idx="9351">DE</cx:pt>
          <cx:pt idx="9352">DE</cx:pt>
          <cx:pt idx="9353">DE</cx:pt>
          <cx:pt idx="9354">DE</cx:pt>
          <cx:pt idx="9355">DE</cx:pt>
          <cx:pt idx="9356">DE</cx:pt>
          <cx:pt idx="9357">DE</cx:pt>
          <cx:pt idx="9358">DE</cx:pt>
          <cx:pt idx="9359">DE</cx:pt>
          <cx:pt idx="9360">DE</cx:pt>
          <cx:pt idx="9361">DE</cx:pt>
          <cx:pt idx="9362">DE</cx:pt>
          <cx:pt idx="9363">DE</cx:pt>
          <cx:pt idx="9364">DE</cx:pt>
          <cx:pt idx="9365">DE</cx:pt>
          <cx:pt idx="9366">DE</cx:pt>
          <cx:pt idx="9367">DE</cx:pt>
          <cx:pt idx="9368">DE</cx:pt>
          <cx:pt idx="9369">DE</cx:pt>
          <cx:pt idx="9370">DE</cx:pt>
          <cx:pt idx="9371">DE</cx:pt>
          <cx:pt idx="9372">DE</cx:pt>
          <cx:pt idx="9373">DE</cx:pt>
          <cx:pt idx="9374">DE</cx:pt>
          <cx:pt idx="9375">DE</cx:pt>
          <cx:pt idx="9376">DE</cx:pt>
          <cx:pt idx="9377">DE</cx:pt>
          <cx:pt idx="9378">DE</cx:pt>
          <cx:pt idx="9379">DE</cx:pt>
          <cx:pt idx="9380">DE</cx:pt>
          <cx:pt idx="9381">DE</cx:pt>
          <cx:pt idx="9382">DE</cx:pt>
          <cx:pt idx="9383">DE</cx:pt>
          <cx:pt idx="9384">DE</cx:pt>
          <cx:pt idx="9385">DE</cx:pt>
          <cx:pt idx="9386">DE</cx:pt>
          <cx:pt idx="9387">DE</cx:pt>
          <cx:pt idx="9388">DE</cx:pt>
          <cx:pt idx="9389">DE</cx:pt>
          <cx:pt idx="9390">DE</cx:pt>
          <cx:pt idx="9391">DE</cx:pt>
          <cx:pt idx="9392">DE</cx:pt>
          <cx:pt idx="9393">DE</cx:pt>
          <cx:pt idx="9394">DE</cx:pt>
          <cx:pt idx="9395">DE</cx:pt>
          <cx:pt idx="9396">DE</cx:pt>
          <cx:pt idx="9397">DE</cx:pt>
          <cx:pt idx="9398">DE</cx:pt>
          <cx:pt idx="9399">DE</cx:pt>
          <cx:pt idx="9400">DE</cx:pt>
          <cx:pt idx="9401">DE</cx:pt>
          <cx:pt idx="9402">DE</cx:pt>
          <cx:pt idx="9403">DE</cx:pt>
          <cx:pt idx="9404">DE</cx:pt>
          <cx:pt idx="9405">DE</cx:pt>
          <cx:pt idx="9406">DE</cx:pt>
          <cx:pt idx="9407">DE</cx:pt>
          <cx:pt idx="9408">DE</cx:pt>
          <cx:pt idx="9409">DE</cx:pt>
          <cx:pt idx="9410">DE</cx:pt>
          <cx:pt idx="9411">DE</cx:pt>
          <cx:pt idx="9412">DE</cx:pt>
          <cx:pt idx="9413">DE</cx:pt>
          <cx:pt idx="9414">DE</cx:pt>
          <cx:pt idx="9415">DE</cx:pt>
          <cx:pt idx="9416">DE</cx:pt>
          <cx:pt idx="9417">DE</cx:pt>
          <cx:pt idx="9418">DE</cx:pt>
          <cx:pt idx="9419">DE</cx:pt>
          <cx:pt idx="9420">DE</cx:pt>
          <cx:pt idx="9421">DE</cx:pt>
          <cx:pt idx="9422">DE</cx:pt>
          <cx:pt idx="9423">DE</cx:pt>
          <cx:pt idx="9424">DE</cx:pt>
          <cx:pt idx="9425">DE</cx:pt>
          <cx:pt idx="9426">DE</cx:pt>
          <cx:pt idx="9427">DE</cx:pt>
          <cx:pt idx="9428">DE</cx:pt>
          <cx:pt idx="9429">DE</cx:pt>
          <cx:pt idx="9430">DE</cx:pt>
          <cx:pt idx="9431">DE</cx:pt>
          <cx:pt idx="9432">DE</cx:pt>
          <cx:pt idx="9433">DE</cx:pt>
          <cx:pt idx="9434">DE</cx:pt>
          <cx:pt idx="9435">DE</cx:pt>
          <cx:pt idx="9436">DE</cx:pt>
          <cx:pt idx="9437">DE</cx:pt>
          <cx:pt idx="9438">DE</cx:pt>
          <cx:pt idx="9439">DE</cx:pt>
          <cx:pt idx="9440">DE</cx:pt>
          <cx:pt idx="9441">DE</cx:pt>
          <cx:pt idx="9442">DE</cx:pt>
          <cx:pt idx="9443">DE</cx:pt>
          <cx:pt idx="9444">DE</cx:pt>
          <cx:pt idx="9445">DE</cx:pt>
          <cx:pt idx="9446">DE</cx:pt>
          <cx:pt idx="9447">DE</cx:pt>
          <cx:pt idx="9448">DE</cx:pt>
          <cx:pt idx="9449">DE</cx:pt>
          <cx:pt idx="9450">DE</cx:pt>
          <cx:pt idx="9451">DE</cx:pt>
          <cx:pt idx="9452">DE</cx:pt>
          <cx:pt idx="9453">DE</cx:pt>
          <cx:pt idx="9454">DE</cx:pt>
          <cx:pt idx="9455">DE</cx:pt>
          <cx:pt idx="9456">DE</cx:pt>
          <cx:pt idx="9457">DE</cx:pt>
          <cx:pt idx="9458">DE</cx:pt>
          <cx:pt idx="9459">DE</cx:pt>
          <cx:pt idx="9460">DE</cx:pt>
          <cx:pt idx="9461">DE</cx:pt>
          <cx:pt idx="9462">DE</cx:pt>
          <cx:pt idx="9463">DE</cx:pt>
          <cx:pt idx="9464">DE</cx:pt>
          <cx:pt idx="9465">DE</cx:pt>
          <cx:pt idx="9466">DE</cx:pt>
          <cx:pt idx="9467">DE</cx:pt>
          <cx:pt idx="9468">DE</cx:pt>
          <cx:pt idx="9469">DE</cx:pt>
          <cx:pt idx="9470">DE</cx:pt>
          <cx:pt idx="9471">DE</cx:pt>
          <cx:pt idx="9472">DE</cx:pt>
          <cx:pt idx="9473">DE</cx:pt>
          <cx:pt idx="9474">DE</cx:pt>
          <cx:pt idx="9475">DE</cx:pt>
          <cx:pt idx="9476">DE</cx:pt>
          <cx:pt idx="9477">DE</cx:pt>
          <cx:pt idx="9478">DE</cx:pt>
          <cx:pt idx="9479">DE</cx:pt>
          <cx:pt idx="9480">DE</cx:pt>
          <cx:pt idx="9481">DE</cx:pt>
          <cx:pt idx="9482">DE</cx:pt>
          <cx:pt idx="9483">DE</cx:pt>
          <cx:pt idx="9484">DE</cx:pt>
          <cx:pt idx="9485">DE</cx:pt>
          <cx:pt idx="9486">DE</cx:pt>
          <cx:pt idx="9487">DE</cx:pt>
          <cx:pt idx="9488">DE</cx:pt>
          <cx:pt idx="9489">DE</cx:pt>
          <cx:pt idx="9490">DE</cx:pt>
          <cx:pt idx="9491">DE</cx:pt>
          <cx:pt idx="9492">DE</cx:pt>
          <cx:pt idx="9493">DE</cx:pt>
          <cx:pt idx="9494">DE</cx:pt>
          <cx:pt idx="9495">DE</cx:pt>
          <cx:pt idx="9496">DE</cx:pt>
          <cx:pt idx="9497">DE</cx:pt>
          <cx:pt idx="9498">DE</cx:pt>
          <cx:pt idx="9499">DE</cx:pt>
          <cx:pt idx="9500">DE</cx:pt>
          <cx:pt idx="9501">DE</cx:pt>
          <cx:pt idx="9502">DE</cx:pt>
          <cx:pt idx="9503">DE</cx:pt>
          <cx:pt idx="9504">DE</cx:pt>
          <cx:pt idx="9505">DE</cx:pt>
          <cx:pt idx="9506">DE</cx:pt>
          <cx:pt idx="9507">DE</cx:pt>
          <cx:pt idx="9508">DE</cx:pt>
          <cx:pt idx="9509">DE</cx:pt>
          <cx:pt idx="9510">DE</cx:pt>
          <cx:pt idx="9511">DE</cx:pt>
          <cx:pt idx="9512">DE</cx:pt>
          <cx:pt idx="9513">DE</cx:pt>
          <cx:pt idx="9514">DE</cx:pt>
          <cx:pt idx="9515">DE</cx:pt>
          <cx:pt idx="9516">DE</cx:pt>
          <cx:pt idx="9517">DE</cx:pt>
          <cx:pt idx="9518">DE</cx:pt>
          <cx:pt idx="9519">DE</cx:pt>
          <cx:pt idx="9520">DE</cx:pt>
          <cx:pt idx="9521">DE</cx:pt>
          <cx:pt idx="9522">DE</cx:pt>
          <cx:pt idx="9523">DE</cx:pt>
          <cx:pt idx="9524">DE</cx:pt>
          <cx:pt idx="9525">DE</cx:pt>
          <cx:pt idx="9526">DE</cx:pt>
          <cx:pt idx="9527">DE</cx:pt>
          <cx:pt idx="9528">DE</cx:pt>
          <cx:pt idx="9529">DE</cx:pt>
          <cx:pt idx="9530">DE</cx:pt>
          <cx:pt idx="9531">DE</cx:pt>
          <cx:pt idx="9532">DE</cx:pt>
          <cx:pt idx="9533">DE</cx:pt>
          <cx:pt idx="9534">DE</cx:pt>
          <cx:pt idx="9535">DE</cx:pt>
          <cx:pt idx="9536">DE</cx:pt>
          <cx:pt idx="9537">DE</cx:pt>
          <cx:pt idx="9538">DE</cx:pt>
          <cx:pt idx="9539">DE</cx:pt>
          <cx:pt idx="9540">DE</cx:pt>
          <cx:pt idx="9541">DE</cx:pt>
          <cx:pt idx="9542">DE</cx:pt>
          <cx:pt idx="9543">DE</cx:pt>
          <cx:pt idx="9544">DE</cx:pt>
          <cx:pt idx="9545">DE</cx:pt>
          <cx:pt idx="9546">DE</cx:pt>
          <cx:pt idx="9547">DE</cx:pt>
          <cx:pt idx="9548">DE</cx:pt>
          <cx:pt idx="9549">DE</cx:pt>
          <cx:pt idx="9550">DE</cx:pt>
          <cx:pt idx="9551">DE</cx:pt>
          <cx:pt idx="9552">DE</cx:pt>
          <cx:pt idx="9553">DE</cx:pt>
          <cx:pt idx="9554">DE</cx:pt>
          <cx:pt idx="9555">DE</cx:pt>
          <cx:pt idx="9556">DE</cx:pt>
          <cx:pt idx="9557">DE</cx:pt>
          <cx:pt idx="9558">DE</cx:pt>
          <cx:pt idx="9559">DE</cx:pt>
          <cx:pt idx="9560">DE</cx:pt>
          <cx:pt idx="9561">DE</cx:pt>
          <cx:pt idx="9562">DE</cx:pt>
          <cx:pt idx="9563">DE</cx:pt>
          <cx:pt idx="9564">DE</cx:pt>
          <cx:pt idx="9565">DE</cx:pt>
          <cx:pt idx="9566">DE</cx:pt>
          <cx:pt idx="9567">DE</cx:pt>
          <cx:pt idx="9568">DE</cx:pt>
          <cx:pt idx="9569">DE</cx:pt>
          <cx:pt idx="9570">DE</cx:pt>
          <cx:pt idx="9571">DE</cx:pt>
          <cx:pt idx="9572">DE</cx:pt>
          <cx:pt idx="9573">DE</cx:pt>
          <cx:pt idx="9574">DE</cx:pt>
          <cx:pt idx="9575">DE</cx:pt>
          <cx:pt idx="9576">DE</cx:pt>
          <cx:pt idx="9577">DE</cx:pt>
          <cx:pt idx="9578">DE</cx:pt>
          <cx:pt idx="9579">DE</cx:pt>
          <cx:pt idx="9580">DE</cx:pt>
          <cx:pt idx="9581">DE</cx:pt>
          <cx:pt idx="9582">DE</cx:pt>
          <cx:pt idx="9583">DE</cx:pt>
          <cx:pt idx="9584">DE</cx:pt>
          <cx:pt idx="9585">DE</cx:pt>
          <cx:pt idx="9586">DE</cx:pt>
          <cx:pt idx="9587">DE</cx:pt>
          <cx:pt idx="9588">DE</cx:pt>
          <cx:pt idx="9589">DE</cx:pt>
          <cx:pt idx="9590">DE</cx:pt>
          <cx:pt idx="9591">DE</cx:pt>
          <cx:pt idx="9592">DE</cx:pt>
          <cx:pt idx="9593">DE</cx:pt>
          <cx:pt idx="9594">DE</cx:pt>
          <cx:pt idx="9595">DE</cx:pt>
          <cx:pt idx="9596">DE</cx:pt>
          <cx:pt idx="9597">DE</cx:pt>
          <cx:pt idx="9598">DE</cx:pt>
          <cx:pt idx="9599">DE</cx:pt>
          <cx:pt idx="9600">DE</cx:pt>
          <cx:pt idx="9601">DE</cx:pt>
          <cx:pt idx="9602">DE</cx:pt>
          <cx:pt idx="9603">DE</cx:pt>
          <cx:pt idx="9604">DE</cx:pt>
          <cx:pt idx="9605">DE</cx:pt>
          <cx:pt idx="9606">DE</cx:pt>
          <cx:pt idx="9607">DE</cx:pt>
          <cx:pt idx="9608">DE</cx:pt>
          <cx:pt idx="9609">DE</cx:pt>
          <cx:pt idx="9610">DE</cx:pt>
          <cx:pt idx="9611">DE</cx:pt>
          <cx:pt idx="9612">DE</cx:pt>
          <cx:pt idx="9613">DE</cx:pt>
          <cx:pt idx="9614">DE</cx:pt>
          <cx:pt idx="9615">DE</cx:pt>
          <cx:pt idx="9616">DE</cx:pt>
          <cx:pt idx="9617">DE</cx:pt>
          <cx:pt idx="9618">DE</cx:pt>
          <cx:pt idx="9619">DE</cx:pt>
          <cx:pt idx="9620">DE</cx:pt>
          <cx:pt idx="9621">DE</cx:pt>
          <cx:pt idx="9622">DE</cx:pt>
          <cx:pt idx="9623">DE</cx:pt>
          <cx:pt idx="9624">DE</cx:pt>
          <cx:pt idx="9625">DE</cx:pt>
          <cx:pt idx="9626">DE</cx:pt>
          <cx:pt idx="9627">DE</cx:pt>
          <cx:pt idx="9628">DE</cx:pt>
          <cx:pt idx="9629">DE</cx:pt>
          <cx:pt idx="9630">DE</cx:pt>
          <cx:pt idx="9631">DE</cx:pt>
          <cx:pt idx="9632">DE</cx:pt>
          <cx:pt idx="9633">DE</cx:pt>
          <cx:pt idx="9634">DE</cx:pt>
          <cx:pt idx="9635">DE</cx:pt>
          <cx:pt idx="9636">DE</cx:pt>
          <cx:pt idx="9637">DE</cx:pt>
          <cx:pt idx="9638">DE</cx:pt>
          <cx:pt idx="9639">DE</cx:pt>
          <cx:pt idx="9640">DE</cx:pt>
          <cx:pt idx="9641">DE</cx:pt>
          <cx:pt idx="9642">DE</cx:pt>
          <cx:pt idx="9643">DE</cx:pt>
          <cx:pt idx="9644">DE</cx:pt>
          <cx:pt idx="9645">DE</cx:pt>
          <cx:pt idx="9646">DE</cx:pt>
          <cx:pt idx="9647">DE</cx:pt>
          <cx:pt idx="9648">DE</cx:pt>
          <cx:pt idx="9649">DE</cx:pt>
          <cx:pt idx="9650">DE</cx:pt>
          <cx:pt idx="9651">DE</cx:pt>
          <cx:pt idx="9652">DE</cx:pt>
          <cx:pt idx="9653">DE</cx:pt>
          <cx:pt idx="9654">DE</cx:pt>
          <cx:pt idx="9655">DE</cx:pt>
          <cx:pt idx="9656">DE</cx:pt>
          <cx:pt idx="9657">DE</cx:pt>
          <cx:pt idx="9658">DE</cx:pt>
          <cx:pt idx="9659">DE</cx:pt>
          <cx:pt idx="9660">DE</cx:pt>
          <cx:pt idx="9661">DE</cx:pt>
          <cx:pt idx="9662">DE</cx:pt>
          <cx:pt idx="9663">DE</cx:pt>
          <cx:pt idx="9664">DE</cx:pt>
          <cx:pt idx="9665">DE</cx:pt>
          <cx:pt idx="9666">DE</cx:pt>
          <cx:pt idx="9667">DE</cx:pt>
          <cx:pt idx="9668">DE</cx:pt>
          <cx:pt idx="9669">DE</cx:pt>
          <cx:pt idx="9670">DE</cx:pt>
          <cx:pt idx="9671">DE</cx:pt>
          <cx:pt idx="9672">DE</cx:pt>
          <cx:pt idx="9673">DE</cx:pt>
          <cx:pt idx="9674">DE</cx:pt>
          <cx:pt idx="9675">DE</cx:pt>
          <cx:pt idx="9676">DE</cx:pt>
          <cx:pt idx="9677">DE</cx:pt>
          <cx:pt idx="9678">DE</cx:pt>
          <cx:pt idx="9679">DE</cx:pt>
          <cx:pt idx="9680">DE</cx:pt>
          <cx:pt idx="9681">DE</cx:pt>
          <cx:pt idx="9682">DE</cx:pt>
          <cx:pt idx="9683">DE</cx:pt>
          <cx:pt idx="9684">DE</cx:pt>
          <cx:pt idx="9685">DE</cx:pt>
          <cx:pt idx="9686">DE</cx:pt>
          <cx:pt idx="9687">DE</cx:pt>
          <cx:pt idx="9688">DE</cx:pt>
          <cx:pt idx="9689">DE</cx:pt>
          <cx:pt idx="9690">DE</cx:pt>
          <cx:pt idx="9691">DE</cx:pt>
          <cx:pt idx="9692">DE</cx:pt>
          <cx:pt idx="9693">DE</cx:pt>
          <cx:pt idx="9694">DE</cx:pt>
          <cx:pt idx="9695">DE</cx:pt>
          <cx:pt idx="9696">DE</cx:pt>
          <cx:pt idx="9697">DE</cx:pt>
          <cx:pt idx="9698">DE</cx:pt>
          <cx:pt idx="9699">DE</cx:pt>
          <cx:pt idx="9700">DE</cx:pt>
          <cx:pt idx="9701">DE</cx:pt>
          <cx:pt idx="9702">DE</cx:pt>
          <cx:pt idx="9703">DE</cx:pt>
          <cx:pt idx="9704">DE</cx:pt>
          <cx:pt idx="9705">DE</cx:pt>
          <cx:pt idx="9706">DE</cx:pt>
          <cx:pt idx="9707">DE</cx:pt>
          <cx:pt idx="9708">DE</cx:pt>
          <cx:pt idx="9709">DE</cx:pt>
          <cx:pt idx="9710">DE</cx:pt>
          <cx:pt idx="9711">DE</cx:pt>
          <cx:pt idx="9712">DE</cx:pt>
          <cx:pt idx="9713">DE</cx:pt>
          <cx:pt idx="9714">DE</cx:pt>
          <cx:pt idx="9715">DE</cx:pt>
          <cx:pt idx="9716">DE</cx:pt>
          <cx:pt idx="9717">DE</cx:pt>
          <cx:pt idx="9718">DE</cx:pt>
          <cx:pt idx="9719">DE</cx:pt>
          <cx:pt idx="9720">DE</cx:pt>
          <cx:pt idx="9721">DE</cx:pt>
          <cx:pt idx="9722">DE</cx:pt>
          <cx:pt idx="9723">DE</cx:pt>
          <cx:pt idx="9724">DE</cx:pt>
          <cx:pt idx="9725">DE</cx:pt>
          <cx:pt idx="9726">DE</cx:pt>
          <cx:pt idx="9727">DE</cx:pt>
          <cx:pt idx="9728">DE</cx:pt>
          <cx:pt idx="9729">DE</cx:pt>
          <cx:pt idx="9730">DE</cx:pt>
          <cx:pt idx="9731">DE</cx:pt>
          <cx:pt idx="9732">DE</cx:pt>
          <cx:pt idx="9733">DE</cx:pt>
          <cx:pt idx="9734">DE</cx:pt>
          <cx:pt idx="9735">DE</cx:pt>
          <cx:pt idx="9736">DE</cx:pt>
          <cx:pt idx="9737">DE</cx:pt>
          <cx:pt idx="9738">DE</cx:pt>
          <cx:pt idx="9739">DE</cx:pt>
          <cx:pt idx="9740">DE</cx:pt>
          <cx:pt idx="9741">DE</cx:pt>
          <cx:pt idx="9742">DE</cx:pt>
          <cx:pt idx="9743">DE</cx:pt>
          <cx:pt idx="9744">DE</cx:pt>
          <cx:pt idx="9745">DE</cx:pt>
          <cx:pt idx="9746">DE</cx:pt>
          <cx:pt idx="9747">DE</cx:pt>
          <cx:pt idx="9748">DE</cx:pt>
          <cx:pt idx="9749">DE</cx:pt>
          <cx:pt idx="9750">DE</cx:pt>
          <cx:pt idx="9751">DE</cx:pt>
          <cx:pt idx="9752">DE</cx:pt>
          <cx:pt idx="9753">DE</cx:pt>
          <cx:pt idx="9754">DE</cx:pt>
          <cx:pt idx="9755">DE</cx:pt>
          <cx:pt idx="9756">DE</cx:pt>
          <cx:pt idx="9757">DE</cx:pt>
          <cx:pt idx="9758">DE</cx:pt>
          <cx:pt idx="9759">DE</cx:pt>
          <cx:pt idx="9760">DE</cx:pt>
          <cx:pt idx="9761">DE</cx:pt>
          <cx:pt idx="9762">DE</cx:pt>
          <cx:pt idx="9763">DE</cx:pt>
          <cx:pt idx="9764">DE</cx:pt>
          <cx:pt idx="9765">DE</cx:pt>
          <cx:pt idx="9766">DE</cx:pt>
          <cx:pt idx="9767">DE</cx:pt>
          <cx:pt idx="9768">DE</cx:pt>
          <cx:pt idx="9769">DE</cx:pt>
          <cx:pt idx="9770">DE</cx:pt>
          <cx:pt idx="9771">DE</cx:pt>
          <cx:pt idx="9772">DE</cx:pt>
          <cx:pt idx="9773">DE</cx:pt>
          <cx:pt idx="9774">DE</cx:pt>
          <cx:pt idx="9775">DE</cx:pt>
          <cx:pt idx="9776">DE</cx:pt>
          <cx:pt idx="9777">DE</cx:pt>
          <cx:pt idx="9778">DE</cx:pt>
          <cx:pt idx="9779">DE</cx:pt>
          <cx:pt idx="9780">DE</cx:pt>
          <cx:pt idx="9781">DE</cx:pt>
          <cx:pt idx="9782">DE</cx:pt>
          <cx:pt idx="9783">DE</cx:pt>
          <cx:pt idx="9784">DE</cx:pt>
          <cx:pt idx="9785">DE</cx:pt>
          <cx:pt idx="9786">DE</cx:pt>
          <cx:pt idx="9787">DE</cx:pt>
          <cx:pt idx="9788">DE</cx:pt>
          <cx:pt idx="9789">DE</cx:pt>
          <cx:pt idx="9790">DE</cx:pt>
          <cx:pt idx="9791">DE</cx:pt>
          <cx:pt idx="9792">DE</cx:pt>
          <cx:pt idx="9793">DE</cx:pt>
          <cx:pt idx="9794">DE</cx:pt>
          <cx:pt idx="9795">DE</cx:pt>
          <cx:pt idx="9796">DE</cx:pt>
          <cx:pt idx="9797">DE</cx:pt>
          <cx:pt idx="9798">DE</cx:pt>
          <cx:pt idx="9799">DE</cx:pt>
          <cx:pt idx="9800">DE</cx:pt>
          <cx:pt idx="9801">DE</cx:pt>
          <cx:pt idx="9802">DE</cx:pt>
          <cx:pt idx="9803">DE</cx:pt>
          <cx:pt idx="9804">DE</cx:pt>
          <cx:pt idx="9805">DE</cx:pt>
          <cx:pt idx="9806">DE</cx:pt>
          <cx:pt idx="9807">DE</cx:pt>
          <cx:pt idx="9808">DE</cx:pt>
          <cx:pt idx="9809">DE</cx:pt>
          <cx:pt idx="9810">DE</cx:pt>
          <cx:pt idx="9811">DE</cx:pt>
          <cx:pt idx="9812">DE</cx:pt>
          <cx:pt idx="9813">DE</cx:pt>
          <cx:pt idx="9814">DE</cx:pt>
          <cx:pt idx="9815">DE</cx:pt>
          <cx:pt idx="9816">DE</cx:pt>
          <cx:pt idx="9817">DE</cx:pt>
          <cx:pt idx="9818">DE</cx:pt>
          <cx:pt idx="9819">DE</cx:pt>
          <cx:pt idx="9820">DE</cx:pt>
          <cx:pt idx="9821">DE</cx:pt>
          <cx:pt idx="9822">DE</cx:pt>
          <cx:pt idx="9823">DE</cx:pt>
          <cx:pt idx="9824">DE</cx:pt>
          <cx:pt idx="9825">DE</cx:pt>
          <cx:pt idx="9826">DE</cx:pt>
          <cx:pt idx="9827">DE</cx:pt>
          <cx:pt idx="9828">DE</cx:pt>
          <cx:pt idx="9829">DE</cx:pt>
          <cx:pt idx="9830">DE</cx:pt>
          <cx:pt idx="9831">DE</cx:pt>
          <cx:pt idx="9832">DE</cx:pt>
          <cx:pt idx="9833">DE</cx:pt>
          <cx:pt idx="9834">DE</cx:pt>
          <cx:pt idx="9835">DE</cx:pt>
          <cx:pt idx="9836">DE</cx:pt>
          <cx:pt idx="9837">DE</cx:pt>
          <cx:pt idx="9838">DE</cx:pt>
          <cx:pt idx="9839">DE</cx:pt>
          <cx:pt idx="9840">DE</cx:pt>
          <cx:pt idx="9841">DE</cx:pt>
          <cx:pt idx="9842">DE</cx:pt>
          <cx:pt idx="9843">DE</cx:pt>
          <cx:pt idx="9844">DE</cx:pt>
          <cx:pt idx="9845">DE</cx:pt>
          <cx:pt idx="9846">DE</cx:pt>
          <cx:pt idx="9847">DE</cx:pt>
          <cx:pt idx="9848">DE</cx:pt>
          <cx:pt idx="9849">DE</cx:pt>
          <cx:pt idx="9850">DE</cx:pt>
          <cx:pt idx="9851">DE</cx:pt>
          <cx:pt idx="9852">DE</cx:pt>
          <cx:pt idx="9853">DE</cx:pt>
          <cx:pt idx="9854">DE</cx:pt>
          <cx:pt idx="9855">DE</cx:pt>
          <cx:pt idx="9856">DE</cx:pt>
          <cx:pt idx="9857">DE</cx:pt>
          <cx:pt idx="9858">DE</cx:pt>
          <cx:pt idx="9859">DE</cx:pt>
          <cx:pt idx="9860">DE</cx:pt>
          <cx:pt idx="9861">DE</cx:pt>
          <cx:pt idx="9862">DE</cx:pt>
          <cx:pt idx="9863">DE</cx:pt>
          <cx:pt idx="9864">DE</cx:pt>
          <cx:pt idx="9865">DE</cx:pt>
          <cx:pt idx="9866">DE</cx:pt>
          <cx:pt idx="9867">DE</cx:pt>
          <cx:pt idx="9868">DE</cx:pt>
          <cx:pt idx="9869">DE</cx:pt>
          <cx:pt idx="9870">DE</cx:pt>
          <cx:pt idx="9871">DE</cx:pt>
          <cx:pt idx="9872">DE</cx:pt>
          <cx:pt idx="9873">DE</cx:pt>
          <cx:pt idx="9874">DE</cx:pt>
          <cx:pt idx="9875">DE</cx:pt>
          <cx:pt idx="9876">DE</cx:pt>
          <cx:pt idx="9877">DE</cx:pt>
          <cx:pt idx="9878">DE</cx:pt>
          <cx:pt idx="9879">DE</cx:pt>
          <cx:pt idx="9880">DE</cx:pt>
          <cx:pt idx="9881">DE</cx:pt>
          <cx:pt idx="9882">DE</cx:pt>
          <cx:pt idx="9883">DE</cx:pt>
          <cx:pt idx="9884">DE</cx:pt>
          <cx:pt idx="9885">DE</cx:pt>
          <cx:pt idx="9886">DE</cx:pt>
          <cx:pt idx="9887">DE</cx:pt>
          <cx:pt idx="9888">DE</cx:pt>
          <cx:pt idx="9889">DE</cx:pt>
          <cx:pt idx="9890">DE</cx:pt>
          <cx:pt idx="9891">DE</cx:pt>
          <cx:pt idx="9892">DE</cx:pt>
          <cx:pt idx="9893">DE</cx:pt>
          <cx:pt idx="9894">DE</cx:pt>
          <cx:pt idx="9895">DE</cx:pt>
          <cx:pt idx="9896">DE</cx:pt>
          <cx:pt idx="9897">DE</cx:pt>
          <cx:pt idx="9898">DE</cx:pt>
          <cx:pt idx="9899">DE</cx:pt>
          <cx:pt idx="9900">DE</cx:pt>
          <cx:pt idx="9901">DE</cx:pt>
          <cx:pt idx="9902">DE</cx:pt>
          <cx:pt idx="9903">DE</cx:pt>
          <cx:pt idx="9904">DE</cx:pt>
          <cx:pt idx="9905">DE</cx:pt>
          <cx:pt idx="9906">DE</cx:pt>
          <cx:pt idx="9907">DE</cx:pt>
          <cx:pt idx="9908">DE</cx:pt>
          <cx:pt idx="9909">DE</cx:pt>
          <cx:pt idx="9910">DE</cx:pt>
          <cx:pt idx="9911">DE</cx:pt>
          <cx:pt idx="9912">DE</cx:pt>
          <cx:pt idx="9913">DE</cx:pt>
          <cx:pt idx="9914">DE</cx:pt>
          <cx:pt idx="9915">DE</cx:pt>
          <cx:pt idx="9916">DE</cx:pt>
          <cx:pt idx="9917">DE</cx:pt>
          <cx:pt idx="9918">DE</cx:pt>
          <cx:pt idx="9919">DE</cx:pt>
          <cx:pt idx="9920">DE</cx:pt>
          <cx:pt idx="9921">DE</cx:pt>
          <cx:pt idx="9922">DE</cx:pt>
          <cx:pt idx="9923">DE</cx:pt>
          <cx:pt idx="9924">DE</cx:pt>
          <cx:pt idx="9925">DE</cx:pt>
          <cx:pt idx="9926">DE</cx:pt>
          <cx:pt idx="9927">DE</cx:pt>
          <cx:pt idx="9928">DE</cx:pt>
          <cx:pt idx="9929">DE</cx:pt>
          <cx:pt idx="9930">DE</cx:pt>
          <cx:pt idx="9931">DE</cx:pt>
          <cx:pt idx="9932">DE</cx:pt>
          <cx:pt idx="9933">DE</cx:pt>
          <cx:pt idx="9934">DE</cx:pt>
          <cx:pt idx="9935">DE</cx:pt>
          <cx:pt idx="9936">DE</cx:pt>
          <cx:pt idx="9937">DE</cx:pt>
          <cx:pt idx="9938">DE</cx:pt>
          <cx:pt idx="9939">DE</cx:pt>
          <cx:pt idx="9940">DE</cx:pt>
          <cx:pt idx="9941">DE</cx:pt>
          <cx:pt idx="9942">DE</cx:pt>
          <cx:pt idx="9943">DE</cx:pt>
          <cx:pt idx="9944">DE</cx:pt>
          <cx:pt idx="9945">DE</cx:pt>
          <cx:pt idx="9946">DE</cx:pt>
          <cx:pt idx="9947">DE</cx:pt>
          <cx:pt idx="9948">DE</cx:pt>
          <cx:pt idx="9949">DE</cx:pt>
          <cx:pt idx="9950">DE</cx:pt>
          <cx:pt idx="9951">DE</cx:pt>
          <cx:pt idx="9952">DE</cx:pt>
          <cx:pt idx="9953">DE</cx:pt>
          <cx:pt idx="9954">DE</cx:pt>
          <cx:pt idx="9955">DE</cx:pt>
          <cx:pt idx="9956">DE</cx:pt>
          <cx:pt idx="9957">DE</cx:pt>
          <cx:pt idx="9958">DE</cx:pt>
          <cx:pt idx="9959">DE</cx:pt>
          <cx:pt idx="9960">DE</cx:pt>
          <cx:pt idx="9961">DE</cx:pt>
          <cx:pt idx="9962">DE</cx:pt>
          <cx:pt idx="9963">DE</cx:pt>
          <cx:pt idx="9964">DE</cx:pt>
          <cx:pt idx="9965">DE</cx:pt>
          <cx:pt idx="9966">DE</cx:pt>
          <cx:pt idx="9967">DE</cx:pt>
          <cx:pt idx="9968">DE</cx:pt>
          <cx:pt idx="9969">DE</cx:pt>
          <cx:pt idx="9970">DE</cx:pt>
          <cx:pt idx="9971">DE</cx:pt>
          <cx:pt idx="9972">DE</cx:pt>
          <cx:pt idx="9973">DE</cx:pt>
          <cx:pt idx="9974">DE</cx:pt>
          <cx:pt idx="9975">DE</cx:pt>
          <cx:pt idx="9976">DE</cx:pt>
          <cx:pt idx="9977">DE</cx:pt>
          <cx:pt idx="9978">DE</cx:pt>
          <cx:pt idx="9979">DE</cx:pt>
          <cx:pt idx="9980">DE</cx:pt>
          <cx:pt idx="9981">DE</cx:pt>
          <cx:pt idx="9982">DE</cx:pt>
          <cx:pt idx="9983">DE</cx:pt>
          <cx:pt idx="9984">DE</cx:pt>
          <cx:pt idx="9985">DE</cx:pt>
          <cx:pt idx="9986">DE</cx:pt>
          <cx:pt idx="9987">DE</cx:pt>
          <cx:pt idx="9988">DE</cx:pt>
          <cx:pt idx="9989">DE</cx:pt>
          <cx:pt idx="9990">DE</cx:pt>
          <cx:pt idx="9991">DE</cx:pt>
          <cx:pt idx="9992">DE</cx:pt>
          <cx:pt idx="9993">DE</cx:pt>
          <cx:pt idx="9994">DE</cx:pt>
          <cx:pt idx="9995">DE</cx:pt>
          <cx:pt idx="9996">DE</cx:pt>
          <cx:pt idx="9997">DE</cx:pt>
          <cx:pt idx="9998">DE</cx:pt>
          <cx:pt idx="9999">DE</cx:pt>
          <cx:pt idx="10000">DE</cx:pt>
          <cx:pt idx="10001">DE</cx:pt>
          <cx:pt idx="10002">DE</cx:pt>
          <cx:pt idx="10003">DE</cx:pt>
          <cx:pt idx="10004">DE</cx:pt>
          <cx:pt idx="10005">DE</cx:pt>
          <cx:pt idx="10006">DE</cx:pt>
          <cx:pt idx="10007">DE</cx:pt>
          <cx:pt idx="10008">DE</cx:pt>
          <cx:pt idx="10009">DE</cx:pt>
          <cx:pt idx="10010">DE</cx:pt>
          <cx:pt idx="10011">DE</cx:pt>
          <cx:pt idx="10012">DE</cx:pt>
          <cx:pt idx="10013">DE</cx:pt>
          <cx:pt idx="10014">DE</cx:pt>
          <cx:pt idx="10015">DE</cx:pt>
          <cx:pt idx="10016">DE</cx:pt>
          <cx:pt idx="10017">DE</cx:pt>
          <cx:pt idx="10018">DE</cx:pt>
          <cx:pt idx="10019">DE</cx:pt>
          <cx:pt idx="10020">DE</cx:pt>
          <cx:pt idx="10021">DE</cx:pt>
          <cx:pt idx="10022">DE</cx:pt>
          <cx:pt idx="10023">DE</cx:pt>
          <cx:pt idx="10024">DE</cx:pt>
          <cx:pt idx="10025">DE</cx:pt>
          <cx:pt idx="10026">DE</cx:pt>
          <cx:pt idx="10027">DE</cx:pt>
          <cx:pt idx="10028">DE</cx:pt>
          <cx:pt idx="10029">DE</cx:pt>
          <cx:pt idx="10030">DE</cx:pt>
          <cx:pt idx="10031">DE</cx:pt>
          <cx:pt idx="10032">DE</cx:pt>
          <cx:pt idx="10033">DE</cx:pt>
          <cx:pt idx="10034">DE</cx:pt>
          <cx:pt idx="10035">DE</cx:pt>
          <cx:pt idx="10036">DE</cx:pt>
          <cx:pt idx="10037">DE</cx:pt>
          <cx:pt idx="10038">DE</cx:pt>
          <cx:pt idx="10039">DE</cx:pt>
          <cx:pt idx="10040">DE</cx:pt>
          <cx:pt idx="10041">DE</cx:pt>
          <cx:pt idx="10042">DE</cx:pt>
          <cx:pt idx="10043">DE</cx:pt>
          <cx:pt idx="10044">DE</cx:pt>
          <cx:pt idx="10045">DE</cx:pt>
          <cx:pt idx="10046">DE</cx:pt>
          <cx:pt idx="10047">DE</cx:pt>
          <cx:pt idx="10048">DE</cx:pt>
          <cx:pt idx="10049">DE</cx:pt>
          <cx:pt idx="10050">DE</cx:pt>
          <cx:pt idx="10051">DE</cx:pt>
          <cx:pt idx="10052">DE</cx:pt>
          <cx:pt idx="10053">DE</cx:pt>
          <cx:pt idx="10054">DE</cx:pt>
          <cx:pt idx="10055">DE</cx:pt>
          <cx:pt idx="10056">DE</cx:pt>
          <cx:pt idx="10057">DE</cx:pt>
          <cx:pt idx="10058">DE</cx:pt>
          <cx:pt idx="10059">DE</cx:pt>
          <cx:pt idx="10060">DE</cx:pt>
          <cx:pt idx="10061">DE</cx:pt>
          <cx:pt idx="10062">DE</cx:pt>
          <cx:pt idx="10063">DE</cx:pt>
          <cx:pt idx="10064">DE</cx:pt>
          <cx:pt idx="10065">DE</cx:pt>
          <cx:pt idx="10066">DE</cx:pt>
          <cx:pt idx="10067">DE</cx:pt>
          <cx:pt idx="10068">DE</cx:pt>
          <cx:pt idx="10069">DE</cx:pt>
          <cx:pt idx="10070">DE</cx:pt>
          <cx:pt idx="10071">DE</cx:pt>
          <cx:pt idx="10072">DE</cx:pt>
          <cx:pt idx="10073">DE</cx:pt>
          <cx:pt idx="10074">DE</cx:pt>
          <cx:pt idx="10075">DE</cx:pt>
          <cx:pt idx="10076">DE</cx:pt>
          <cx:pt idx="10077">DE</cx:pt>
          <cx:pt idx="10078">DE</cx:pt>
          <cx:pt idx="10079">DE</cx:pt>
          <cx:pt idx="10080">DE</cx:pt>
          <cx:pt idx="10081">DE</cx:pt>
          <cx:pt idx="10082">DE</cx:pt>
          <cx:pt idx="10083">DE</cx:pt>
          <cx:pt idx="10084">DE</cx:pt>
          <cx:pt idx="10085">DE</cx:pt>
          <cx:pt idx="10086">DE</cx:pt>
          <cx:pt idx="10087">DE</cx:pt>
          <cx:pt idx="10088">DE</cx:pt>
          <cx:pt idx="10089">DE</cx:pt>
          <cx:pt idx="10090">DE</cx:pt>
          <cx:pt idx="10091">DE</cx:pt>
          <cx:pt idx="10092">DE</cx:pt>
          <cx:pt idx="10093">DE</cx:pt>
          <cx:pt idx="10094">DE</cx:pt>
          <cx:pt idx="10095">DE</cx:pt>
          <cx:pt idx="10096">DE</cx:pt>
          <cx:pt idx="10097">DE</cx:pt>
          <cx:pt idx="10098">DE</cx:pt>
          <cx:pt idx="10099">DE</cx:pt>
          <cx:pt idx="10100">DE</cx:pt>
          <cx:pt idx="10101">DE</cx:pt>
          <cx:pt idx="10102">DE</cx:pt>
          <cx:pt idx="10103">DE</cx:pt>
          <cx:pt idx="10104">DE</cx:pt>
          <cx:pt idx="10105">DE</cx:pt>
          <cx:pt idx="10106">DE</cx:pt>
          <cx:pt idx="10107">DE</cx:pt>
          <cx:pt idx="10108">DE</cx:pt>
          <cx:pt idx="10109">DE</cx:pt>
          <cx:pt idx="10110">DE</cx:pt>
          <cx:pt idx="10111">DE</cx:pt>
          <cx:pt idx="10112">DE</cx:pt>
          <cx:pt idx="10113">DE</cx:pt>
          <cx:pt idx="10114">DE</cx:pt>
          <cx:pt idx="10115">DE</cx:pt>
          <cx:pt idx="10116">DE</cx:pt>
          <cx:pt idx="10117">DE</cx:pt>
          <cx:pt idx="10118">DE</cx:pt>
          <cx:pt idx="10119">DE</cx:pt>
          <cx:pt idx="10120">DE</cx:pt>
          <cx:pt idx="10121">DE</cx:pt>
          <cx:pt idx="10122">DE</cx:pt>
          <cx:pt idx="10123">DE</cx:pt>
          <cx:pt idx="10124">DE</cx:pt>
          <cx:pt idx="10125">DE</cx:pt>
          <cx:pt idx="10126">DE</cx:pt>
          <cx:pt idx="10127">DE</cx:pt>
          <cx:pt idx="10128">DE</cx:pt>
          <cx:pt idx="10129">DE</cx:pt>
          <cx:pt idx="10130">DE</cx:pt>
          <cx:pt idx="10131">DE</cx:pt>
          <cx:pt idx="10132">DE</cx:pt>
          <cx:pt idx="10133">DE</cx:pt>
          <cx:pt idx="10134">DE</cx:pt>
          <cx:pt idx="10135">DE</cx:pt>
          <cx:pt idx="10136">DE</cx:pt>
          <cx:pt idx="10137">DE</cx:pt>
          <cx:pt idx="10138">DE</cx:pt>
          <cx:pt idx="10139">DE</cx:pt>
          <cx:pt idx="10140">DE</cx:pt>
          <cx:pt idx="10141">DE</cx:pt>
          <cx:pt idx="10142">DE</cx:pt>
          <cx:pt idx="10143">DE</cx:pt>
          <cx:pt idx="10144">DE</cx:pt>
          <cx:pt idx="10145">DE</cx:pt>
          <cx:pt idx="10146">DE</cx:pt>
          <cx:pt idx="10147">DE</cx:pt>
          <cx:pt idx="10148">DE</cx:pt>
          <cx:pt idx="10149">DE</cx:pt>
          <cx:pt idx="10150">DE</cx:pt>
          <cx:pt idx="10151">DE</cx:pt>
          <cx:pt idx="10152">DE</cx:pt>
          <cx:pt idx="10153">DE</cx:pt>
          <cx:pt idx="10154">DE</cx:pt>
          <cx:pt idx="10155">DE</cx:pt>
          <cx:pt idx="10156">DE</cx:pt>
          <cx:pt idx="10157">DE</cx:pt>
          <cx:pt idx="10158">DE</cx:pt>
          <cx:pt idx="10159">DE</cx:pt>
          <cx:pt idx="10160">DE</cx:pt>
          <cx:pt idx="10161">DE</cx:pt>
          <cx:pt idx="10162">DE</cx:pt>
          <cx:pt idx="10163">DE</cx:pt>
          <cx:pt idx="10164">DE</cx:pt>
          <cx:pt idx="10165">DE</cx:pt>
          <cx:pt idx="10166">DE</cx:pt>
          <cx:pt idx="10167">DE</cx:pt>
          <cx:pt idx="10168">DE</cx:pt>
          <cx:pt idx="10169">DE</cx:pt>
          <cx:pt idx="10170">DE</cx:pt>
          <cx:pt idx="10171">DE</cx:pt>
          <cx:pt idx="10172">DE</cx:pt>
          <cx:pt idx="10173">DE</cx:pt>
          <cx:pt idx="10174">DE</cx:pt>
          <cx:pt idx="10175">DE</cx:pt>
          <cx:pt idx="10176">DE</cx:pt>
          <cx:pt idx="10177">DE</cx:pt>
          <cx:pt idx="10178">DE</cx:pt>
          <cx:pt idx="10179">DE</cx:pt>
          <cx:pt idx="10180">DE</cx:pt>
          <cx:pt idx="10181">DE</cx:pt>
          <cx:pt idx="10182">DE</cx:pt>
          <cx:pt idx="10183">DE</cx:pt>
          <cx:pt idx="10184">DE</cx:pt>
          <cx:pt idx="10185">DE</cx:pt>
          <cx:pt idx="10186">DE</cx:pt>
          <cx:pt idx="10187">DE</cx:pt>
          <cx:pt idx="10188">DE</cx:pt>
          <cx:pt idx="10189">DE</cx:pt>
          <cx:pt idx="10190">DE</cx:pt>
          <cx:pt idx="10191">DE</cx:pt>
          <cx:pt idx="10192">DE</cx:pt>
          <cx:pt idx="10193">DE</cx:pt>
          <cx:pt idx="10194">DE</cx:pt>
          <cx:pt idx="10195">DE</cx:pt>
          <cx:pt idx="10196">DE</cx:pt>
          <cx:pt idx="10197">DE</cx:pt>
          <cx:pt idx="10198">DE</cx:pt>
          <cx:pt idx="10199">DE</cx:pt>
          <cx:pt idx="10200">DE</cx:pt>
          <cx:pt idx="10201">DE</cx:pt>
          <cx:pt idx="10202">DE</cx:pt>
          <cx:pt idx="10203">DE</cx:pt>
          <cx:pt idx="10204">DE</cx:pt>
          <cx:pt idx="10205">DE</cx:pt>
          <cx:pt idx="10206">DE</cx:pt>
          <cx:pt idx="10207">DE</cx:pt>
          <cx:pt idx="10208">DE</cx:pt>
          <cx:pt idx="10209">DE</cx:pt>
          <cx:pt idx="10210">DE</cx:pt>
          <cx:pt idx="10211">DE</cx:pt>
          <cx:pt idx="10212">DE</cx:pt>
          <cx:pt idx="10213">DE</cx:pt>
          <cx:pt idx="10214">DE</cx:pt>
          <cx:pt idx="10215">DE</cx:pt>
          <cx:pt idx="10216">DE</cx:pt>
          <cx:pt idx="10217">DE</cx:pt>
          <cx:pt idx="10218">DE</cx:pt>
          <cx:pt idx="10219">DE</cx:pt>
          <cx:pt idx="10220">DE</cx:pt>
          <cx:pt idx="10221">DE</cx:pt>
          <cx:pt idx="10222">DE</cx:pt>
          <cx:pt idx="10223">DE</cx:pt>
          <cx:pt idx="10224">DE</cx:pt>
          <cx:pt idx="10225">DE</cx:pt>
          <cx:pt idx="10226">DE</cx:pt>
          <cx:pt idx="10227">DE</cx:pt>
          <cx:pt idx="10228">DE</cx:pt>
          <cx:pt idx="10229">DE</cx:pt>
          <cx:pt idx="10230">DE</cx:pt>
          <cx:pt idx="10231">DE</cx:pt>
          <cx:pt idx="10232">DE</cx:pt>
          <cx:pt idx="10233">DE</cx:pt>
          <cx:pt idx="10234">DE</cx:pt>
          <cx:pt idx="10235">DE</cx:pt>
          <cx:pt idx="10236">DE</cx:pt>
          <cx:pt idx="10237">DE</cx:pt>
          <cx:pt idx="10238">DE</cx:pt>
          <cx:pt idx="10239">DE</cx:pt>
          <cx:pt idx="10240">DE</cx:pt>
          <cx:pt idx="10241">DE</cx:pt>
          <cx:pt idx="10242">DE</cx:pt>
          <cx:pt idx="10243">DE</cx:pt>
          <cx:pt idx="10244">DE</cx:pt>
          <cx:pt idx="10245">DE</cx:pt>
          <cx:pt idx="10246">DE</cx:pt>
          <cx:pt idx="10247">DE</cx:pt>
          <cx:pt idx="10248">DE</cx:pt>
          <cx:pt idx="10249">DE</cx:pt>
          <cx:pt idx="10250">DE</cx:pt>
          <cx:pt idx="10251">DE</cx:pt>
          <cx:pt idx="10252">DE</cx:pt>
          <cx:pt idx="10253">DE</cx:pt>
          <cx:pt idx="10254">DE</cx:pt>
          <cx:pt idx="10255">DE</cx:pt>
          <cx:pt idx="10256">DE</cx:pt>
          <cx:pt idx="10257">DE</cx:pt>
          <cx:pt idx="10258">DE</cx:pt>
          <cx:pt idx="10259">DE</cx:pt>
          <cx:pt idx="10260">DE</cx:pt>
          <cx:pt idx="10261">DE</cx:pt>
          <cx:pt idx="10262">DE</cx:pt>
          <cx:pt idx="10263">DE</cx:pt>
          <cx:pt idx="10264">DE</cx:pt>
          <cx:pt idx="10265">DE</cx:pt>
          <cx:pt idx="10266">DE</cx:pt>
          <cx:pt idx="10267">DE</cx:pt>
          <cx:pt idx="10268">DE</cx:pt>
          <cx:pt idx="10269">DE</cx:pt>
          <cx:pt idx="10270">DE</cx:pt>
          <cx:pt idx="10271">DE</cx:pt>
          <cx:pt idx="10272">DE</cx:pt>
          <cx:pt idx="10273">DE</cx:pt>
          <cx:pt idx="10274">DE</cx:pt>
          <cx:pt idx="10275">DE</cx:pt>
          <cx:pt idx="10276">DE</cx:pt>
          <cx:pt idx="10277">DE</cx:pt>
          <cx:pt idx="10278">DE</cx:pt>
          <cx:pt idx="10279">DE</cx:pt>
          <cx:pt idx="10280">DE</cx:pt>
          <cx:pt idx="10281">DE</cx:pt>
          <cx:pt idx="10282">DE</cx:pt>
          <cx:pt idx="10283">DE</cx:pt>
          <cx:pt idx="10284">DE</cx:pt>
          <cx:pt idx="10285">DE</cx:pt>
          <cx:pt idx="10286">DE</cx:pt>
          <cx:pt idx="10287">DE</cx:pt>
          <cx:pt idx="10288">DE</cx:pt>
          <cx:pt idx="10289">DE</cx:pt>
          <cx:pt idx="10290">DE</cx:pt>
          <cx:pt idx="10291">DE</cx:pt>
          <cx:pt idx="10292">DE</cx:pt>
          <cx:pt idx="10293">DE</cx:pt>
          <cx:pt idx="10294">DE</cx:pt>
          <cx:pt idx="10295">DE</cx:pt>
          <cx:pt idx="10296">DE</cx:pt>
          <cx:pt idx="10297">DE</cx:pt>
          <cx:pt idx="10298">DE</cx:pt>
          <cx:pt idx="10299">DE</cx:pt>
          <cx:pt idx="10300">DE</cx:pt>
          <cx:pt idx="10301">DE</cx:pt>
          <cx:pt idx="10302">DE</cx:pt>
          <cx:pt idx="10303">DE</cx:pt>
          <cx:pt idx="10304">DE</cx:pt>
          <cx:pt idx="10305">DE</cx:pt>
          <cx:pt idx="10306">DE</cx:pt>
          <cx:pt idx="10307">DE</cx:pt>
          <cx:pt idx="10308">DE</cx:pt>
          <cx:pt idx="10309">DE</cx:pt>
          <cx:pt idx="10310">DE</cx:pt>
          <cx:pt idx="10311">DE</cx:pt>
          <cx:pt idx="10312">DE</cx:pt>
          <cx:pt idx="10313">DE</cx:pt>
          <cx:pt idx="10314">DE</cx:pt>
          <cx:pt idx="10315">DE</cx:pt>
          <cx:pt idx="10316">DE</cx:pt>
          <cx:pt idx="10317">DE</cx:pt>
          <cx:pt idx="10318">DE</cx:pt>
          <cx:pt idx="10319">DE</cx:pt>
          <cx:pt idx="10320">DE</cx:pt>
          <cx:pt idx="10321">DE</cx:pt>
          <cx:pt idx="10322">DE</cx:pt>
          <cx:pt idx="10323">DE</cx:pt>
          <cx:pt idx="10324">DE</cx:pt>
          <cx:pt idx="10325">DE</cx:pt>
          <cx:pt idx="10326">DE</cx:pt>
          <cx:pt idx="10327">DE</cx:pt>
          <cx:pt idx="10328">DE</cx:pt>
          <cx:pt idx="10329">DE</cx:pt>
          <cx:pt idx="10330">DE</cx:pt>
          <cx:pt idx="10331">DE</cx:pt>
          <cx:pt idx="10332">DE</cx:pt>
          <cx:pt idx="10333">DE</cx:pt>
          <cx:pt idx="10334">DE</cx:pt>
          <cx:pt idx="10335">DE</cx:pt>
          <cx:pt idx="10336">DE</cx:pt>
          <cx:pt idx="10337">DE</cx:pt>
          <cx:pt idx="10338">DE</cx:pt>
          <cx:pt idx="10339">DE</cx:pt>
          <cx:pt idx="10340">DE</cx:pt>
          <cx:pt idx="10341">DE</cx:pt>
          <cx:pt idx="10342">DE</cx:pt>
          <cx:pt idx="10343">DE</cx:pt>
          <cx:pt idx="10344">DE</cx:pt>
          <cx:pt idx="10345">DE</cx:pt>
          <cx:pt idx="10346">DE</cx:pt>
          <cx:pt idx="10347">DE</cx:pt>
          <cx:pt idx="10348">DE</cx:pt>
          <cx:pt idx="10349">DE</cx:pt>
          <cx:pt idx="10350">DE</cx:pt>
          <cx:pt idx="10351">DE</cx:pt>
          <cx:pt idx="10352">EE</cx:pt>
          <cx:pt idx="10353">EE</cx:pt>
          <cx:pt idx="10354">EE</cx:pt>
          <cx:pt idx="10355">EE</cx:pt>
          <cx:pt idx="10356">EE</cx:pt>
          <cx:pt idx="10357">EE</cx:pt>
          <cx:pt idx="10358">EE</cx:pt>
          <cx:pt idx="10359">EE</cx:pt>
          <cx:pt idx="10360">EE</cx:pt>
          <cx:pt idx="10361">EE</cx:pt>
          <cx:pt idx="10362">EE</cx:pt>
          <cx:pt idx="10363">EE</cx:pt>
          <cx:pt idx="10364">EE</cx:pt>
          <cx:pt idx="10365">EE</cx:pt>
          <cx:pt idx="10366">EE</cx:pt>
          <cx:pt idx="10367">EE</cx:pt>
          <cx:pt idx="10368">EE</cx:pt>
          <cx:pt idx="10369">EE</cx:pt>
          <cx:pt idx="10370">EE</cx:pt>
          <cx:pt idx="10371">EE</cx:pt>
          <cx:pt idx="10372">EE</cx:pt>
          <cx:pt idx="10373">EE</cx:pt>
          <cx:pt idx="10374">EE</cx:pt>
          <cx:pt idx="10375">EE</cx:pt>
          <cx:pt idx="10376">EE</cx:pt>
          <cx:pt idx="10377">EE</cx:pt>
          <cx:pt idx="10378">EE</cx:pt>
          <cx:pt idx="10379">EE</cx:pt>
          <cx:pt idx="10380">EE</cx:pt>
          <cx:pt idx="10381">EE</cx:pt>
          <cx:pt idx="10382">EE</cx:pt>
          <cx:pt idx="10383">EE</cx:pt>
          <cx:pt idx="10384">EE</cx:pt>
          <cx:pt idx="10385">EE</cx:pt>
          <cx:pt idx="10386">EE</cx:pt>
          <cx:pt idx="10387">EE</cx:pt>
          <cx:pt idx="10388">EE</cx:pt>
          <cx:pt idx="10389">EE</cx:pt>
          <cx:pt idx="10390">EE</cx:pt>
          <cx:pt idx="10391">EE</cx:pt>
          <cx:pt idx="10392">EE</cx:pt>
          <cx:pt idx="10393">EE</cx:pt>
          <cx:pt idx="10394">EE</cx:pt>
          <cx:pt idx="10395">EE</cx:pt>
          <cx:pt idx="10396">EE</cx:pt>
          <cx:pt idx="10397">EE</cx:pt>
          <cx:pt idx="10398">EE</cx:pt>
          <cx:pt idx="10399">EE</cx:pt>
          <cx:pt idx="10400">EE</cx:pt>
          <cx:pt idx="10401">EE</cx:pt>
          <cx:pt idx="10402">EE</cx:pt>
          <cx:pt idx="10403">EE</cx:pt>
          <cx:pt idx="10404">EE</cx:pt>
          <cx:pt idx="10405">EE</cx:pt>
          <cx:pt idx="10406">EE</cx:pt>
          <cx:pt idx="10407">EE</cx:pt>
          <cx:pt idx="10408">EE</cx:pt>
          <cx:pt idx="10409">EE</cx:pt>
          <cx:pt idx="10410">EE</cx:pt>
          <cx:pt idx="10411">EE</cx:pt>
          <cx:pt idx="10412">EE</cx:pt>
          <cx:pt idx="10413">EE</cx:pt>
          <cx:pt idx="10414">EE</cx:pt>
          <cx:pt idx="10415">EE</cx:pt>
          <cx:pt idx="10416">EE</cx:pt>
          <cx:pt idx="10417">EE</cx:pt>
          <cx:pt idx="10418">EE</cx:pt>
          <cx:pt idx="10419">EE</cx:pt>
          <cx:pt idx="10420">EE</cx:pt>
          <cx:pt idx="10421">EE</cx:pt>
          <cx:pt idx="10422">EE</cx:pt>
          <cx:pt idx="10423">EE</cx:pt>
          <cx:pt idx="10424">EE</cx:pt>
          <cx:pt idx="10425">EE</cx:pt>
          <cx:pt idx="10426">EE</cx:pt>
          <cx:pt idx="10427">EE</cx:pt>
          <cx:pt idx="10428">EE</cx:pt>
          <cx:pt idx="10429">EE</cx:pt>
          <cx:pt idx="10430">EE</cx:pt>
          <cx:pt idx="10431">EE</cx:pt>
          <cx:pt idx="10432">EE</cx:pt>
          <cx:pt idx="10433">EE</cx:pt>
          <cx:pt idx="10434">EE</cx:pt>
          <cx:pt idx="10435">EE</cx:pt>
          <cx:pt idx="10436">EE</cx:pt>
          <cx:pt idx="10437">EE</cx:pt>
          <cx:pt idx="10438">EE</cx:pt>
          <cx:pt idx="10439">EE</cx:pt>
          <cx:pt idx="10440">EE</cx:pt>
          <cx:pt idx="10441">EE</cx:pt>
          <cx:pt idx="10442">EE</cx:pt>
          <cx:pt idx="10443">EE</cx:pt>
          <cx:pt idx="10444">EE</cx:pt>
          <cx:pt idx="10445">EE</cx:pt>
          <cx:pt idx="10446">EE</cx:pt>
          <cx:pt idx="10447">EE</cx:pt>
          <cx:pt idx="10448">EE</cx:pt>
          <cx:pt idx="10449">EE</cx:pt>
          <cx:pt idx="10450">EE</cx:pt>
          <cx:pt idx="10451">EE</cx:pt>
          <cx:pt idx="10452">EE</cx:pt>
          <cx:pt idx="10453">EE</cx:pt>
          <cx:pt idx="10454">EE</cx:pt>
          <cx:pt idx="10455">EE</cx:pt>
          <cx:pt idx="10456">EE</cx:pt>
          <cx:pt idx="10457">EE</cx:pt>
          <cx:pt idx="10458">EE</cx:pt>
          <cx:pt idx="10459">EE</cx:pt>
          <cx:pt idx="10460">EE</cx:pt>
          <cx:pt idx="10461">EE</cx:pt>
          <cx:pt idx="10462">EE</cx:pt>
          <cx:pt idx="10463">EE</cx:pt>
          <cx:pt idx="10464">EE</cx:pt>
          <cx:pt idx="10465">EE</cx:pt>
          <cx:pt idx="10466">EE</cx:pt>
          <cx:pt idx="10467">EE</cx:pt>
          <cx:pt idx="10468">EE</cx:pt>
          <cx:pt idx="10469">EE</cx:pt>
          <cx:pt idx="10470">EE</cx:pt>
          <cx:pt idx="10471">EE</cx:pt>
          <cx:pt idx="10472">EE</cx:pt>
          <cx:pt idx="10473">EE</cx:pt>
          <cx:pt idx="10474">EE</cx:pt>
          <cx:pt idx="10475">EE</cx:pt>
          <cx:pt idx="10476">EE</cx:pt>
          <cx:pt idx="10477">EE</cx:pt>
          <cx:pt idx="10478">EE</cx:pt>
          <cx:pt idx="10479">EE</cx:pt>
          <cx:pt idx="10480">EE</cx:pt>
          <cx:pt idx="10481">EE</cx:pt>
          <cx:pt idx="10482">EE</cx:pt>
          <cx:pt idx="10483">EE</cx:pt>
          <cx:pt idx="10484">EE</cx:pt>
          <cx:pt idx="10485">EE</cx:pt>
          <cx:pt idx="10486">EE</cx:pt>
          <cx:pt idx="10487">EE</cx:pt>
          <cx:pt idx="10488">EE</cx:pt>
          <cx:pt idx="10489">EE</cx:pt>
          <cx:pt idx="10490">EE</cx:pt>
          <cx:pt idx="10491">EE</cx:pt>
          <cx:pt idx="10492">EE</cx:pt>
          <cx:pt idx="10493">EE</cx:pt>
          <cx:pt idx="10494">EE</cx:pt>
          <cx:pt idx="10495">EE</cx:pt>
          <cx:pt idx="10496">EE</cx:pt>
          <cx:pt idx="10497">EE</cx:pt>
          <cx:pt idx="10498">EE</cx:pt>
          <cx:pt idx="10499">EE</cx:pt>
          <cx:pt idx="10500">EE</cx:pt>
          <cx:pt idx="10501">EE</cx:pt>
          <cx:pt idx="10502">EE</cx:pt>
          <cx:pt idx="10503">EE</cx:pt>
          <cx:pt idx="10504">EE</cx:pt>
          <cx:pt idx="10505">EE</cx:pt>
          <cx:pt idx="10506">EE</cx:pt>
          <cx:pt idx="10507">EE</cx:pt>
          <cx:pt idx="10508">EE</cx:pt>
          <cx:pt idx="10509">EE</cx:pt>
          <cx:pt idx="10510">EE</cx:pt>
          <cx:pt idx="10511">EE</cx:pt>
          <cx:pt idx="10512">EE</cx:pt>
          <cx:pt idx="10513">EE</cx:pt>
          <cx:pt idx="10514">EE</cx:pt>
          <cx:pt idx="10515">EE</cx:pt>
          <cx:pt idx="10516">EE</cx:pt>
          <cx:pt idx="10517">EE</cx:pt>
          <cx:pt idx="10518">EE</cx:pt>
          <cx:pt idx="10519">EE</cx:pt>
          <cx:pt idx="10520">EE</cx:pt>
          <cx:pt idx="10521">EE</cx:pt>
          <cx:pt idx="10522">EE</cx:pt>
          <cx:pt idx="10523">EE</cx:pt>
          <cx:pt idx="10524">EE</cx:pt>
          <cx:pt idx="10525">EE</cx:pt>
          <cx:pt idx="10526">EE</cx:pt>
          <cx:pt idx="10527">EE</cx:pt>
          <cx:pt idx="10528">EE</cx:pt>
          <cx:pt idx="10529">EE</cx:pt>
          <cx:pt idx="10530">EE</cx:pt>
          <cx:pt idx="10531">EE</cx:pt>
          <cx:pt idx="10532">EE</cx:pt>
          <cx:pt idx="10533">EE</cx:pt>
          <cx:pt idx="10534">EE</cx:pt>
          <cx:pt idx="10535">EE</cx:pt>
          <cx:pt idx="10536">EE</cx:pt>
          <cx:pt idx="10537">EE</cx:pt>
          <cx:pt idx="10538">EE</cx:pt>
          <cx:pt idx="10539">EE</cx:pt>
          <cx:pt idx="10540">EE</cx:pt>
          <cx:pt idx="10541">EE</cx:pt>
          <cx:pt idx="10542">EE</cx:pt>
          <cx:pt idx="10543">EE</cx:pt>
          <cx:pt idx="10544">EE</cx:pt>
          <cx:pt idx="10545">EE</cx:pt>
          <cx:pt idx="10546">EE</cx:pt>
          <cx:pt idx="10547">EE</cx:pt>
          <cx:pt idx="10548">EE</cx:pt>
          <cx:pt idx="10549">EE</cx:pt>
          <cx:pt idx="10550">EE</cx:pt>
          <cx:pt idx="10551">EE</cx:pt>
          <cx:pt idx="10552">EE</cx:pt>
          <cx:pt idx="10553">EE</cx:pt>
          <cx:pt idx="10554">EE</cx:pt>
          <cx:pt idx="10555">EE</cx:pt>
          <cx:pt idx="10556">EE</cx:pt>
          <cx:pt idx="10557">EE</cx:pt>
          <cx:pt idx="10558">EE</cx:pt>
          <cx:pt idx="10559">EE</cx:pt>
          <cx:pt idx="10560">EE</cx:pt>
          <cx:pt idx="10561">EE</cx:pt>
          <cx:pt idx="10562">EE</cx:pt>
          <cx:pt idx="10563">EE</cx:pt>
          <cx:pt idx="10564">EE</cx:pt>
          <cx:pt idx="10565">EE</cx:pt>
          <cx:pt idx="10566">EE</cx:pt>
          <cx:pt idx="10567">EE</cx:pt>
          <cx:pt idx="10568">EE</cx:pt>
          <cx:pt idx="10569">EE</cx:pt>
          <cx:pt idx="10570">EE</cx:pt>
          <cx:pt idx="10571">EE</cx:pt>
          <cx:pt idx="10572">EE</cx:pt>
          <cx:pt idx="10573">EE</cx:pt>
          <cx:pt idx="10574">EE</cx:pt>
          <cx:pt idx="10575">EE</cx:pt>
          <cx:pt idx="10576">EE</cx:pt>
          <cx:pt idx="10577">EE</cx:pt>
          <cx:pt idx="10578">EE</cx:pt>
          <cx:pt idx="10579">EE</cx:pt>
          <cx:pt idx="10580">EE</cx:pt>
          <cx:pt idx="10581">EE</cx:pt>
          <cx:pt idx="10582">EE</cx:pt>
          <cx:pt idx="10583">EE</cx:pt>
          <cx:pt idx="10584">EE</cx:pt>
          <cx:pt idx="10585">EE</cx:pt>
          <cx:pt idx="10586">EE</cx:pt>
          <cx:pt idx="10587">EE</cx:pt>
          <cx:pt idx="10588">EE</cx:pt>
          <cx:pt idx="10589">EE</cx:pt>
          <cx:pt idx="10590">EE</cx:pt>
          <cx:pt idx="10591">EE</cx:pt>
          <cx:pt idx="10592">EE</cx:pt>
          <cx:pt idx="10593">EE</cx:pt>
          <cx:pt idx="10594">EE</cx:pt>
          <cx:pt idx="10595">EE</cx:pt>
          <cx:pt idx="10596">EE</cx:pt>
          <cx:pt idx="10597">EE</cx:pt>
          <cx:pt idx="10598">EE</cx:pt>
          <cx:pt idx="10599">EE</cx:pt>
          <cx:pt idx="10600">EE</cx:pt>
          <cx:pt idx="10601">EE</cx:pt>
          <cx:pt idx="10602">EE</cx:pt>
          <cx:pt idx="10603">EE</cx:pt>
          <cx:pt idx="10604">EE</cx:pt>
          <cx:pt idx="10605">EE</cx:pt>
          <cx:pt idx="10606">EE</cx:pt>
          <cx:pt idx="10607">EE</cx:pt>
          <cx:pt idx="10608">EE</cx:pt>
          <cx:pt idx="10609">EE</cx:pt>
          <cx:pt idx="10610">EE</cx:pt>
          <cx:pt idx="10611">EE</cx:pt>
          <cx:pt idx="10612">EE</cx:pt>
          <cx:pt idx="10613">EE</cx:pt>
          <cx:pt idx="10614">EE</cx:pt>
          <cx:pt idx="10615">EE</cx:pt>
          <cx:pt idx="10616">EE</cx:pt>
          <cx:pt idx="10617">EE</cx:pt>
          <cx:pt idx="10618">EE</cx:pt>
          <cx:pt idx="10619">EE</cx:pt>
          <cx:pt idx="10620">EE</cx:pt>
          <cx:pt idx="10621">EE</cx:pt>
          <cx:pt idx="10622">EE</cx:pt>
          <cx:pt idx="10623">EE</cx:pt>
          <cx:pt idx="10624">EE</cx:pt>
          <cx:pt idx="10625">EE</cx:pt>
          <cx:pt idx="10626">EE</cx:pt>
          <cx:pt idx="10627">EE</cx:pt>
          <cx:pt idx="10628">EE</cx:pt>
          <cx:pt idx="10629">EE</cx:pt>
          <cx:pt idx="10630">EE</cx:pt>
          <cx:pt idx="10631">EE</cx:pt>
          <cx:pt idx="10632">EE</cx:pt>
          <cx:pt idx="10633">EE</cx:pt>
          <cx:pt idx="10634">EE</cx:pt>
          <cx:pt idx="10635">EE</cx:pt>
          <cx:pt idx="10636">EE</cx:pt>
          <cx:pt idx="10637">EE</cx:pt>
          <cx:pt idx="10638">EE</cx:pt>
          <cx:pt idx="10639">EE</cx:pt>
          <cx:pt idx="10640">EE</cx:pt>
          <cx:pt idx="10641">EE</cx:pt>
          <cx:pt idx="10642">EE</cx:pt>
          <cx:pt idx="10643">EE</cx:pt>
          <cx:pt idx="10644">EE</cx:pt>
          <cx:pt idx="10645">EE</cx:pt>
          <cx:pt idx="10646">EE</cx:pt>
          <cx:pt idx="10647">EE</cx:pt>
          <cx:pt idx="10648">EE</cx:pt>
          <cx:pt idx="10649">EE</cx:pt>
          <cx:pt idx="10650">EE</cx:pt>
          <cx:pt idx="10651">EE</cx:pt>
          <cx:pt idx="10652">EE</cx:pt>
          <cx:pt idx="10653">EE</cx:pt>
          <cx:pt idx="10654">EE</cx:pt>
          <cx:pt idx="10655">EE</cx:pt>
          <cx:pt idx="10656">EE</cx:pt>
          <cx:pt idx="10657">EE</cx:pt>
          <cx:pt idx="10658">EE</cx:pt>
          <cx:pt idx="10659">EE</cx:pt>
          <cx:pt idx="10660">EE</cx:pt>
          <cx:pt idx="10661">EE</cx:pt>
          <cx:pt idx="10662">EE</cx:pt>
          <cx:pt idx="10663">EE</cx:pt>
          <cx:pt idx="10664">EE</cx:pt>
          <cx:pt idx="10665">EE</cx:pt>
          <cx:pt idx="10666">EE</cx:pt>
          <cx:pt idx="10667">EE</cx:pt>
          <cx:pt idx="10668">EE</cx:pt>
          <cx:pt idx="10669">EE</cx:pt>
          <cx:pt idx="10670">EE</cx:pt>
          <cx:pt idx="10671">EE</cx:pt>
          <cx:pt idx="10672">EE</cx:pt>
          <cx:pt idx="10673">EE</cx:pt>
          <cx:pt idx="10674">EE</cx:pt>
          <cx:pt idx="10675">EE</cx:pt>
          <cx:pt idx="10676">EE</cx:pt>
          <cx:pt idx="10677">EE</cx:pt>
          <cx:pt idx="10678">EE</cx:pt>
          <cx:pt idx="10679">EE</cx:pt>
          <cx:pt idx="10680">EE</cx:pt>
          <cx:pt idx="10681">EE</cx:pt>
          <cx:pt idx="10682">EE</cx:pt>
          <cx:pt idx="10683">EE</cx:pt>
          <cx:pt idx="10684">EE</cx:pt>
          <cx:pt idx="10685">EE</cx:pt>
          <cx:pt idx="10686">EE</cx:pt>
          <cx:pt idx="10687">EE</cx:pt>
          <cx:pt idx="10688">EE</cx:pt>
          <cx:pt idx="10689">EE</cx:pt>
          <cx:pt idx="10690">EE</cx:pt>
          <cx:pt idx="10691">EE</cx:pt>
          <cx:pt idx="10692">EE</cx:pt>
          <cx:pt idx="10693">EE</cx:pt>
          <cx:pt idx="10694">EE</cx:pt>
          <cx:pt idx="10695">EE</cx:pt>
          <cx:pt idx="10696">EE</cx:pt>
          <cx:pt idx="10697">EE</cx:pt>
          <cx:pt idx="10698">EE</cx:pt>
          <cx:pt idx="10699">EE</cx:pt>
          <cx:pt idx="10700">EE</cx:pt>
          <cx:pt idx="10701">EE</cx:pt>
          <cx:pt idx="10702">EE</cx:pt>
          <cx:pt idx="10703">EE</cx:pt>
          <cx:pt idx="10704">EE</cx:pt>
          <cx:pt idx="10705">EE</cx:pt>
          <cx:pt idx="10706">EE</cx:pt>
          <cx:pt idx="10707">EE</cx:pt>
          <cx:pt idx="10708">EE</cx:pt>
          <cx:pt idx="10709">EE</cx:pt>
          <cx:pt idx="10710">EE</cx:pt>
          <cx:pt idx="10711">EE</cx:pt>
          <cx:pt idx="10712">EE</cx:pt>
          <cx:pt idx="10713">EE</cx:pt>
          <cx:pt idx="10714">EE</cx:pt>
          <cx:pt idx="10715">EE</cx:pt>
          <cx:pt idx="10716">EE</cx:pt>
          <cx:pt idx="10717">EE</cx:pt>
          <cx:pt idx="10718">EE</cx:pt>
          <cx:pt idx="10719">EE</cx:pt>
          <cx:pt idx="10720">EE</cx:pt>
          <cx:pt idx="10721">EE</cx:pt>
          <cx:pt idx="10722">EE</cx:pt>
          <cx:pt idx="10723">EE</cx:pt>
          <cx:pt idx="10724">EE</cx:pt>
          <cx:pt idx="10725">EE</cx:pt>
          <cx:pt idx="10726">EE</cx:pt>
          <cx:pt idx="10727">EE</cx:pt>
          <cx:pt idx="10728">EE</cx:pt>
          <cx:pt idx="10729">EE</cx:pt>
          <cx:pt idx="10730">EE</cx:pt>
          <cx:pt idx="10731">EE</cx:pt>
          <cx:pt idx="10732">EE</cx:pt>
          <cx:pt idx="10733">EE</cx:pt>
          <cx:pt idx="10734">EE</cx:pt>
          <cx:pt idx="10735">EE</cx:pt>
          <cx:pt idx="10736">EE</cx:pt>
          <cx:pt idx="10737">EE</cx:pt>
          <cx:pt idx="10738">EE</cx:pt>
          <cx:pt idx="10739">EE</cx:pt>
          <cx:pt idx="10740">EE</cx:pt>
          <cx:pt idx="10741">EE</cx:pt>
          <cx:pt idx="10742">EE</cx:pt>
          <cx:pt idx="10743">EE</cx:pt>
          <cx:pt idx="10744">EE</cx:pt>
          <cx:pt idx="10745">EE</cx:pt>
          <cx:pt idx="10746">EE</cx:pt>
          <cx:pt idx="10747">EE</cx:pt>
          <cx:pt idx="10748">EE</cx:pt>
          <cx:pt idx="10749">EE</cx:pt>
          <cx:pt idx="10750">EE</cx:pt>
          <cx:pt idx="10751">EE</cx:pt>
          <cx:pt idx="10752">EE</cx:pt>
          <cx:pt idx="10753">EE</cx:pt>
          <cx:pt idx="10754">EE</cx:pt>
          <cx:pt idx="10755">EE</cx:pt>
          <cx:pt idx="10756">EE</cx:pt>
          <cx:pt idx="10757">EE</cx:pt>
          <cx:pt idx="10758">EE</cx:pt>
          <cx:pt idx="10759">EE</cx:pt>
          <cx:pt idx="10760">EE</cx:pt>
          <cx:pt idx="10761">EE</cx:pt>
          <cx:pt idx="10762">EE</cx:pt>
          <cx:pt idx="10763">EE</cx:pt>
          <cx:pt idx="10764">EE</cx:pt>
          <cx:pt idx="10765">EE</cx:pt>
          <cx:pt idx="10766">EE</cx:pt>
          <cx:pt idx="10767">EE</cx:pt>
          <cx:pt idx="10768">EE</cx:pt>
          <cx:pt idx="10769">EE</cx:pt>
          <cx:pt idx="10770">EE</cx:pt>
          <cx:pt idx="10771">EE</cx:pt>
          <cx:pt idx="10772">EE</cx:pt>
          <cx:pt idx="10773">EE</cx:pt>
          <cx:pt idx="10774">EE</cx:pt>
          <cx:pt idx="10775">EE</cx:pt>
          <cx:pt idx="10776">EE</cx:pt>
          <cx:pt idx="10777">EE</cx:pt>
          <cx:pt idx="10778">EE</cx:pt>
          <cx:pt idx="10779">EE</cx:pt>
          <cx:pt idx="10780">EE</cx:pt>
          <cx:pt idx="10781">EE</cx:pt>
          <cx:pt idx="10782">EE</cx:pt>
          <cx:pt idx="10783">EE</cx:pt>
          <cx:pt idx="10784">EE</cx:pt>
          <cx:pt idx="10785">EE</cx:pt>
          <cx:pt idx="10786">EE</cx:pt>
          <cx:pt idx="10787">EE</cx:pt>
          <cx:pt idx="10788">EE</cx:pt>
          <cx:pt idx="10789">EE</cx:pt>
          <cx:pt idx="10790">EE</cx:pt>
          <cx:pt idx="10791">EE</cx:pt>
          <cx:pt idx="10792">EE</cx:pt>
          <cx:pt idx="10793">EE</cx:pt>
          <cx:pt idx="10794">EE</cx:pt>
          <cx:pt idx="10795">EE</cx:pt>
          <cx:pt idx="10796">EE</cx:pt>
          <cx:pt idx="10797">EE</cx:pt>
          <cx:pt idx="10798">EE</cx:pt>
          <cx:pt idx="10799">EE</cx:pt>
          <cx:pt idx="10800">EE</cx:pt>
          <cx:pt idx="10801">EE</cx:pt>
          <cx:pt idx="10802">EE</cx:pt>
          <cx:pt idx="10803">EE</cx:pt>
          <cx:pt idx="10804">EE</cx:pt>
          <cx:pt idx="10805">EE</cx:pt>
          <cx:pt idx="10806">EE</cx:pt>
          <cx:pt idx="10807">EE</cx:pt>
          <cx:pt idx="10808">EE</cx:pt>
          <cx:pt idx="10809">EE</cx:pt>
          <cx:pt idx="10810">EE</cx:pt>
          <cx:pt idx="10811">EE</cx:pt>
          <cx:pt idx="10812">EE</cx:pt>
          <cx:pt idx="10813">EE</cx:pt>
          <cx:pt idx="10814">EE</cx:pt>
          <cx:pt idx="10815">EE</cx:pt>
          <cx:pt idx="10816">EE</cx:pt>
          <cx:pt idx="10817">EE</cx:pt>
          <cx:pt idx="10818">EE</cx:pt>
          <cx:pt idx="10819">EE</cx:pt>
          <cx:pt idx="10820">EE</cx:pt>
          <cx:pt idx="10821">EE</cx:pt>
          <cx:pt idx="10822">EE</cx:pt>
          <cx:pt idx="10823">EE</cx:pt>
          <cx:pt idx="10824">EE</cx:pt>
          <cx:pt idx="10825">EE</cx:pt>
          <cx:pt idx="10826">EE</cx:pt>
          <cx:pt idx="10827">EE</cx:pt>
          <cx:pt idx="10828">EE</cx:pt>
          <cx:pt idx="10829">EE</cx:pt>
          <cx:pt idx="10830">EE</cx:pt>
          <cx:pt idx="10831">EE</cx:pt>
          <cx:pt idx="10832">EE</cx:pt>
          <cx:pt idx="10833">EE</cx:pt>
          <cx:pt idx="10834">EE</cx:pt>
          <cx:pt idx="10835">EE</cx:pt>
          <cx:pt idx="10836">EE</cx:pt>
          <cx:pt idx="10837">EE</cx:pt>
          <cx:pt idx="10838">EE</cx:pt>
          <cx:pt idx="10839">EE</cx:pt>
          <cx:pt idx="10840">EE</cx:pt>
          <cx:pt idx="10841">EE</cx:pt>
          <cx:pt idx="10842">EE</cx:pt>
          <cx:pt idx="10843">EE</cx:pt>
          <cx:pt idx="10844">EE</cx:pt>
          <cx:pt idx="10845">EE</cx:pt>
          <cx:pt idx="10846">EE</cx:pt>
          <cx:pt idx="10847">EE</cx:pt>
          <cx:pt idx="10848">EE</cx:pt>
          <cx:pt idx="10849">EE</cx:pt>
          <cx:pt idx="10850">EE</cx:pt>
          <cx:pt idx="10851">EE</cx:pt>
          <cx:pt idx="10852">EE</cx:pt>
          <cx:pt idx="10853">EE</cx:pt>
          <cx:pt idx="10854">EE</cx:pt>
          <cx:pt idx="10855">EE</cx:pt>
          <cx:pt idx="10856">EE</cx:pt>
          <cx:pt idx="10857">EE</cx:pt>
          <cx:pt idx="10858">EE</cx:pt>
          <cx:pt idx="10859">EE</cx:pt>
          <cx:pt idx="10860">EE</cx:pt>
          <cx:pt idx="10861">EE</cx:pt>
          <cx:pt idx="10862">EE</cx:pt>
          <cx:pt idx="10863">EE</cx:pt>
          <cx:pt idx="10864">EE</cx:pt>
          <cx:pt idx="10865">EE</cx:pt>
          <cx:pt idx="10866">EE</cx:pt>
          <cx:pt idx="10867">EE</cx:pt>
          <cx:pt idx="10868">EE</cx:pt>
          <cx:pt idx="10869">EE</cx:pt>
          <cx:pt idx="10870">EE</cx:pt>
          <cx:pt idx="10871">EE</cx:pt>
          <cx:pt idx="10872">EE</cx:pt>
          <cx:pt idx="10873">EE</cx:pt>
          <cx:pt idx="10874">EE</cx:pt>
          <cx:pt idx="10875">EE</cx:pt>
          <cx:pt idx="10876">EE</cx:pt>
          <cx:pt idx="10877">EE</cx:pt>
          <cx:pt idx="10878">EE</cx:pt>
          <cx:pt idx="10879">EE</cx:pt>
          <cx:pt idx="10880">EE</cx:pt>
          <cx:pt idx="10881">EE</cx:pt>
          <cx:pt idx="10882">EE</cx:pt>
          <cx:pt idx="10883">EE</cx:pt>
          <cx:pt idx="10884">EE</cx:pt>
          <cx:pt idx="10885">EE</cx:pt>
          <cx:pt idx="10886">EE</cx:pt>
          <cx:pt idx="10887">EE</cx:pt>
          <cx:pt idx="10888">EE</cx:pt>
          <cx:pt idx="10889">EE</cx:pt>
          <cx:pt idx="10890">EE</cx:pt>
          <cx:pt idx="10891">EE</cx:pt>
          <cx:pt idx="10892">EE</cx:pt>
          <cx:pt idx="10893">EE</cx:pt>
          <cx:pt idx="10894">EE</cx:pt>
          <cx:pt idx="10895">EE</cx:pt>
          <cx:pt idx="10896">EE</cx:pt>
          <cx:pt idx="10897">EE</cx:pt>
          <cx:pt idx="10898">EE</cx:pt>
          <cx:pt idx="10899">EE</cx:pt>
          <cx:pt idx="10900">EE</cx:pt>
          <cx:pt idx="10901">EE</cx:pt>
          <cx:pt idx="10902">EE</cx:pt>
          <cx:pt idx="10903">EE</cx:pt>
          <cx:pt idx="10904">EE</cx:pt>
          <cx:pt idx="10905">EE</cx:pt>
          <cx:pt idx="10906">EE</cx:pt>
          <cx:pt idx="10907">EE</cx:pt>
          <cx:pt idx="10908">EE</cx:pt>
          <cx:pt idx="10909">EE</cx:pt>
          <cx:pt idx="10910">EE</cx:pt>
          <cx:pt idx="10911">EE</cx:pt>
          <cx:pt idx="10912">EE</cx:pt>
          <cx:pt idx="10913">EE</cx:pt>
          <cx:pt idx="10914">EE</cx:pt>
          <cx:pt idx="10915">EE</cx:pt>
          <cx:pt idx="10916">EE</cx:pt>
          <cx:pt idx="10917">EE</cx:pt>
          <cx:pt idx="10918">EE</cx:pt>
          <cx:pt idx="10919">EE</cx:pt>
          <cx:pt idx="10920">EE</cx:pt>
          <cx:pt idx="10921">EE</cx:pt>
          <cx:pt idx="10922">EE</cx:pt>
          <cx:pt idx="10923">EE</cx:pt>
          <cx:pt idx="10924">EE</cx:pt>
          <cx:pt idx="10925">EE</cx:pt>
          <cx:pt idx="10926">EE</cx:pt>
          <cx:pt idx="10927">EE</cx:pt>
          <cx:pt idx="10928">EE</cx:pt>
          <cx:pt idx="10929">EE</cx:pt>
          <cx:pt idx="10930">EE</cx:pt>
          <cx:pt idx="10931">EE</cx:pt>
          <cx:pt idx="10932">EE</cx:pt>
          <cx:pt idx="10933">EE</cx:pt>
          <cx:pt idx="10934">EE</cx:pt>
          <cx:pt idx="10935">EE</cx:pt>
          <cx:pt idx="10936">EE</cx:pt>
          <cx:pt idx="10937">EE</cx:pt>
          <cx:pt idx="10938">EE</cx:pt>
          <cx:pt idx="10939">EE</cx:pt>
          <cx:pt idx="10940">EE</cx:pt>
          <cx:pt idx="10941">EE</cx:pt>
          <cx:pt idx="10942">EE</cx:pt>
          <cx:pt idx="10943">EE</cx:pt>
          <cx:pt idx="10944">EE</cx:pt>
          <cx:pt idx="10945">EE</cx:pt>
          <cx:pt idx="10946">EE</cx:pt>
          <cx:pt idx="10947">EE</cx:pt>
          <cx:pt idx="10948">EE</cx:pt>
          <cx:pt idx="10949">EE</cx:pt>
          <cx:pt idx="10950">EE</cx:pt>
          <cx:pt idx="10951">EE</cx:pt>
          <cx:pt idx="10952">EE</cx:pt>
          <cx:pt idx="10953">EE</cx:pt>
          <cx:pt idx="10954">EE</cx:pt>
          <cx:pt idx="10955">EE</cx:pt>
          <cx:pt idx="10956">EE</cx:pt>
          <cx:pt idx="10957">EE</cx:pt>
          <cx:pt idx="10958">EE</cx:pt>
          <cx:pt idx="10959">EE</cx:pt>
          <cx:pt idx="10960">EE</cx:pt>
          <cx:pt idx="10961">EE</cx:pt>
          <cx:pt idx="10962">EE</cx:pt>
          <cx:pt idx="10963">EE</cx:pt>
          <cx:pt idx="10964">EE</cx:pt>
          <cx:pt idx="10965">EE</cx:pt>
          <cx:pt idx="10966">EE</cx:pt>
          <cx:pt idx="10967">EE</cx:pt>
          <cx:pt idx="10968">EE</cx:pt>
          <cx:pt idx="10969">EE</cx:pt>
          <cx:pt idx="10970">EE</cx:pt>
          <cx:pt idx="10971">EE</cx:pt>
          <cx:pt idx="10972">EE</cx:pt>
          <cx:pt idx="10973">EE</cx:pt>
          <cx:pt idx="10974">EE</cx:pt>
          <cx:pt idx="10975">EE</cx:pt>
          <cx:pt idx="10976">EE</cx:pt>
          <cx:pt idx="10977">EE</cx:pt>
          <cx:pt idx="10978">EE</cx:pt>
          <cx:pt idx="10979">EE</cx:pt>
          <cx:pt idx="10980">EE</cx:pt>
          <cx:pt idx="10981">EE</cx:pt>
          <cx:pt idx="10982">EE</cx:pt>
          <cx:pt idx="10983">EE</cx:pt>
          <cx:pt idx="10984">EE</cx:pt>
          <cx:pt idx="10985">EE</cx:pt>
          <cx:pt idx="10986">EE</cx:pt>
          <cx:pt idx="10987">EE</cx:pt>
          <cx:pt idx="10988">EE</cx:pt>
          <cx:pt idx="10989">EE</cx:pt>
          <cx:pt idx="10990">EE</cx:pt>
          <cx:pt idx="10991">EE</cx:pt>
          <cx:pt idx="10992">EE</cx:pt>
          <cx:pt idx="10993">EE</cx:pt>
          <cx:pt idx="10994">EE</cx:pt>
          <cx:pt idx="10995">EE</cx:pt>
          <cx:pt idx="10996">EE</cx:pt>
          <cx:pt idx="10997">EE</cx:pt>
          <cx:pt idx="10998">EE</cx:pt>
          <cx:pt idx="10999">EE</cx:pt>
          <cx:pt idx="11000">EE</cx:pt>
          <cx:pt idx="11001">EE</cx:pt>
          <cx:pt idx="11002">EE</cx:pt>
          <cx:pt idx="11003">EE</cx:pt>
          <cx:pt idx="11004">EE</cx:pt>
          <cx:pt idx="11005">EE</cx:pt>
          <cx:pt idx="11006">EE</cx:pt>
          <cx:pt idx="11007">EE</cx:pt>
          <cx:pt idx="11008">EE</cx:pt>
          <cx:pt idx="11009">EE</cx:pt>
          <cx:pt idx="11010">EE</cx:pt>
          <cx:pt idx="11011">EE</cx:pt>
          <cx:pt idx="11012">EE</cx:pt>
          <cx:pt idx="11013">EE</cx:pt>
          <cx:pt idx="11014">EE</cx:pt>
          <cx:pt idx="11015">EE</cx:pt>
          <cx:pt idx="11016">EE</cx:pt>
          <cx:pt idx="11017">EE</cx:pt>
          <cx:pt idx="11018">EE</cx:pt>
          <cx:pt idx="11019">EE</cx:pt>
          <cx:pt idx="11020">EE</cx:pt>
          <cx:pt idx="11021">EE</cx:pt>
          <cx:pt idx="11022">EE</cx:pt>
          <cx:pt idx="11023">EE</cx:pt>
          <cx:pt idx="11024">EE</cx:pt>
          <cx:pt idx="11025">EE</cx:pt>
          <cx:pt idx="11026">EE</cx:pt>
          <cx:pt idx="11027">EE</cx:pt>
          <cx:pt idx="11028">EE</cx:pt>
          <cx:pt idx="11029">EE</cx:pt>
          <cx:pt idx="11030">EE</cx:pt>
          <cx:pt idx="11031">EE</cx:pt>
          <cx:pt idx="11032">EE</cx:pt>
          <cx:pt idx="11033">EE</cx:pt>
          <cx:pt idx="11034">EE</cx:pt>
          <cx:pt idx="11035">EE</cx:pt>
          <cx:pt idx="11036">EE</cx:pt>
          <cx:pt idx="11037">EE</cx:pt>
          <cx:pt idx="11038">EE</cx:pt>
          <cx:pt idx="11039">EE</cx:pt>
          <cx:pt idx="11040">EE</cx:pt>
          <cx:pt idx="11041">EE</cx:pt>
          <cx:pt idx="11042">EE</cx:pt>
          <cx:pt idx="11043">EE</cx:pt>
          <cx:pt idx="11044">EE</cx:pt>
          <cx:pt idx="11045">EE</cx:pt>
          <cx:pt idx="11046">EE</cx:pt>
          <cx:pt idx="11047">EE</cx:pt>
          <cx:pt idx="11048">EE</cx:pt>
          <cx:pt idx="11049">EE</cx:pt>
          <cx:pt idx="11050">EE</cx:pt>
          <cx:pt idx="11051">EE</cx:pt>
          <cx:pt idx="11052">EE</cx:pt>
          <cx:pt idx="11053">EE</cx:pt>
          <cx:pt idx="11054">EE</cx:pt>
          <cx:pt idx="11055">EE</cx:pt>
          <cx:pt idx="11056">EE</cx:pt>
          <cx:pt idx="11057">EE</cx:pt>
          <cx:pt idx="11058">EE</cx:pt>
          <cx:pt idx="11059">EE</cx:pt>
          <cx:pt idx="11060">EE</cx:pt>
          <cx:pt idx="11061">EE</cx:pt>
          <cx:pt idx="11062">EE</cx:pt>
          <cx:pt idx="11063">EE</cx:pt>
          <cx:pt idx="11064">EE</cx:pt>
          <cx:pt idx="11065">EE</cx:pt>
          <cx:pt idx="11066">EE</cx:pt>
          <cx:pt idx="11067">EE</cx:pt>
          <cx:pt idx="11068">EE</cx:pt>
          <cx:pt idx="11069">EE</cx:pt>
          <cx:pt idx="11070">EE</cx:pt>
          <cx:pt idx="11071">EE</cx:pt>
          <cx:pt idx="11072">EE</cx:pt>
          <cx:pt idx="11073">EE</cx:pt>
          <cx:pt idx="11074">EE</cx:pt>
          <cx:pt idx="11075">EE</cx:pt>
          <cx:pt idx="11076">EE</cx:pt>
          <cx:pt idx="11077">EE</cx:pt>
          <cx:pt idx="11078">EE</cx:pt>
          <cx:pt idx="11079">EE</cx:pt>
          <cx:pt idx="11080">EE</cx:pt>
          <cx:pt idx="11081">EE</cx:pt>
          <cx:pt idx="11082">EE</cx:pt>
          <cx:pt idx="11083">EE</cx:pt>
          <cx:pt idx="11084">EE</cx:pt>
          <cx:pt idx="11085">EE</cx:pt>
          <cx:pt idx="11086">EE</cx:pt>
          <cx:pt idx="11087">EE</cx:pt>
          <cx:pt idx="11088">EE</cx:pt>
          <cx:pt idx="11089">EE</cx:pt>
          <cx:pt idx="11090">EE</cx:pt>
          <cx:pt idx="11091">EE</cx:pt>
          <cx:pt idx="11092">EE</cx:pt>
          <cx:pt idx="11093">EE</cx:pt>
          <cx:pt idx="11094">EE</cx:pt>
          <cx:pt idx="11095">EE</cx:pt>
          <cx:pt idx="11096">EE</cx:pt>
          <cx:pt idx="11097">EE</cx:pt>
          <cx:pt idx="11098">EE</cx:pt>
          <cx:pt idx="11099">EE</cx:pt>
          <cx:pt idx="11100">EE</cx:pt>
          <cx:pt idx="11101">EE</cx:pt>
          <cx:pt idx="11102">EE</cx:pt>
          <cx:pt idx="11103">EE</cx:pt>
          <cx:pt idx="11104">EE</cx:pt>
          <cx:pt idx="11105">EE</cx:pt>
          <cx:pt idx="11106">EE</cx:pt>
          <cx:pt idx="11107">EE</cx:pt>
          <cx:pt idx="11108">EE</cx:pt>
          <cx:pt idx="11109">EE</cx:pt>
          <cx:pt idx="11110">EE</cx:pt>
          <cx:pt idx="11111">EE</cx:pt>
          <cx:pt idx="11112">EE</cx:pt>
          <cx:pt idx="11113">EE</cx:pt>
          <cx:pt idx="11114">EE</cx:pt>
          <cx:pt idx="11115">EE</cx:pt>
          <cx:pt idx="11116">EE</cx:pt>
          <cx:pt idx="11117">EE</cx:pt>
          <cx:pt idx="11118">EE</cx:pt>
          <cx:pt idx="11119">EE</cx:pt>
          <cx:pt idx="11120">EE</cx:pt>
          <cx:pt idx="11121">EE</cx:pt>
          <cx:pt idx="11122">EE</cx:pt>
          <cx:pt idx="11123">EE</cx:pt>
          <cx:pt idx="11124">EE</cx:pt>
          <cx:pt idx="11125">EE</cx:pt>
          <cx:pt idx="11126">EE</cx:pt>
          <cx:pt idx="11127">EE</cx:pt>
          <cx:pt idx="11128">EE</cx:pt>
          <cx:pt idx="11129">EE</cx:pt>
          <cx:pt idx="11130">EE</cx:pt>
          <cx:pt idx="11131">EE</cx:pt>
          <cx:pt idx="11132">EE</cx:pt>
          <cx:pt idx="11133">EE</cx:pt>
          <cx:pt idx="11134">EE</cx:pt>
          <cx:pt idx="11135">EE</cx:pt>
          <cx:pt idx="11136">EE</cx:pt>
          <cx:pt idx="11137">EE</cx:pt>
          <cx:pt idx="11138">EE</cx:pt>
          <cx:pt idx="11139">EE</cx:pt>
          <cx:pt idx="11140">EE</cx:pt>
          <cx:pt idx="11141">EE</cx:pt>
          <cx:pt idx="11142">EE</cx:pt>
          <cx:pt idx="11143">EE</cx:pt>
          <cx:pt idx="11144">EE</cx:pt>
          <cx:pt idx="11145">EE</cx:pt>
          <cx:pt idx="11146">EE</cx:pt>
          <cx:pt idx="11147">EE</cx:pt>
          <cx:pt idx="11148">EE</cx:pt>
          <cx:pt idx="11149">EE</cx:pt>
          <cx:pt idx="11150">EE</cx:pt>
          <cx:pt idx="11151">EE</cx:pt>
          <cx:pt idx="11152">EE</cx:pt>
          <cx:pt idx="11153">EE</cx:pt>
          <cx:pt idx="11154">EE</cx:pt>
          <cx:pt idx="11155">EE</cx:pt>
          <cx:pt idx="11156">EE</cx:pt>
          <cx:pt idx="11157">EE</cx:pt>
          <cx:pt idx="11158">EE</cx:pt>
          <cx:pt idx="11159">EE</cx:pt>
          <cx:pt idx="11160">EE</cx:pt>
          <cx:pt idx="11161">EE</cx:pt>
          <cx:pt idx="11162">EE</cx:pt>
          <cx:pt idx="11163">EE</cx:pt>
          <cx:pt idx="11164">EE</cx:pt>
          <cx:pt idx="11165">EE</cx:pt>
          <cx:pt idx="11166">EE</cx:pt>
          <cx:pt idx="11167">EE</cx:pt>
          <cx:pt idx="11168">EE</cx:pt>
          <cx:pt idx="11169">EE</cx:pt>
          <cx:pt idx="11170">EE</cx:pt>
          <cx:pt idx="11171">EE</cx:pt>
          <cx:pt idx="11172">EE</cx:pt>
          <cx:pt idx="11173">EE</cx:pt>
          <cx:pt idx="11174">EE</cx:pt>
          <cx:pt idx="11175">EE</cx:pt>
          <cx:pt idx="11176">EE</cx:pt>
          <cx:pt idx="11177">EE</cx:pt>
          <cx:pt idx="11178">EE</cx:pt>
          <cx:pt idx="11179">EE</cx:pt>
          <cx:pt idx="11180">EE</cx:pt>
          <cx:pt idx="11181">EE</cx:pt>
          <cx:pt idx="11182">EE</cx:pt>
          <cx:pt idx="11183">EE</cx:pt>
          <cx:pt idx="11184">EE</cx:pt>
          <cx:pt idx="11185">EE</cx:pt>
          <cx:pt idx="11186">EE</cx:pt>
          <cx:pt idx="11187">EE</cx:pt>
          <cx:pt idx="11188">EE</cx:pt>
          <cx:pt idx="11189">EE</cx:pt>
          <cx:pt idx="11190">EE</cx:pt>
          <cx:pt idx="11191">EE</cx:pt>
          <cx:pt idx="11192">EE</cx:pt>
          <cx:pt idx="11193">EE</cx:pt>
          <cx:pt idx="11194">EE</cx:pt>
          <cx:pt idx="11195">EE</cx:pt>
          <cx:pt idx="11196">EE</cx:pt>
          <cx:pt idx="11197">EE</cx:pt>
          <cx:pt idx="11198">EE</cx:pt>
          <cx:pt idx="11199">EE</cx:pt>
          <cx:pt idx="11200">EE</cx:pt>
          <cx:pt idx="11201">EE</cx:pt>
          <cx:pt idx="11202">EE</cx:pt>
          <cx:pt idx="11203">EE</cx:pt>
          <cx:pt idx="11204">EE</cx:pt>
          <cx:pt idx="11205">EE</cx:pt>
          <cx:pt idx="11206">EE</cx:pt>
          <cx:pt idx="11207">EE</cx:pt>
          <cx:pt idx="11208">EE</cx:pt>
          <cx:pt idx="11209">EE</cx:pt>
          <cx:pt idx="11210">EE</cx:pt>
          <cx:pt idx="11211">EE</cx:pt>
          <cx:pt idx="11212">EE</cx:pt>
          <cx:pt idx="11213">EE</cx:pt>
          <cx:pt idx="11214">EE</cx:pt>
          <cx:pt idx="11215">EE</cx:pt>
          <cx:pt idx="11216">EE</cx:pt>
          <cx:pt idx="11217">EE</cx:pt>
          <cx:pt idx="11218">EE</cx:pt>
          <cx:pt idx="11219">EE</cx:pt>
          <cx:pt idx="11220">EE</cx:pt>
          <cx:pt idx="11221">EE</cx:pt>
          <cx:pt idx="11222">EE</cx:pt>
          <cx:pt idx="11223">EE</cx:pt>
          <cx:pt idx="11224">EE</cx:pt>
          <cx:pt idx="11225">EE</cx:pt>
          <cx:pt idx="11226">EE</cx:pt>
          <cx:pt idx="11227">EE</cx:pt>
          <cx:pt idx="11228">EE</cx:pt>
          <cx:pt idx="11229">EE</cx:pt>
          <cx:pt idx="11230">EE</cx:pt>
          <cx:pt idx="11231">EE</cx:pt>
          <cx:pt idx="11232">EE</cx:pt>
          <cx:pt idx="11233">EE</cx:pt>
          <cx:pt idx="11234">EE</cx:pt>
          <cx:pt idx="11235">EE</cx:pt>
          <cx:pt idx="11236">EE</cx:pt>
          <cx:pt idx="11237">EE</cx:pt>
          <cx:pt idx="11238">EE</cx:pt>
          <cx:pt idx="11239">EE</cx:pt>
          <cx:pt idx="11240">EE</cx:pt>
          <cx:pt idx="11241">EE</cx:pt>
          <cx:pt idx="11242">EE</cx:pt>
          <cx:pt idx="11243">EE</cx:pt>
          <cx:pt idx="11244">EE</cx:pt>
          <cx:pt idx="11245">EE</cx:pt>
          <cx:pt idx="11246">EE</cx:pt>
          <cx:pt idx="11247">EE</cx:pt>
          <cx:pt idx="11248">EE</cx:pt>
          <cx:pt idx="11249">EE</cx:pt>
          <cx:pt idx="11250">EE</cx:pt>
          <cx:pt idx="11251">EE</cx:pt>
          <cx:pt idx="11252">EE</cx:pt>
          <cx:pt idx="11253">EE</cx:pt>
          <cx:pt idx="11254">EE</cx:pt>
          <cx:pt idx="11255">EE</cx:pt>
          <cx:pt idx="11256">EE</cx:pt>
          <cx:pt idx="11257">EE</cx:pt>
          <cx:pt idx="11258">EE</cx:pt>
          <cx:pt idx="11259">EE</cx:pt>
          <cx:pt idx="11260">EE</cx:pt>
          <cx:pt idx="11261">EE</cx:pt>
          <cx:pt idx="11262">EE</cx:pt>
          <cx:pt idx="11263">EE</cx:pt>
          <cx:pt idx="11264">EE</cx:pt>
          <cx:pt idx="11265">EE</cx:pt>
          <cx:pt idx="11266">EE</cx:pt>
          <cx:pt idx="11267">EE</cx:pt>
          <cx:pt idx="11268">EE</cx:pt>
          <cx:pt idx="11269">EE</cx:pt>
          <cx:pt idx="11270">EE</cx:pt>
          <cx:pt idx="11271">EE</cx:pt>
          <cx:pt idx="11272">EE</cx:pt>
          <cx:pt idx="11273">EE</cx:pt>
          <cx:pt idx="11274">EE</cx:pt>
          <cx:pt idx="11275">EE</cx:pt>
          <cx:pt idx="11276">EE</cx:pt>
          <cx:pt idx="11277">EE</cx:pt>
          <cx:pt idx="11278">EE</cx:pt>
          <cx:pt idx="11279">EE</cx:pt>
          <cx:pt idx="11280">EE</cx:pt>
          <cx:pt idx="11281">EE</cx:pt>
          <cx:pt idx="11282">EE</cx:pt>
          <cx:pt idx="11283">EE</cx:pt>
          <cx:pt idx="11284">EE</cx:pt>
          <cx:pt idx="11285">EE</cx:pt>
          <cx:pt idx="11286">EE</cx:pt>
          <cx:pt idx="11287">EE</cx:pt>
          <cx:pt idx="11288">EE</cx:pt>
          <cx:pt idx="11289">EE</cx:pt>
          <cx:pt idx="11290">EE</cx:pt>
          <cx:pt idx="11291">EE</cx:pt>
          <cx:pt idx="11292">EE</cx:pt>
          <cx:pt idx="11293">EE</cx:pt>
          <cx:pt idx="11294">EE</cx:pt>
          <cx:pt idx="11295">EE</cx:pt>
          <cx:pt idx="11296">EE</cx:pt>
          <cx:pt idx="11297">EE</cx:pt>
          <cx:pt idx="11298">EE</cx:pt>
          <cx:pt idx="11299">EE</cx:pt>
          <cx:pt idx="11300">EE</cx:pt>
          <cx:pt idx="11301">EE</cx:pt>
          <cx:pt idx="11302">EE</cx:pt>
          <cx:pt idx="11303">EE</cx:pt>
          <cx:pt idx="11304">EE</cx:pt>
          <cx:pt idx="11305">EE</cx:pt>
          <cx:pt idx="11306">EE</cx:pt>
          <cx:pt idx="11307">EE</cx:pt>
          <cx:pt idx="11308">EE</cx:pt>
          <cx:pt idx="11309">EE</cx:pt>
          <cx:pt idx="11310">EE</cx:pt>
          <cx:pt idx="11311">EE</cx:pt>
          <cx:pt idx="11312">EE</cx:pt>
          <cx:pt idx="11313">EE</cx:pt>
          <cx:pt idx="11314">EE</cx:pt>
          <cx:pt idx="11315">EE</cx:pt>
          <cx:pt idx="11316">EE</cx:pt>
          <cx:pt idx="11317">EE</cx:pt>
          <cx:pt idx="11318">EE</cx:pt>
          <cx:pt idx="11319">EE</cx:pt>
          <cx:pt idx="11320">EE</cx:pt>
          <cx:pt idx="11321">EE</cx:pt>
          <cx:pt idx="11322">EE</cx:pt>
          <cx:pt idx="11323">EE</cx:pt>
          <cx:pt idx="11324">EE</cx:pt>
          <cx:pt idx="11325">EE</cx:pt>
          <cx:pt idx="11326">EE</cx:pt>
          <cx:pt idx="11327">EE</cx:pt>
          <cx:pt idx="11328">EE</cx:pt>
          <cx:pt idx="11329">EE</cx:pt>
          <cx:pt idx="11330">EE</cx:pt>
          <cx:pt idx="11331">EE</cx:pt>
          <cx:pt idx="11332">EE</cx:pt>
          <cx:pt idx="11333">EE</cx:pt>
          <cx:pt idx="11334">EE</cx:pt>
          <cx:pt idx="11335">EE</cx:pt>
          <cx:pt idx="11336">EE</cx:pt>
          <cx:pt idx="11337">EE</cx:pt>
          <cx:pt idx="11338">EE</cx:pt>
          <cx:pt idx="11339">EE</cx:pt>
          <cx:pt idx="11340">EE</cx:pt>
          <cx:pt idx="11341">EE</cx:pt>
          <cx:pt idx="11342">EE</cx:pt>
          <cx:pt idx="11343">EE</cx:pt>
          <cx:pt idx="11344">EE</cx:pt>
          <cx:pt idx="11345">EE</cx:pt>
          <cx:pt idx="11346">EE</cx:pt>
          <cx:pt idx="11347">EE</cx:pt>
          <cx:pt idx="11348">EE</cx:pt>
          <cx:pt idx="11349">EE</cx:pt>
          <cx:pt idx="11350">EE</cx:pt>
          <cx:pt idx="11351">EE</cx:pt>
          <cx:pt idx="11352">EE</cx:pt>
          <cx:pt idx="11353">EE</cx:pt>
          <cx:pt idx="11354">EE</cx:pt>
          <cx:pt idx="11355">EE</cx:pt>
          <cx:pt idx="11356">EE</cx:pt>
          <cx:pt idx="11357">EE</cx:pt>
          <cx:pt idx="11358">EE</cx:pt>
          <cx:pt idx="11359">EE</cx:pt>
          <cx:pt idx="11360">EE</cx:pt>
          <cx:pt idx="11361">EE</cx:pt>
          <cx:pt idx="11362">EE</cx:pt>
          <cx:pt idx="11363">EE</cx:pt>
          <cx:pt idx="11364">EE</cx:pt>
          <cx:pt idx="11365">EE</cx:pt>
          <cx:pt idx="11366">EE</cx:pt>
          <cx:pt idx="11367">EE</cx:pt>
          <cx:pt idx="11368">EE</cx:pt>
          <cx:pt idx="11369">EE</cx:pt>
          <cx:pt idx="11370">EE</cx:pt>
          <cx:pt idx="11371">EE</cx:pt>
          <cx:pt idx="11372">EE</cx:pt>
          <cx:pt idx="11373">EE</cx:pt>
          <cx:pt idx="11374">EE</cx:pt>
          <cx:pt idx="11375">EE</cx:pt>
          <cx:pt idx="11376">EE</cx:pt>
          <cx:pt idx="11377">EE</cx:pt>
          <cx:pt idx="11378">EE</cx:pt>
          <cx:pt idx="11379">EE</cx:pt>
          <cx:pt idx="11380">EE</cx:pt>
          <cx:pt idx="11381">EE</cx:pt>
          <cx:pt idx="11382">EE</cx:pt>
          <cx:pt idx="11383">EE</cx:pt>
          <cx:pt idx="11384">EE</cx:pt>
          <cx:pt idx="11385">EE</cx:pt>
          <cx:pt idx="11386">EE</cx:pt>
          <cx:pt idx="11387">EE</cx:pt>
          <cx:pt idx="11388">EE</cx:pt>
          <cx:pt idx="11389">EE</cx:pt>
          <cx:pt idx="11390">EE</cx:pt>
          <cx:pt idx="11391">EE</cx:pt>
          <cx:pt idx="11392">EE</cx:pt>
          <cx:pt idx="11393">EE</cx:pt>
          <cx:pt idx="11394">EE</cx:pt>
          <cx:pt idx="11395">EE</cx:pt>
          <cx:pt idx="11396">EE</cx:pt>
          <cx:pt idx="11397">EE</cx:pt>
          <cx:pt idx="11398">EE</cx:pt>
          <cx:pt idx="11399">EE</cx:pt>
          <cx:pt idx="11400">EE</cx:pt>
          <cx:pt idx="11401">EE</cx:pt>
          <cx:pt idx="11402">EE</cx:pt>
          <cx:pt idx="11403">EE</cx:pt>
          <cx:pt idx="11404">EE</cx:pt>
          <cx:pt idx="11405">EE</cx:pt>
          <cx:pt idx="11406">EE</cx:pt>
          <cx:pt idx="11407">EE</cx:pt>
          <cx:pt idx="11408">EE</cx:pt>
          <cx:pt idx="11409">EE</cx:pt>
          <cx:pt idx="11410">EE</cx:pt>
          <cx:pt idx="11411">EE</cx:pt>
          <cx:pt idx="11412">EE</cx:pt>
          <cx:pt idx="11413">EE</cx:pt>
          <cx:pt idx="11414">EE</cx:pt>
          <cx:pt idx="11415">EE</cx:pt>
          <cx:pt idx="11416">EE</cx:pt>
          <cx:pt idx="11417">EE</cx:pt>
          <cx:pt idx="11418">EE</cx:pt>
          <cx:pt idx="11419">EE</cx:pt>
          <cx:pt idx="11420">EE</cx:pt>
          <cx:pt idx="11421">EE</cx:pt>
          <cx:pt idx="11422">EE</cx:pt>
          <cx:pt idx="11423">EE</cx:pt>
          <cx:pt idx="11424">EE</cx:pt>
          <cx:pt idx="11425">EE</cx:pt>
          <cx:pt idx="11426">EE</cx:pt>
          <cx:pt idx="11427">EE</cx:pt>
          <cx:pt idx="11428">EE</cx:pt>
          <cx:pt idx="11429">EE</cx:pt>
          <cx:pt idx="11430">EE</cx:pt>
          <cx:pt idx="11431">EE</cx:pt>
          <cx:pt idx="11432">EE</cx:pt>
          <cx:pt idx="11433">EE</cx:pt>
          <cx:pt idx="11434">EE</cx:pt>
          <cx:pt idx="11435">EE</cx:pt>
          <cx:pt idx="11436">EE</cx:pt>
          <cx:pt idx="11437">EE</cx:pt>
          <cx:pt idx="11438">EE</cx:pt>
          <cx:pt idx="11439">EE</cx:pt>
          <cx:pt idx="11440">EE</cx:pt>
          <cx:pt idx="11441">EE</cx:pt>
          <cx:pt idx="11442">EE</cx:pt>
          <cx:pt idx="11443">EE</cx:pt>
          <cx:pt idx="11444">EE</cx:pt>
          <cx:pt idx="11445">EE</cx:pt>
          <cx:pt idx="11446">EE</cx:pt>
          <cx:pt idx="11447">EE</cx:pt>
          <cx:pt idx="11448">EE</cx:pt>
          <cx:pt idx="11449">EE</cx:pt>
          <cx:pt idx="11450">EE</cx:pt>
          <cx:pt idx="11451">EE</cx:pt>
          <cx:pt idx="11452">EE</cx:pt>
          <cx:pt idx="11453">EE</cx:pt>
          <cx:pt idx="11454">EE</cx:pt>
          <cx:pt idx="11455">EE</cx:pt>
          <cx:pt idx="11456">EE</cx:pt>
          <cx:pt idx="11457">EE</cx:pt>
          <cx:pt idx="11458">EE</cx:pt>
          <cx:pt idx="11459">EE</cx:pt>
          <cx:pt idx="11460">EE</cx:pt>
          <cx:pt idx="11461">EE</cx:pt>
          <cx:pt idx="11462">EE</cx:pt>
          <cx:pt idx="11463">EE</cx:pt>
          <cx:pt idx="11464">EE</cx:pt>
          <cx:pt idx="11465">EE</cx:pt>
          <cx:pt idx="11466">EE</cx:pt>
          <cx:pt idx="11467">EE</cx:pt>
          <cx:pt idx="11468">EE</cx:pt>
          <cx:pt idx="11469">EE</cx:pt>
          <cx:pt idx="11470">EE</cx:pt>
          <cx:pt idx="11471">EE</cx:pt>
          <cx:pt idx="11472">EE</cx:pt>
          <cx:pt idx="11473">EE</cx:pt>
          <cx:pt idx="11474">EE</cx:pt>
          <cx:pt idx="11475">EE</cx:pt>
          <cx:pt idx="11476">EE</cx:pt>
          <cx:pt idx="11477">EE</cx:pt>
          <cx:pt idx="11478">EE</cx:pt>
          <cx:pt idx="11479">EE</cx:pt>
          <cx:pt idx="11480">EE</cx:pt>
          <cx:pt idx="11481">EE</cx:pt>
          <cx:pt idx="11482">EE</cx:pt>
          <cx:pt idx="11483">EE</cx:pt>
          <cx:pt idx="11484">EE</cx:pt>
          <cx:pt idx="11485">EE</cx:pt>
          <cx:pt idx="11486">EE</cx:pt>
          <cx:pt idx="11487">EE</cx:pt>
          <cx:pt idx="11488">EE</cx:pt>
          <cx:pt idx="11489">EE</cx:pt>
          <cx:pt idx="11490">EE</cx:pt>
          <cx:pt idx="11491">EE</cx:pt>
          <cx:pt idx="11492">EE</cx:pt>
          <cx:pt idx="11493">EE</cx:pt>
          <cx:pt idx="11494">EE</cx:pt>
          <cx:pt idx="11495">EE</cx:pt>
          <cx:pt idx="11496">EE</cx:pt>
          <cx:pt idx="11497">EE</cx:pt>
          <cx:pt idx="11498">EE</cx:pt>
          <cx:pt idx="11499">EE</cx:pt>
          <cx:pt idx="11500">EE</cx:pt>
          <cx:pt idx="11501">EE</cx:pt>
          <cx:pt idx="11502">EE</cx:pt>
          <cx:pt idx="11503">EE</cx:pt>
          <cx:pt idx="11504">EE</cx:pt>
          <cx:pt idx="11505">EE</cx:pt>
          <cx:pt idx="11506">EE</cx:pt>
          <cx:pt idx="11507">EE</cx:pt>
          <cx:pt idx="11508">EE</cx:pt>
          <cx:pt idx="11509">EE</cx:pt>
          <cx:pt idx="11510">EE</cx:pt>
          <cx:pt idx="11511">EE</cx:pt>
          <cx:pt idx="11512">EE</cx:pt>
          <cx:pt idx="11513">EE</cx:pt>
          <cx:pt idx="11514">EE</cx:pt>
          <cx:pt idx="11515">EE</cx:pt>
          <cx:pt idx="11516">EE</cx:pt>
          <cx:pt idx="11517">EE</cx:pt>
          <cx:pt idx="11518">EE</cx:pt>
          <cx:pt idx="11519">EE</cx:pt>
          <cx:pt idx="11520">EE</cx:pt>
          <cx:pt idx="11521">EE</cx:pt>
          <cx:pt idx="11522">EE</cx:pt>
          <cx:pt idx="11523">EE</cx:pt>
          <cx:pt idx="11524">EE</cx:pt>
          <cx:pt idx="11525">EE</cx:pt>
          <cx:pt idx="11526">EE</cx:pt>
          <cx:pt idx="11527">EE</cx:pt>
          <cx:pt idx="11528">EE</cx:pt>
          <cx:pt idx="11529">EE</cx:pt>
          <cx:pt idx="11530">EE</cx:pt>
          <cx:pt idx="11531">EE</cx:pt>
          <cx:pt idx="11532">EE</cx:pt>
          <cx:pt idx="11533">EE</cx:pt>
          <cx:pt idx="11534">EE</cx:pt>
          <cx:pt idx="11535">EE</cx:pt>
          <cx:pt idx="11536">EE</cx:pt>
          <cx:pt idx="11537">EE</cx:pt>
          <cx:pt idx="11538">EE</cx:pt>
          <cx:pt idx="11539">EE</cx:pt>
          <cx:pt idx="11540">EE</cx:pt>
          <cx:pt idx="11541">EE</cx:pt>
          <cx:pt idx="11542">EE</cx:pt>
          <cx:pt idx="11543">EE</cx:pt>
          <cx:pt idx="11544">EE</cx:pt>
          <cx:pt idx="11545">EE</cx:pt>
          <cx:pt idx="11546">EE</cx:pt>
          <cx:pt idx="11547">EE</cx:pt>
          <cx:pt idx="11548">EE</cx:pt>
          <cx:pt idx="11549">EE</cx:pt>
          <cx:pt idx="11550">EE</cx:pt>
          <cx:pt idx="11551">EE</cx:pt>
          <cx:pt idx="11552">EE</cx:pt>
          <cx:pt idx="11553">EE</cx:pt>
          <cx:pt idx="11554">EE</cx:pt>
          <cx:pt idx="11555">EE</cx:pt>
          <cx:pt idx="11556">EE</cx:pt>
          <cx:pt idx="11557">EE</cx:pt>
          <cx:pt idx="11558">EE</cx:pt>
          <cx:pt idx="11559">EE</cx:pt>
          <cx:pt idx="11560">EE</cx:pt>
          <cx:pt idx="11561">EE</cx:pt>
          <cx:pt idx="11562">EE</cx:pt>
          <cx:pt idx="11563">EE</cx:pt>
          <cx:pt idx="11564">EE</cx:pt>
          <cx:pt idx="11565">EE</cx:pt>
          <cx:pt idx="11566">EE</cx:pt>
          <cx:pt idx="11567">EE</cx:pt>
          <cx:pt idx="11568">EE</cx:pt>
          <cx:pt idx="11569">EE</cx:pt>
          <cx:pt idx="11570">EE</cx:pt>
          <cx:pt idx="11571">EE</cx:pt>
          <cx:pt idx="11572">EE</cx:pt>
          <cx:pt idx="11573">EE</cx:pt>
          <cx:pt idx="11574">EE</cx:pt>
          <cx:pt idx="11575">EE</cx:pt>
          <cx:pt idx="11576">EE</cx:pt>
          <cx:pt idx="11577">EE</cx:pt>
          <cx:pt idx="11578">EE</cx:pt>
          <cx:pt idx="11579">EE</cx:pt>
          <cx:pt idx="11580">EE</cx:pt>
          <cx:pt idx="11581">EE</cx:pt>
          <cx:pt idx="11582">EE</cx:pt>
          <cx:pt idx="11583">EE</cx:pt>
          <cx:pt idx="11584">EE</cx:pt>
          <cx:pt idx="11585">EE</cx:pt>
          <cx:pt idx="11586">EE</cx:pt>
          <cx:pt idx="11587">EE</cx:pt>
          <cx:pt idx="11588">EE</cx:pt>
          <cx:pt idx="11589">EE</cx:pt>
          <cx:pt idx="11590">EE</cx:pt>
          <cx:pt idx="11591">EE</cx:pt>
          <cx:pt idx="11592">EE</cx:pt>
          <cx:pt idx="11593">EE</cx:pt>
          <cx:pt idx="11594">EE</cx:pt>
          <cx:pt idx="11595">EE</cx:pt>
          <cx:pt idx="11596">EE</cx:pt>
          <cx:pt idx="11597">EE</cx:pt>
          <cx:pt idx="11598">EE</cx:pt>
          <cx:pt idx="11599">EE</cx:pt>
          <cx:pt idx="11600">EE</cx:pt>
          <cx:pt idx="11601">EE</cx:pt>
          <cx:pt idx="11602">EE</cx:pt>
          <cx:pt idx="11603">EE</cx:pt>
          <cx:pt idx="11604">EE</cx:pt>
          <cx:pt idx="11605">EE</cx:pt>
          <cx:pt idx="11606">EE</cx:pt>
          <cx:pt idx="11607">EE</cx:pt>
          <cx:pt idx="11608">EE</cx:pt>
          <cx:pt idx="11609">EE</cx:pt>
          <cx:pt idx="11610">EE</cx:pt>
          <cx:pt idx="11611">EE</cx:pt>
          <cx:pt idx="11612">EE</cx:pt>
          <cx:pt idx="11613">EE</cx:pt>
          <cx:pt idx="11614">EE</cx:pt>
          <cx:pt idx="11615">EE</cx:pt>
          <cx:pt idx="11616">EE</cx:pt>
          <cx:pt idx="11617">EE</cx:pt>
          <cx:pt idx="11618">EE</cx:pt>
          <cx:pt idx="11619">EE</cx:pt>
          <cx:pt idx="11620">EE</cx:pt>
          <cx:pt idx="11621">EE</cx:pt>
          <cx:pt idx="11622">EE</cx:pt>
          <cx:pt idx="11623">EE</cx:pt>
          <cx:pt idx="11624">EE</cx:pt>
          <cx:pt idx="11625">EE</cx:pt>
          <cx:pt idx="11626">EE</cx:pt>
          <cx:pt idx="11627">EE</cx:pt>
          <cx:pt idx="11628">EE</cx:pt>
          <cx:pt idx="11629">EE</cx:pt>
          <cx:pt idx="11630">EE</cx:pt>
          <cx:pt idx="11631">EE</cx:pt>
          <cx:pt idx="11632">EE</cx:pt>
          <cx:pt idx="11633">EE</cx:pt>
          <cx:pt idx="11634">EE</cx:pt>
          <cx:pt idx="11635">EE</cx:pt>
          <cx:pt idx="11636">EE</cx:pt>
          <cx:pt idx="11637">EE</cx:pt>
          <cx:pt idx="11638">EE</cx:pt>
          <cx:pt idx="11639">EE</cx:pt>
          <cx:pt idx="11640">EE</cx:pt>
          <cx:pt idx="11641">EE</cx:pt>
          <cx:pt idx="11642">EE</cx:pt>
          <cx:pt idx="11643">EE</cx:pt>
          <cx:pt idx="11644">EE</cx:pt>
          <cx:pt idx="11645">EE</cx:pt>
          <cx:pt idx="11646">EE</cx:pt>
          <cx:pt idx="11647">EE</cx:pt>
          <cx:pt idx="11648">EE</cx:pt>
          <cx:pt idx="11649">EE</cx:pt>
          <cx:pt idx="11650">EE</cx:pt>
          <cx:pt idx="11651">EE</cx:pt>
          <cx:pt idx="11652">EE</cx:pt>
          <cx:pt idx="11653">EE</cx:pt>
          <cx:pt idx="11654">EE</cx:pt>
          <cx:pt idx="11655">EE</cx:pt>
          <cx:pt idx="11656">EE</cx:pt>
          <cx:pt idx="11657">EE</cx:pt>
          <cx:pt idx="11658">EE</cx:pt>
          <cx:pt idx="11659">EE</cx:pt>
          <cx:pt idx="11660">EE</cx:pt>
          <cx:pt idx="11661">EE</cx:pt>
          <cx:pt idx="11662">EE</cx:pt>
          <cx:pt idx="11663">EE</cx:pt>
          <cx:pt idx="11664">EE</cx:pt>
          <cx:pt idx="11665">EE</cx:pt>
          <cx:pt idx="11666">EE</cx:pt>
          <cx:pt idx="11667">EE</cx:pt>
          <cx:pt idx="11668">EE</cx:pt>
          <cx:pt idx="11669">EE</cx:pt>
          <cx:pt idx="11670">EE</cx:pt>
          <cx:pt idx="11671">EE</cx:pt>
          <cx:pt idx="11672">EE</cx:pt>
          <cx:pt idx="11673">EE</cx:pt>
          <cx:pt idx="11674">EE</cx:pt>
          <cx:pt idx="11675">EE</cx:pt>
          <cx:pt idx="11676">EE</cx:pt>
          <cx:pt idx="11677">EE</cx:pt>
          <cx:pt idx="11678">EE</cx:pt>
          <cx:pt idx="11679">EE</cx:pt>
          <cx:pt idx="11680">EE</cx:pt>
          <cx:pt idx="11681">EE</cx:pt>
          <cx:pt idx="11682">EE</cx:pt>
          <cx:pt idx="11683">EE</cx:pt>
          <cx:pt idx="11684">EE</cx:pt>
          <cx:pt idx="11685">EE</cx:pt>
          <cx:pt idx="11686">EE</cx:pt>
          <cx:pt idx="11687">EE</cx:pt>
          <cx:pt idx="11688">EE</cx:pt>
          <cx:pt idx="11689">EE</cx:pt>
          <cx:pt idx="11690">EE</cx:pt>
          <cx:pt idx="11691">EE</cx:pt>
          <cx:pt idx="11692">EE</cx:pt>
          <cx:pt idx="11693">EE</cx:pt>
          <cx:pt idx="11694">EE</cx:pt>
          <cx:pt idx="11695">EE</cx:pt>
          <cx:pt idx="11696">EE</cx:pt>
          <cx:pt idx="11697">EE</cx:pt>
          <cx:pt idx="11698">EE</cx:pt>
          <cx:pt idx="11699">EE</cx:pt>
          <cx:pt idx="11700">EE</cx:pt>
          <cx:pt idx="11701">EE</cx:pt>
          <cx:pt idx="11702">EE</cx:pt>
          <cx:pt idx="11703">EE</cx:pt>
          <cx:pt idx="11704">EE</cx:pt>
          <cx:pt idx="11705">EE</cx:pt>
          <cx:pt idx="11706">EE</cx:pt>
          <cx:pt idx="11707">EE</cx:pt>
          <cx:pt idx="11708">EE</cx:pt>
          <cx:pt idx="11709">EE</cx:pt>
          <cx:pt idx="11710">EE</cx:pt>
          <cx:pt idx="11711">EE</cx:pt>
          <cx:pt idx="11712">EE</cx:pt>
          <cx:pt idx="11713">EE</cx:pt>
          <cx:pt idx="11714">EE</cx:pt>
          <cx:pt idx="11715">EE</cx:pt>
          <cx:pt idx="11716">EE</cx:pt>
          <cx:pt idx="11717">EE</cx:pt>
          <cx:pt idx="11718">EE</cx:pt>
          <cx:pt idx="11719">EE</cx:pt>
          <cx:pt idx="11720">EE</cx:pt>
          <cx:pt idx="11721">EE</cx:pt>
          <cx:pt idx="11722">EE</cx:pt>
          <cx:pt idx="11723">EE</cx:pt>
          <cx:pt idx="11724">EE</cx:pt>
          <cx:pt idx="11725">EE</cx:pt>
          <cx:pt idx="11726">EE</cx:pt>
          <cx:pt idx="11727">EE</cx:pt>
          <cx:pt idx="11728">EE</cx:pt>
          <cx:pt idx="11729">EE</cx:pt>
          <cx:pt idx="11730">EE</cx:pt>
          <cx:pt idx="11731">EE</cx:pt>
          <cx:pt idx="11732">EE</cx:pt>
          <cx:pt idx="11733">EE</cx:pt>
          <cx:pt idx="11734">EE</cx:pt>
          <cx:pt idx="11735">EE</cx:pt>
          <cx:pt idx="11736">EE</cx:pt>
          <cx:pt idx="11737">EE</cx:pt>
          <cx:pt idx="11738">EE</cx:pt>
          <cx:pt idx="11739">EE</cx:pt>
          <cx:pt idx="11740">EE</cx:pt>
          <cx:pt idx="11741">EE</cx:pt>
          <cx:pt idx="11742">EE</cx:pt>
          <cx:pt idx="11743">EE</cx:pt>
          <cx:pt idx="11744">EE</cx:pt>
          <cx:pt idx="11745">EE</cx:pt>
          <cx:pt idx="11746">EE</cx:pt>
          <cx:pt idx="11747">EE</cx:pt>
          <cx:pt idx="11748">EE</cx:pt>
          <cx:pt idx="11749">EE</cx:pt>
          <cx:pt idx="11750">EE</cx:pt>
          <cx:pt idx="11751">EE</cx:pt>
          <cx:pt idx="11752">EE</cx:pt>
          <cx:pt idx="11753">EE</cx:pt>
          <cx:pt idx="11754">EE</cx:pt>
          <cx:pt idx="11755">EE</cx:pt>
          <cx:pt idx="11756">EE</cx:pt>
          <cx:pt idx="11757">EE</cx:pt>
          <cx:pt idx="11758">EE</cx:pt>
          <cx:pt idx="11759">EE</cx:pt>
          <cx:pt idx="11760">EE</cx:pt>
          <cx:pt idx="11761">EE</cx:pt>
          <cx:pt idx="11762">EE</cx:pt>
          <cx:pt idx="11763">EE</cx:pt>
          <cx:pt idx="11764">EE</cx:pt>
          <cx:pt idx="11765">EE</cx:pt>
          <cx:pt idx="11766">EE</cx:pt>
          <cx:pt idx="11767">EE</cx:pt>
          <cx:pt idx="11768">EE</cx:pt>
          <cx:pt idx="11769">EE</cx:pt>
          <cx:pt idx="11770">EE</cx:pt>
          <cx:pt idx="11771">EE</cx:pt>
          <cx:pt idx="11772">EE</cx:pt>
          <cx:pt idx="11773">EE</cx:pt>
          <cx:pt idx="11774">EE</cx:pt>
          <cx:pt idx="11775">EE</cx:pt>
          <cx:pt idx="11776">EE</cx:pt>
          <cx:pt idx="11777">EE</cx:pt>
          <cx:pt idx="11778">EE</cx:pt>
          <cx:pt idx="11779">EE</cx:pt>
          <cx:pt idx="11780">EE</cx:pt>
          <cx:pt idx="11781">EE</cx:pt>
          <cx:pt idx="11782">EE</cx:pt>
          <cx:pt idx="11783">EE</cx:pt>
          <cx:pt idx="11784">EE</cx:pt>
          <cx:pt idx="11785">EE</cx:pt>
          <cx:pt idx="11786">EE</cx:pt>
          <cx:pt idx="11787">EE</cx:pt>
          <cx:pt idx="11788">EE</cx:pt>
          <cx:pt idx="11789">EE</cx:pt>
          <cx:pt idx="11790">EE</cx:pt>
          <cx:pt idx="11791">EE</cx:pt>
          <cx:pt idx="11792">EE</cx:pt>
          <cx:pt idx="11793">EE</cx:pt>
          <cx:pt idx="11794">EE</cx:pt>
          <cx:pt idx="11795">EE</cx:pt>
          <cx:pt idx="11796">EE</cx:pt>
          <cx:pt idx="11797">EE</cx:pt>
          <cx:pt idx="11798">EE</cx:pt>
          <cx:pt idx="11799">EE</cx:pt>
          <cx:pt idx="11800">EE</cx:pt>
          <cx:pt idx="11801">EE</cx:pt>
          <cx:pt idx="11802">EE</cx:pt>
          <cx:pt idx="11803">EE</cx:pt>
          <cx:pt idx="11804">EE</cx:pt>
          <cx:pt idx="11805">EE</cx:pt>
          <cx:pt idx="11806">EE</cx:pt>
          <cx:pt idx="11807">EE</cx:pt>
          <cx:pt idx="11808">EE</cx:pt>
          <cx:pt idx="11809">EE</cx:pt>
          <cx:pt idx="11810">EE</cx:pt>
          <cx:pt idx="11811">EE</cx:pt>
          <cx:pt idx="11812">EE</cx:pt>
          <cx:pt idx="11813">EE</cx:pt>
          <cx:pt idx="11814">EE</cx:pt>
          <cx:pt idx="11815">EE</cx:pt>
          <cx:pt idx="11816">EE</cx:pt>
          <cx:pt idx="11817">EE</cx:pt>
          <cx:pt idx="11818">EE</cx:pt>
          <cx:pt idx="11819">EE</cx:pt>
          <cx:pt idx="11820">EE</cx:pt>
          <cx:pt idx="11821">EE</cx:pt>
          <cx:pt idx="11822">EE</cx:pt>
          <cx:pt idx="11823">EE</cx:pt>
          <cx:pt idx="11824">EE</cx:pt>
          <cx:pt idx="11825">EE</cx:pt>
          <cx:pt idx="11826">EE</cx:pt>
          <cx:pt idx="11827">EE</cx:pt>
          <cx:pt idx="11828">EE</cx:pt>
          <cx:pt idx="11829">EE</cx:pt>
          <cx:pt idx="11830">EE</cx:pt>
          <cx:pt idx="11831">EE</cx:pt>
          <cx:pt idx="11832">EE</cx:pt>
          <cx:pt idx="11833">EE</cx:pt>
          <cx:pt idx="11834">EE</cx:pt>
          <cx:pt idx="11835">EE</cx:pt>
          <cx:pt idx="11836">EE</cx:pt>
          <cx:pt idx="11837">EE</cx:pt>
          <cx:pt idx="11838">EE</cx:pt>
          <cx:pt idx="11839">EE</cx:pt>
          <cx:pt idx="11840">EE</cx:pt>
          <cx:pt idx="11841">EE</cx:pt>
          <cx:pt idx="11842">EE</cx:pt>
          <cx:pt idx="11843">EE</cx:pt>
          <cx:pt idx="11844">EE</cx:pt>
          <cx:pt idx="11845">EE</cx:pt>
          <cx:pt idx="11846">EE</cx:pt>
          <cx:pt idx="11847">EE</cx:pt>
          <cx:pt idx="11848">EE</cx:pt>
          <cx:pt idx="11849">EE</cx:pt>
          <cx:pt idx="11850">EE</cx:pt>
          <cx:pt idx="11851">EE</cx:pt>
          <cx:pt idx="11852">EE</cx:pt>
          <cx:pt idx="11853">EE</cx:pt>
          <cx:pt idx="11854">EE</cx:pt>
          <cx:pt idx="11855">EE</cx:pt>
          <cx:pt idx="11856">EE</cx:pt>
          <cx:pt idx="11857">EE</cx:pt>
          <cx:pt idx="11858">EE</cx:pt>
          <cx:pt idx="11859">EE</cx:pt>
          <cx:pt idx="11860">EE</cx:pt>
          <cx:pt idx="11861">EE</cx:pt>
          <cx:pt idx="11862">EE</cx:pt>
          <cx:pt idx="11863">EE</cx:pt>
          <cx:pt idx="11864">EE</cx:pt>
          <cx:pt idx="11865">EE</cx:pt>
          <cx:pt idx="11866">EE</cx:pt>
          <cx:pt idx="11867">EE</cx:pt>
          <cx:pt idx="11868">EE</cx:pt>
          <cx:pt idx="11869">EE</cx:pt>
          <cx:pt idx="11870">EE</cx:pt>
          <cx:pt idx="11871">EE</cx:pt>
          <cx:pt idx="11872">EE</cx:pt>
          <cx:pt idx="11873">EE</cx:pt>
          <cx:pt idx="11874">EE</cx:pt>
          <cx:pt idx="11875">EE</cx:pt>
          <cx:pt idx="11876">EE</cx:pt>
          <cx:pt idx="11877">EE</cx:pt>
          <cx:pt idx="11878">EE</cx:pt>
          <cx:pt idx="11879">EE</cx:pt>
          <cx:pt idx="11880">EE</cx:pt>
          <cx:pt idx="11881">EE</cx:pt>
          <cx:pt idx="11882">EE</cx:pt>
          <cx:pt idx="11883">EE</cx:pt>
          <cx:pt idx="11884">EE</cx:pt>
          <cx:pt idx="11885">EE</cx:pt>
          <cx:pt idx="11886">EE</cx:pt>
          <cx:pt idx="11887">EE</cx:pt>
          <cx:pt idx="11888">EE</cx:pt>
          <cx:pt idx="11889">EE</cx:pt>
          <cx:pt idx="11890">EE</cx:pt>
          <cx:pt idx="11891">EE</cx:pt>
          <cx:pt idx="11892">EE</cx:pt>
          <cx:pt idx="11893">EE</cx:pt>
          <cx:pt idx="11894">EE</cx:pt>
          <cx:pt idx="11895">EE</cx:pt>
          <cx:pt idx="11896">EE</cx:pt>
          <cx:pt idx="11897">EE</cx:pt>
          <cx:pt idx="11898">EE</cx:pt>
          <cx:pt idx="11899">EE</cx:pt>
          <cx:pt idx="11900">EE</cx:pt>
          <cx:pt idx="11901">EE</cx:pt>
          <cx:pt idx="11902">EE</cx:pt>
          <cx:pt idx="11903">EE</cx:pt>
          <cx:pt idx="11904">EE</cx:pt>
          <cx:pt idx="11905">EE</cx:pt>
          <cx:pt idx="11906">EE</cx:pt>
          <cx:pt idx="11907">EE</cx:pt>
          <cx:pt idx="11908">EE</cx:pt>
          <cx:pt idx="11909">EE</cx:pt>
          <cx:pt idx="11910">EE</cx:pt>
          <cx:pt idx="11911">EE</cx:pt>
          <cx:pt idx="11912">EE</cx:pt>
          <cx:pt idx="11913">EE</cx:pt>
          <cx:pt idx="11914">EE</cx:pt>
          <cx:pt idx="11915">EE</cx:pt>
          <cx:pt idx="11916">EE</cx:pt>
          <cx:pt idx="11917">EE</cx:pt>
          <cx:pt idx="11918">EE</cx:pt>
          <cx:pt idx="11919">EE</cx:pt>
          <cx:pt idx="11920">EE</cx:pt>
          <cx:pt idx="11921">EE</cx:pt>
          <cx:pt idx="11922">EE</cx:pt>
          <cx:pt idx="11923">EE</cx:pt>
          <cx:pt idx="11924">EE</cx:pt>
          <cx:pt idx="11925">EE</cx:pt>
          <cx:pt idx="11926">EE</cx:pt>
          <cx:pt idx="11927">EE</cx:pt>
          <cx:pt idx="11928">EE</cx:pt>
          <cx:pt idx="11929">EE</cx:pt>
          <cx:pt idx="11930">EE</cx:pt>
          <cx:pt idx="11931">EE</cx:pt>
          <cx:pt idx="11932">EE</cx:pt>
          <cx:pt idx="11933">EE</cx:pt>
          <cx:pt idx="11934">EE</cx:pt>
          <cx:pt idx="11935">EE</cx:pt>
          <cx:pt idx="11936">EE</cx:pt>
          <cx:pt idx="11937">EE</cx:pt>
          <cx:pt idx="11938">EE</cx:pt>
          <cx:pt idx="11939">EE</cx:pt>
          <cx:pt idx="11940">EE</cx:pt>
          <cx:pt idx="11941">EE</cx:pt>
          <cx:pt idx="11942">EE</cx:pt>
          <cx:pt idx="11943">EE</cx:pt>
          <cx:pt idx="11944">EE</cx:pt>
          <cx:pt idx="11945">EE</cx:pt>
          <cx:pt idx="11946">EE</cx:pt>
          <cx:pt idx="11947">EE</cx:pt>
          <cx:pt idx="11948">EE</cx:pt>
          <cx:pt idx="11949">EE</cx:pt>
          <cx:pt idx="11950">EE</cx:pt>
          <cx:pt idx="11951">EE</cx:pt>
          <cx:pt idx="11952">EE</cx:pt>
          <cx:pt idx="11953">EE</cx:pt>
          <cx:pt idx="11954">EE</cx:pt>
          <cx:pt idx="11955">EE</cx:pt>
          <cx:pt idx="11956">EE</cx:pt>
          <cx:pt idx="11957">EE</cx:pt>
          <cx:pt idx="11958">EE</cx:pt>
          <cx:pt idx="11959">EE</cx:pt>
          <cx:pt idx="11960">EE</cx:pt>
          <cx:pt idx="11961">EE</cx:pt>
          <cx:pt idx="11962">EE</cx:pt>
          <cx:pt idx="11963">EE</cx:pt>
          <cx:pt idx="11964">EE</cx:pt>
          <cx:pt idx="11965">EE</cx:pt>
          <cx:pt idx="11966">EE</cx:pt>
          <cx:pt idx="11967">EE</cx:pt>
          <cx:pt idx="11968">EE</cx:pt>
          <cx:pt idx="11969">EE</cx:pt>
          <cx:pt idx="11970">EE</cx:pt>
          <cx:pt idx="11971">EE</cx:pt>
          <cx:pt idx="11972">EE</cx:pt>
          <cx:pt idx="11973">EE</cx:pt>
          <cx:pt idx="11974">EE</cx:pt>
          <cx:pt idx="11975">EE</cx:pt>
          <cx:pt idx="11976">EE</cx:pt>
          <cx:pt idx="11977">EE</cx:pt>
          <cx:pt idx="11978">EE</cx:pt>
          <cx:pt idx="11979">EE</cx:pt>
          <cx:pt idx="11980">EE</cx:pt>
          <cx:pt idx="11981">EE</cx:pt>
          <cx:pt idx="11982">EE</cx:pt>
          <cx:pt idx="11983">EE</cx:pt>
          <cx:pt idx="11984">EE</cx:pt>
          <cx:pt idx="11985">EE</cx:pt>
          <cx:pt idx="11986">EE</cx:pt>
          <cx:pt idx="11987">EE</cx:pt>
          <cx:pt idx="11988">EE</cx:pt>
          <cx:pt idx="11989">EE</cx:pt>
          <cx:pt idx="11990">EE</cx:pt>
          <cx:pt idx="11991">EE</cx:pt>
          <cx:pt idx="11992">EE</cx:pt>
          <cx:pt idx="11993">EE</cx:pt>
          <cx:pt idx="11994">EE</cx:pt>
          <cx:pt idx="11995">EE</cx:pt>
          <cx:pt idx="11996">EE</cx:pt>
          <cx:pt idx="11997">EE</cx:pt>
          <cx:pt idx="11998">EE</cx:pt>
          <cx:pt idx="11999">EE</cx:pt>
          <cx:pt idx="12000">EE</cx:pt>
          <cx:pt idx="12001">EE</cx:pt>
          <cx:pt idx="12002">EE</cx:pt>
          <cx:pt idx="12003">EE</cx:pt>
          <cx:pt idx="12004">EE</cx:pt>
          <cx:pt idx="12005">EE</cx:pt>
          <cx:pt idx="12006">EE</cx:pt>
          <cx:pt idx="12007">EE</cx:pt>
          <cx:pt idx="12008">EE</cx:pt>
          <cx:pt idx="12009">EE</cx:pt>
          <cx:pt idx="12010">EE</cx:pt>
          <cx:pt idx="12011">EE</cx:pt>
          <cx:pt idx="12012">EE</cx:pt>
          <cx:pt idx="12013">EE</cx:pt>
          <cx:pt idx="12014">EE</cx:pt>
          <cx:pt idx="12015">EE</cx:pt>
          <cx:pt idx="12016">EE</cx:pt>
          <cx:pt idx="12017">EE</cx:pt>
          <cx:pt idx="12018">EE</cx:pt>
          <cx:pt idx="12019">EE</cx:pt>
          <cx:pt idx="12020">EE</cx:pt>
          <cx:pt idx="12021">EE</cx:pt>
          <cx:pt idx="12022">EE</cx:pt>
          <cx:pt idx="12023">EE</cx:pt>
          <cx:pt idx="12024">EE</cx:pt>
          <cx:pt idx="12025">EE</cx:pt>
          <cx:pt idx="12026">EE</cx:pt>
          <cx:pt idx="12027">EE</cx:pt>
          <cx:pt idx="12028">EE</cx:pt>
          <cx:pt idx="12029">EE</cx:pt>
          <cx:pt idx="12030">EE</cx:pt>
          <cx:pt idx="12031">EE</cx:pt>
          <cx:pt idx="12032">EE</cx:pt>
          <cx:pt idx="12033">EE</cx:pt>
          <cx:pt idx="12034">EE</cx:pt>
          <cx:pt idx="12035">EE</cx:pt>
          <cx:pt idx="12036">EE</cx:pt>
          <cx:pt idx="12037">EE</cx:pt>
          <cx:pt idx="12038">EE</cx:pt>
          <cx:pt idx="12039">EE</cx:pt>
          <cx:pt idx="12040">EE</cx:pt>
          <cx:pt idx="12041">EE</cx:pt>
          <cx:pt idx="12042">EE</cx:pt>
          <cx:pt idx="12043">EE</cx:pt>
          <cx:pt idx="12044">EE</cx:pt>
          <cx:pt idx="12045">EE</cx:pt>
          <cx:pt idx="12046">EE</cx:pt>
          <cx:pt idx="12047">EE</cx:pt>
          <cx:pt idx="12048">EE</cx:pt>
          <cx:pt idx="12049">EE</cx:pt>
          <cx:pt idx="12050">EE</cx:pt>
          <cx:pt idx="12051">EE</cx:pt>
          <cx:pt idx="12052">EE</cx:pt>
          <cx:pt idx="12053">EE</cx:pt>
          <cx:pt idx="12054">EE</cx:pt>
          <cx:pt idx="12055">EE</cx:pt>
          <cx:pt idx="12056">EE</cx:pt>
          <cx:pt idx="12057">EE</cx:pt>
          <cx:pt idx="12058">EE</cx:pt>
          <cx:pt idx="12059">EE</cx:pt>
          <cx:pt idx="12060">EE</cx:pt>
          <cx:pt idx="12061">EE</cx:pt>
          <cx:pt idx="12062">EE</cx:pt>
          <cx:pt idx="12063">EE</cx:pt>
          <cx:pt idx="12064">EE</cx:pt>
          <cx:pt idx="12065">EE</cx:pt>
          <cx:pt idx="12066">EE</cx:pt>
          <cx:pt idx="12067">EE</cx:pt>
          <cx:pt idx="12068">EE</cx:pt>
          <cx:pt idx="12069">EE</cx:pt>
          <cx:pt idx="12070">EE</cx:pt>
          <cx:pt idx="12071">EE</cx:pt>
          <cx:pt idx="12072">EE</cx:pt>
          <cx:pt idx="12073">EE</cx:pt>
          <cx:pt idx="12074">EE</cx:pt>
          <cx:pt idx="12075">EE</cx:pt>
          <cx:pt idx="12076">EE</cx:pt>
          <cx:pt idx="12077">EE</cx:pt>
          <cx:pt idx="12078">EE</cx:pt>
          <cx:pt idx="12079">EE</cx:pt>
          <cx:pt idx="12080">EE</cx:pt>
          <cx:pt idx="12081">EE</cx:pt>
          <cx:pt idx="12082">EE</cx:pt>
          <cx:pt idx="12083">EE</cx:pt>
          <cx:pt idx="12084">EE</cx:pt>
          <cx:pt idx="12085">EE</cx:pt>
          <cx:pt idx="12086">EE</cx:pt>
          <cx:pt idx="12087">EE</cx:pt>
          <cx:pt idx="12088">EE</cx:pt>
          <cx:pt idx="12089">EE</cx:pt>
          <cx:pt idx="12090">EE</cx:pt>
          <cx:pt idx="12091">EE</cx:pt>
          <cx:pt idx="12092">EE</cx:pt>
          <cx:pt idx="12093">EE</cx:pt>
          <cx:pt idx="12094">EE</cx:pt>
          <cx:pt idx="12095">EE</cx:pt>
          <cx:pt idx="12096">EE</cx:pt>
          <cx:pt idx="12097">EE</cx:pt>
          <cx:pt idx="12098">EE</cx:pt>
          <cx:pt idx="12099">EE</cx:pt>
          <cx:pt idx="12100">EE</cx:pt>
          <cx:pt idx="12101">EE</cx:pt>
          <cx:pt idx="12102">EE</cx:pt>
          <cx:pt idx="12103">EE</cx:pt>
          <cx:pt idx="12104">EE</cx:pt>
          <cx:pt idx="12105">EE</cx:pt>
          <cx:pt idx="12106">EE</cx:pt>
          <cx:pt idx="12107">EE</cx:pt>
          <cx:pt idx="12108">EE</cx:pt>
          <cx:pt idx="12109">EE</cx:pt>
          <cx:pt idx="12110">EE</cx:pt>
          <cx:pt idx="12111">EE</cx:pt>
          <cx:pt idx="12112">EE</cx:pt>
          <cx:pt idx="12113">EE</cx:pt>
          <cx:pt idx="12114">EE</cx:pt>
          <cx:pt idx="12115">EE</cx:pt>
          <cx:pt idx="12116">EE</cx:pt>
          <cx:pt idx="12117">EE</cx:pt>
          <cx:pt idx="12118">EE</cx:pt>
          <cx:pt idx="12119">EE</cx:pt>
          <cx:pt idx="12120">EE</cx:pt>
          <cx:pt idx="12121">EE</cx:pt>
          <cx:pt idx="12122">EE</cx:pt>
          <cx:pt idx="12123">EE</cx:pt>
          <cx:pt idx="12124">EE</cx:pt>
          <cx:pt idx="12125">EE</cx:pt>
          <cx:pt idx="12126">EE</cx:pt>
          <cx:pt idx="12127">EE</cx:pt>
          <cx:pt idx="12128">EE</cx:pt>
          <cx:pt idx="12129">EE</cx:pt>
          <cx:pt idx="12130">EE</cx:pt>
          <cx:pt idx="12131">EE</cx:pt>
          <cx:pt idx="12132">EE</cx:pt>
          <cx:pt idx="12133">EE</cx:pt>
          <cx:pt idx="12134">EE</cx:pt>
          <cx:pt idx="12135">EE</cx:pt>
          <cx:pt idx="12136">EE</cx:pt>
          <cx:pt idx="12137">EE</cx:pt>
          <cx:pt idx="12138">EE</cx:pt>
          <cx:pt idx="12139">EE</cx:pt>
          <cx:pt idx="12140">EE</cx:pt>
          <cx:pt idx="12141">EE</cx:pt>
          <cx:pt idx="12142">EE</cx:pt>
          <cx:pt idx="12143">EE</cx:pt>
          <cx:pt idx="12144">EE</cx:pt>
          <cx:pt idx="12145">EE</cx:pt>
          <cx:pt idx="12146">EE</cx:pt>
          <cx:pt idx="12147">EE</cx:pt>
          <cx:pt idx="12148">EE</cx:pt>
          <cx:pt idx="12149">EE</cx:pt>
          <cx:pt idx="12150">EE</cx:pt>
          <cx:pt idx="12151">EE</cx:pt>
          <cx:pt idx="12152">EE</cx:pt>
          <cx:pt idx="12153">EE</cx:pt>
          <cx:pt idx="12154">EE</cx:pt>
          <cx:pt idx="12155">EE</cx:pt>
          <cx:pt idx="12156">EE</cx:pt>
          <cx:pt idx="12157">EE</cx:pt>
          <cx:pt idx="12158">EE</cx:pt>
          <cx:pt idx="12159">EE</cx:pt>
          <cx:pt idx="12160">EE</cx:pt>
          <cx:pt idx="12161">EE</cx:pt>
          <cx:pt idx="12162">EE</cx:pt>
          <cx:pt idx="12163">EE</cx:pt>
          <cx:pt idx="12164">EE</cx:pt>
          <cx:pt idx="12165">EE</cx:pt>
          <cx:pt idx="12166">EE</cx:pt>
          <cx:pt idx="12167">EE</cx:pt>
          <cx:pt idx="12168">EE</cx:pt>
          <cx:pt idx="12169">EE</cx:pt>
          <cx:pt idx="12170">EE</cx:pt>
          <cx:pt idx="12171">EE</cx:pt>
          <cx:pt idx="12172">EE</cx:pt>
          <cx:pt idx="12173">EE</cx:pt>
          <cx:pt idx="12174">EE</cx:pt>
          <cx:pt idx="12175">EE</cx:pt>
          <cx:pt idx="12176">EE</cx:pt>
          <cx:pt idx="12177">EE</cx:pt>
          <cx:pt idx="12178">EE</cx:pt>
          <cx:pt idx="12179">EE</cx:pt>
          <cx:pt idx="12180">EE</cx:pt>
          <cx:pt idx="12181">EE</cx:pt>
          <cx:pt idx="12182">EE</cx:pt>
          <cx:pt idx="12183">EE</cx:pt>
          <cx:pt idx="12184">EE</cx:pt>
          <cx:pt idx="12185">EE</cx:pt>
          <cx:pt idx="12186">EE</cx:pt>
          <cx:pt idx="12187">EE</cx:pt>
          <cx:pt idx="12188">EE</cx:pt>
          <cx:pt idx="12189">EE</cx:pt>
          <cx:pt idx="12190">EE</cx:pt>
          <cx:pt idx="12191">EE</cx:pt>
          <cx:pt idx="12192">EE</cx:pt>
          <cx:pt idx="12193">EE</cx:pt>
          <cx:pt idx="12194">EE</cx:pt>
          <cx:pt idx="12195">EE</cx:pt>
          <cx:pt idx="12196">EE</cx:pt>
          <cx:pt idx="12197">EE</cx:pt>
          <cx:pt idx="12198">EE</cx:pt>
          <cx:pt idx="12199">EE</cx:pt>
          <cx:pt idx="12200">EE</cx:pt>
          <cx:pt idx="12201">EE</cx:pt>
          <cx:pt idx="12202">EE</cx:pt>
          <cx:pt idx="12203">EE</cx:pt>
          <cx:pt idx="12204">EE</cx:pt>
          <cx:pt idx="12205">EE</cx:pt>
          <cx:pt idx="12206">EE</cx:pt>
          <cx:pt idx="12207">EE</cx:pt>
          <cx:pt idx="12208">EE</cx:pt>
          <cx:pt idx="12209">EE</cx:pt>
          <cx:pt idx="12210">EE</cx:pt>
          <cx:pt idx="12211">EE</cx:pt>
          <cx:pt idx="12212">EE</cx:pt>
          <cx:pt idx="12213">EE</cx:pt>
          <cx:pt idx="12214">EE</cx:pt>
          <cx:pt idx="12215">EE</cx:pt>
          <cx:pt idx="12216">EE</cx:pt>
          <cx:pt idx="12217">EE</cx:pt>
          <cx:pt idx="12218">EE</cx:pt>
          <cx:pt idx="12219">EE</cx:pt>
          <cx:pt idx="12220">EE</cx:pt>
          <cx:pt idx="12221">EE</cx:pt>
          <cx:pt idx="12222">EE</cx:pt>
          <cx:pt idx="12223">EE</cx:pt>
          <cx:pt idx="12224">EE</cx:pt>
          <cx:pt idx="12225">EE</cx:pt>
          <cx:pt idx="12226">EE</cx:pt>
          <cx:pt idx="12227">EE</cx:pt>
          <cx:pt idx="12228">EE</cx:pt>
          <cx:pt idx="12229">EE</cx:pt>
          <cx:pt idx="12230">EE</cx:pt>
          <cx:pt idx="12231">EE</cx:pt>
          <cx:pt idx="12232">EE</cx:pt>
          <cx:pt idx="12233">EE</cx:pt>
          <cx:pt idx="12234">EE</cx:pt>
          <cx:pt idx="12235">EE</cx:pt>
          <cx:pt idx="12236">EE</cx:pt>
          <cx:pt idx="12237">EE</cx:pt>
          <cx:pt idx="12238">EE</cx:pt>
          <cx:pt idx="12239">EE</cx:pt>
          <cx:pt idx="12240">EE</cx:pt>
          <cx:pt idx="12241">EE</cx:pt>
          <cx:pt idx="12242">EE</cx:pt>
          <cx:pt idx="12243">EE</cx:pt>
          <cx:pt idx="12244">EE</cx:pt>
          <cx:pt idx="12245">EE</cx:pt>
          <cx:pt idx="12246">EE</cx:pt>
          <cx:pt idx="12247">EE</cx:pt>
          <cx:pt idx="12248">EE</cx:pt>
          <cx:pt idx="12249">EE</cx:pt>
          <cx:pt idx="12250">EE</cx:pt>
          <cx:pt idx="12251">EE</cx:pt>
          <cx:pt idx="12252">EE</cx:pt>
          <cx:pt idx="12253">EE</cx:pt>
          <cx:pt idx="12254">EE</cx:pt>
          <cx:pt idx="12255">EE</cx:pt>
          <cx:pt idx="12256">EE</cx:pt>
          <cx:pt idx="12257">EE</cx:pt>
          <cx:pt idx="12258">EE</cx:pt>
          <cx:pt idx="12259">EE</cx:pt>
          <cx:pt idx="12260">EE</cx:pt>
          <cx:pt idx="12261">EE</cx:pt>
          <cx:pt idx="12262">EE</cx:pt>
          <cx:pt idx="12263">EE</cx:pt>
          <cx:pt idx="12264">EE</cx:pt>
          <cx:pt idx="12265">EE</cx:pt>
          <cx:pt idx="12266">EE</cx:pt>
          <cx:pt idx="12267">EE</cx:pt>
          <cx:pt idx="12268">EE</cx:pt>
          <cx:pt idx="12269">EE</cx:pt>
          <cx:pt idx="12270">EE</cx:pt>
          <cx:pt idx="12271">EE</cx:pt>
          <cx:pt idx="12272">EE</cx:pt>
          <cx:pt idx="12273">EE</cx:pt>
          <cx:pt idx="12274">EE</cx:pt>
          <cx:pt idx="12275">EE</cx:pt>
          <cx:pt idx="12276">EE</cx:pt>
          <cx:pt idx="12277">EE</cx:pt>
          <cx:pt idx="12278">EE</cx:pt>
          <cx:pt idx="12279">EE</cx:pt>
          <cx:pt idx="12280">EE</cx:pt>
          <cx:pt idx="12281">EE</cx:pt>
          <cx:pt idx="12282">EE</cx:pt>
          <cx:pt idx="12283">EE</cx:pt>
          <cx:pt idx="12284">EE</cx:pt>
          <cx:pt idx="12285">EE</cx:pt>
          <cx:pt idx="12286">EE</cx:pt>
          <cx:pt idx="12287">EE</cx:pt>
          <cx:pt idx="12288">EE</cx:pt>
          <cx:pt idx="12289">EE</cx:pt>
          <cx:pt idx="12290">EE</cx:pt>
          <cx:pt idx="12291">EE</cx:pt>
          <cx:pt idx="12292">EE</cx:pt>
          <cx:pt idx="12293">EE</cx:pt>
          <cx:pt idx="12294">EE</cx:pt>
          <cx:pt idx="12295">EE</cx:pt>
          <cx:pt idx="12296">EE</cx:pt>
          <cx:pt idx="12297">EE</cx:pt>
          <cx:pt idx="12298">EE</cx:pt>
          <cx:pt idx="12299">EE</cx:pt>
          <cx:pt idx="12300">EE</cx:pt>
          <cx:pt idx="12301">EE</cx:pt>
          <cx:pt idx="12302">EE</cx:pt>
          <cx:pt idx="12303">EE</cx:pt>
          <cx:pt idx="12304">EE</cx:pt>
          <cx:pt idx="12305">EE</cx:pt>
          <cx:pt idx="12306">EE</cx:pt>
          <cx:pt idx="12307">EE</cx:pt>
          <cx:pt idx="12308">EE</cx:pt>
          <cx:pt idx="12309">EE</cx:pt>
          <cx:pt idx="12310">EE</cx:pt>
          <cx:pt idx="12311">EE</cx:pt>
          <cx:pt idx="12312">EE</cx:pt>
          <cx:pt idx="12313">EE</cx:pt>
          <cx:pt idx="12314">EE</cx:pt>
          <cx:pt idx="12315">EE</cx:pt>
          <cx:pt idx="12316">EE</cx:pt>
          <cx:pt idx="12317">EE</cx:pt>
          <cx:pt idx="12318">EE</cx:pt>
          <cx:pt idx="12319">EE</cx:pt>
          <cx:pt idx="12320">EE</cx:pt>
          <cx:pt idx="12321">EE</cx:pt>
          <cx:pt idx="12322">EE</cx:pt>
          <cx:pt idx="12323">EE</cx:pt>
          <cx:pt idx="12324">EE</cx:pt>
          <cx:pt idx="12325">EE</cx:pt>
          <cx:pt idx="12326">EE</cx:pt>
          <cx:pt idx="12327">EE</cx:pt>
          <cx:pt idx="12328">EE</cx:pt>
          <cx:pt idx="12329">EE</cx:pt>
          <cx:pt idx="12330">EE</cx:pt>
          <cx:pt idx="12331">EE</cx:pt>
          <cx:pt idx="12332">EE</cx:pt>
          <cx:pt idx="12333">EE</cx:pt>
          <cx:pt idx="12334">EE</cx:pt>
          <cx:pt idx="12335">EE</cx:pt>
          <cx:pt idx="12336">EE</cx:pt>
          <cx:pt idx="12337">EE</cx:pt>
          <cx:pt idx="12338">EE</cx:pt>
          <cx:pt idx="12339">EE</cx:pt>
          <cx:pt idx="12340">EE</cx:pt>
          <cx:pt idx="12341">EE</cx:pt>
          <cx:pt idx="12342">EE</cx:pt>
          <cx:pt idx="12343">EE</cx:pt>
          <cx:pt idx="12344">EE</cx:pt>
          <cx:pt idx="12345">EE</cx:pt>
          <cx:pt idx="12346">EE</cx:pt>
          <cx:pt idx="12347">EE</cx:pt>
          <cx:pt idx="12348">EE</cx:pt>
          <cx:pt idx="12349">EE</cx:pt>
          <cx:pt idx="12350">EE</cx:pt>
          <cx:pt idx="12351">EE</cx:pt>
          <cx:pt idx="12352">EE</cx:pt>
          <cx:pt idx="12353">EE</cx:pt>
          <cx:pt idx="12354">EE</cx:pt>
          <cx:pt idx="12355">EE</cx:pt>
          <cx:pt idx="12356">EE</cx:pt>
          <cx:pt idx="12357">EE</cx:pt>
          <cx:pt idx="12358">EE</cx:pt>
          <cx:pt idx="12359">EE</cx:pt>
          <cx:pt idx="12360">EE</cx:pt>
          <cx:pt idx="12361">EE</cx:pt>
          <cx:pt idx="12362">EE</cx:pt>
          <cx:pt idx="12363">EE</cx:pt>
          <cx:pt idx="12364">EE</cx:pt>
          <cx:pt idx="12365">EE</cx:pt>
          <cx:pt idx="12366">EE</cx:pt>
          <cx:pt idx="12367">EE</cx:pt>
          <cx:pt idx="12368">EE</cx:pt>
          <cx:pt idx="12369">EE</cx:pt>
          <cx:pt idx="12370">ES</cx:pt>
          <cx:pt idx="12371">ES</cx:pt>
          <cx:pt idx="12372">ES</cx:pt>
          <cx:pt idx="12373">ES</cx:pt>
          <cx:pt idx="12374">ES</cx:pt>
          <cx:pt idx="12375">ES</cx:pt>
          <cx:pt idx="12376">ES</cx:pt>
          <cx:pt idx="12377">ES</cx:pt>
          <cx:pt idx="12378">ES</cx:pt>
          <cx:pt idx="12379">ES</cx:pt>
          <cx:pt idx="12380">ES</cx:pt>
          <cx:pt idx="12381">ES</cx:pt>
          <cx:pt idx="12382">ES</cx:pt>
          <cx:pt idx="12383">ES</cx:pt>
          <cx:pt idx="12384">ES</cx:pt>
          <cx:pt idx="12385">ES</cx:pt>
          <cx:pt idx="12386">ES</cx:pt>
          <cx:pt idx="12387">ES</cx:pt>
          <cx:pt idx="12388">ES</cx:pt>
          <cx:pt idx="12389">ES</cx:pt>
          <cx:pt idx="12390">ES</cx:pt>
          <cx:pt idx="12391">ES</cx:pt>
          <cx:pt idx="12392">ES</cx:pt>
          <cx:pt idx="12393">ES</cx:pt>
          <cx:pt idx="12394">ES</cx:pt>
          <cx:pt idx="12395">ES</cx:pt>
          <cx:pt idx="12396">ES</cx:pt>
          <cx:pt idx="12397">ES</cx:pt>
          <cx:pt idx="12398">ES</cx:pt>
          <cx:pt idx="12399">ES</cx:pt>
          <cx:pt idx="12400">ES</cx:pt>
          <cx:pt idx="12401">ES</cx:pt>
          <cx:pt idx="12402">ES</cx:pt>
          <cx:pt idx="12403">ES</cx:pt>
          <cx:pt idx="12404">ES</cx:pt>
          <cx:pt idx="12405">ES</cx:pt>
          <cx:pt idx="12406">ES</cx:pt>
          <cx:pt idx="12407">ES</cx:pt>
          <cx:pt idx="12408">ES</cx:pt>
          <cx:pt idx="12409">ES</cx:pt>
          <cx:pt idx="12410">ES</cx:pt>
          <cx:pt idx="12411">ES</cx:pt>
          <cx:pt idx="12412">ES</cx:pt>
          <cx:pt idx="12413">ES</cx:pt>
          <cx:pt idx="12414">ES</cx:pt>
          <cx:pt idx="12415">ES</cx:pt>
          <cx:pt idx="12416">ES</cx:pt>
          <cx:pt idx="12417">ES</cx:pt>
          <cx:pt idx="12418">ES</cx:pt>
          <cx:pt idx="12419">ES</cx:pt>
          <cx:pt idx="12420">ES</cx:pt>
          <cx:pt idx="12421">ES</cx:pt>
          <cx:pt idx="12422">ES</cx:pt>
          <cx:pt idx="12423">ES</cx:pt>
          <cx:pt idx="12424">ES</cx:pt>
          <cx:pt idx="12425">ES</cx:pt>
          <cx:pt idx="12426">ES</cx:pt>
          <cx:pt idx="12427">ES</cx:pt>
          <cx:pt idx="12428">ES</cx:pt>
          <cx:pt idx="12429">ES</cx:pt>
          <cx:pt idx="12430">ES</cx:pt>
          <cx:pt idx="12431">ES</cx:pt>
          <cx:pt idx="12432">ES</cx:pt>
          <cx:pt idx="12433">ES</cx:pt>
          <cx:pt idx="12434">ES</cx:pt>
          <cx:pt idx="12435">ES</cx:pt>
          <cx:pt idx="12436">ES</cx:pt>
          <cx:pt idx="12437">ES</cx:pt>
          <cx:pt idx="12438">ES</cx:pt>
          <cx:pt idx="12439">ES</cx:pt>
          <cx:pt idx="12440">ES</cx:pt>
          <cx:pt idx="12441">ES</cx:pt>
          <cx:pt idx="12442">ES</cx:pt>
          <cx:pt idx="12443">ES</cx:pt>
          <cx:pt idx="12444">ES</cx:pt>
          <cx:pt idx="12445">ES</cx:pt>
          <cx:pt idx="12446">ES</cx:pt>
          <cx:pt idx="12447">ES</cx:pt>
          <cx:pt idx="12448">ES</cx:pt>
          <cx:pt idx="12449">ES</cx:pt>
          <cx:pt idx="12450">ES</cx:pt>
          <cx:pt idx="12451">ES</cx:pt>
          <cx:pt idx="12452">ES</cx:pt>
          <cx:pt idx="12453">ES</cx:pt>
          <cx:pt idx="12454">ES</cx:pt>
          <cx:pt idx="12455">ES</cx:pt>
          <cx:pt idx="12456">ES</cx:pt>
          <cx:pt idx="12457">ES</cx:pt>
          <cx:pt idx="12458">ES</cx:pt>
          <cx:pt idx="12459">ES</cx:pt>
          <cx:pt idx="12460">ES</cx:pt>
          <cx:pt idx="12461">ES</cx:pt>
          <cx:pt idx="12462">ES</cx:pt>
          <cx:pt idx="12463">ES</cx:pt>
          <cx:pt idx="12464">ES</cx:pt>
          <cx:pt idx="12465">ES</cx:pt>
          <cx:pt idx="12466">ES</cx:pt>
          <cx:pt idx="12467">ES</cx:pt>
          <cx:pt idx="12468">ES</cx:pt>
          <cx:pt idx="12469">ES</cx:pt>
          <cx:pt idx="12470">ES</cx:pt>
          <cx:pt idx="12471">ES</cx:pt>
          <cx:pt idx="12472">ES</cx:pt>
          <cx:pt idx="12473">ES</cx:pt>
          <cx:pt idx="12474">ES</cx:pt>
          <cx:pt idx="12475">ES</cx:pt>
          <cx:pt idx="12476">ES</cx:pt>
          <cx:pt idx="12477">ES</cx:pt>
          <cx:pt idx="12478">ES</cx:pt>
          <cx:pt idx="12479">ES</cx:pt>
          <cx:pt idx="12480">ES</cx:pt>
          <cx:pt idx="12481">ES</cx:pt>
          <cx:pt idx="12482">ES</cx:pt>
          <cx:pt idx="12483">ES</cx:pt>
          <cx:pt idx="12484">ES</cx:pt>
          <cx:pt idx="12485">ES</cx:pt>
          <cx:pt idx="12486">ES</cx:pt>
          <cx:pt idx="12487">ES</cx:pt>
          <cx:pt idx="12488">ES</cx:pt>
          <cx:pt idx="12489">ES</cx:pt>
          <cx:pt idx="12490">ES</cx:pt>
          <cx:pt idx="12491">ES</cx:pt>
          <cx:pt idx="12492">ES</cx:pt>
          <cx:pt idx="12493">ES</cx:pt>
          <cx:pt idx="12494">ES</cx:pt>
          <cx:pt idx="12495">ES</cx:pt>
          <cx:pt idx="12496">ES</cx:pt>
          <cx:pt idx="12497">ES</cx:pt>
          <cx:pt idx="12498">ES</cx:pt>
          <cx:pt idx="12499">ES</cx:pt>
          <cx:pt idx="12500">ES</cx:pt>
          <cx:pt idx="12501">ES</cx:pt>
          <cx:pt idx="12502">ES</cx:pt>
          <cx:pt idx="12503">ES</cx:pt>
          <cx:pt idx="12504">ES</cx:pt>
          <cx:pt idx="12505">ES</cx:pt>
          <cx:pt idx="12506">ES</cx:pt>
          <cx:pt idx="12507">ES</cx:pt>
          <cx:pt idx="12508">ES</cx:pt>
          <cx:pt idx="12509">ES</cx:pt>
          <cx:pt idx="12510">ES</cx:pt>
          <cx:pt idx="12511">ES</cx:pt>
          <cx:pt idx="12512">ES</cx:pt>
          <cx:pt idx="12513">ES</cx:pt>
          <cx:pt idx="12514">ES</cx:pt>
          <cx:pt idx="12515">ES</cx:pt>
          <cx:pt idx="12516">ES</cx:pt>
          <cx:pt idx="12517">ES</cx:pt>
          <cx:pt idx="12518">ES</cx:pt>
          <cx:pt idx="12519">ES</cx:pt>
          <cx:pt idx="12520">ES</cx:pt>
          <cx:pt idx="12521">ES</cx:pt>
          <cx:pt idx="12522">ES</cx:pt>
          <cx:pt idx="12523">ES</cx:pt>
          <cx:pt idx="12524">ES</cx:pt>
          <cx:pt idx="12525">ES</cx:pt>
          <cx:pt idx="12526">ES</cx:pt>
          <cx:pt idx="12527">ES</cx:pt>
          <cx:pt idx="12528">ES</cx:pt>
          <cx:pt idx="12529">ES</cx:pt>
          <cx:pt idx="12530">ES</cx:pt>
          <cx:pt idx="12531">ES</cx:pt>
          <cx:pt idx="12532">ES</cx:pt>
          <cx:pt idx="12533">ES</cx:pt>
          <cx:pt idx="12534">ES</cx:pt>
          <cx:pt idx="12535">ES</cx:pt>
          <cx:pt idx="12536">ES</cx:pt>
          <cx:pt idx="12537">ES</cx:pt>
          <cx:pt idx="12538">ES</cx:pt>
          <cx:pt idx="12539">ES</cx:pt>
          <cx:pt idx="12540">ES</cx:pt>
          <cx:pt idx="12541">ES</cx:pt>
          <cx:pt idx="12542">ES</cx:pt>
          <cx:pt idx="12543">ES</cx:pt>
          <cx:pt idx="12544">ES</cx:pt>
          <cx:pt idx="12545">ES</cx:pt>
          <cx:pt idx="12546">ES</cx:pt>
          <cx:pt idx="12547">ES</cx:pt>
          <cx:pt idx="12548">ES</cx:pt>
          <cx:pt idx="12549">ES</cx:pt>
          <cx:pt idx="12550">ES</cx:pt>
          <cx:pt idx="12551">ES</cx:pt>
          <cx:pt idx="12552">ES</cx:pt>
          <cx:pt idx="12553">ES</cx:pt>
          <cx:pt idx="12554">ES</cx:pt>
          <cx:pt idx="12555">ES</cx:pt>
          <cx:pt idx="12556">ES</cx:pt>
          <cx:pt idx="12557">ES</cx:pt>
          <cx:pt idx="12558">ES</cx:pt>
          <cx:pt idx="12559">ES</cx:pt>
          <cx:pt idx="12560">ES</cx:pt>
          <cx:pt idx="12561">ES</cx:pt>
          <cx:pt idx="12562">ES</cx:pt>
          <cx:pt idx="12563">ES</cx:pt>
          <cx:pt idx="12564">ES</cx:pt>
          <cx:pt idx="12565">ES</cx:pt>
          <cx:pt idx="12566">ES</cx:pt>
          <cx:pt idx="12567">ES</cx:pt>
          <cx:pt idx="12568">ES</cx:pt>
          <cx:pt idx="12569">ES</cx:pt>
          <cx:pt idx="12570">ES</cx:pt>
          <cx:pt idx="12571">ES</cx:pt>
          <cx:pt idx="12572">ES</cx:pt>
          <cx:pt idx="12573">ES</cx:pt>
          <cx:pt idx="12574">ES</cx:pt>
          <cx:pt idx="12575">ES</cx:pt>
          <cx:pt idx="12576">ES</cx:pt>
          <cx:pt idx="12577">ES</cx:pt>
          <cx:pt idx="12578">ES</cx:pt>
          <cx:pt idx="12579">ES</cx:pt>
          <cx:pt idx="12580">ES</cx:pt>
          <cx:pt idx="12581">ES</cx:pt>
          <cx:pt idx="12582">ES</cx:pt>
          <cx:pt idx="12583">ES</cx:pt>
          <cx:pt idx="12584">ES</cx:pt>
          <cx:pt idx="12585">ES</cx:pt>
          <cx:pt idx="12586">ES</cx:pt>
          <cx:pt idx="12587">ES</cx:pt>
          <cx:pt idx="12588">ES</cx:pt>
          <cx:pt idx="12589">ES</cx:pt>
          <cx:pt idx="12590">ES</cx:pt>
          <cx:pt idx="12591">ES</cx:pt>
          <cx:pt idx="12592">ES</cx:pt>
          <cx:pt idx="12593">ES</cx:pt>
          <cx:pt idx="12594">ES</cx:pt>
          <cx:pt idx="12595">ES</cx:pt>
          <cx:pt idx="12596">ES</cx:pt>
          <cx:pt idx="12597">ES</cx:pt>
          <cx:pt idx="12598">ES</cx:pt>
          <cx:pt idx="12599">ES</cx:pt>
          <cx:pt idx="12600">ES</cx:pt>
          <cx:pt idx="12601">ES</cx:pt>
          <cx:pt idx="12602">ES</cx:pt>
          <cx:pt idx="12603">ES</cx:pt>
          <cx:pt idx="12604">ES</cx:pt>
          <cx:pt idx="12605">ES</cx:pt>
          <cx:pt idx="12606">ES</cx:pt>
          <cx:pt idx="12607">ES</cx:pt>
          <cx:pt idx="12608">ES</cx:pt>
          <cx:pt idx="12609">ES</cx:pt>
          <cx:pt idx="12610">ES</cx:pt>
          <cx:pt idx="12611">ES</cx:pt>
          <cx:pt idx="12612">ES</cx:pt>
          <cx:pt idx="12613">ES</cx:pt>
          <cx:pt idx="12614">ES</cx:pt>
          <cx:pt idx="12615">ES</cx:pt>
          <cx:pt idx="12616">ES</cx:pt>
          <cx:pt idx="12617">ES</cx:pt>
          <cx:pt idx="12618">ES</cx:pt>
          <cx:pt idx="12619">ES</cx:pt>
          <cx:pt idx="12620">ES</cx:pt>
          <cx:pt idx="12621">ES</cx:pt>
          <cx:pt idx="12622">ES</cx:pt>
          <cx:pt idx="12623">ES</cx:pt>
          <cx:pt idx="12624">ES</cx:pt>
          <cx:pt idx="12625">ES</cx:pt>
          <cx:pt idx="12626">ES</cx:pt>
          <cx:pt idx="12627">ES</cx:pt>
          <cx:pt idx="12628">ES</cx:pt>
          <cx:pt idx="12629">ES</cx:pt>
          <cx:pt idx="12630">ES</cx:pt>
          <cx:pt idx="12631">ES</cx:pt>
          <cx:pt idx="12632">ES</cx:pt>
          <cx:pt idx="12633">ES</cx:pt>
          <cx:pt idx="12634">ES</cx:pt>
          <cx:pt idx="12635">ES</cx:pt>
          <cx:pt idx="12636">ES</cx:pt>
          <cx:pt idx="12637">ES</cx:pt>
          <cx:pt idx="12638">ES</cx:pt>
          <cx:pt idx="12639">ES</cx:pt>
          <cx:pt idx="12640">ES</cx:pt>
          <cx:pt idx="12641">ES</cx:pt>
          <cx:pt idx="12642">ES</cx:pt>
          <cx:pt idx="12643">ES</cx:pt>
          <cx:pt idx="12644">ES</cx:pt>
          <cx:pt idx="12645">ES</cx:pt>
          <cx:pt idx="12646">ES</cx:pt>
          <cx:pt idx="12647">ES</cx:pt>
          <cx:pt idx="12648">ES</cx:pt>
          <cx:pt idx="12649">ES</cx:pt>
          <cx:pt idx="12650">ES</cx:pt>
          <cx:pt idx="12651">ES</cx:pt>
          <cx:pt idx="12652">ES</cx:pt>
          <cx:pt idx="12653">ES</cx:pt>
          <cx:pt idx="12654">ES</cx:pt>
          <cx:pt idx="12655">ES</cx:pt>
          <cx:pt idx="12656">ES</cx:pt>
          <cx:pt idx="12657">ES</cx:pt>
          <cx:pt idx="12658">ES</cx:pt>
          <cx:pt idx="12659">ES</cx:pt>
          <cx:pt idx="12660">ES</cx:pt>
          <cx:pt idx="12661">ES</cx:pt>
          <cx:pt idx="12662">ES</cx:pt>
          <cx:pt idx="12663">ES</cx:pt>
          <cx:pt idx="12664">ES</cx:pt>
          <cx:pt idx="12665">ES</cx:pt>
          <cx:pt idx="12666">ES</cx:pt>
          <cx:pt idx="12667">ES</cx:pt>
          <cx:pt idx="12668">ES</cx:pt>
          <cx:pt idx="12669">ES</cx:pt>
          <cx:pt idx="12670">ES</cx:pt>
          <cx:pt idx="12671">ES</cx:pt>
          <cx:pt idx="12672">ES</cx:pt>
          <cx:pt idx="12673">ES</cx:pt>
          <cx:pt idx="12674">ES</cx:pt>
          <cx:pt idx="12675">ES</cx:pt>
          <cx:pt idx="12676">ES</cx:pt>
          <cx:pt idx="12677">ES</cx:pt>
          <cx:pt idx="12678">ES</cx:pt>
          <cx:pt idx="12679">ES</cx:pt>
          <cx:pt idx="12680">ES</cx:pt>
          <cx:pt idx="12681">ES</cx:pt>
          <cx:pt idx="12682">ES</cx:pt>
          <cx:pt idx="12683">ES</cx:pt>
          <cx:pt idx="12684">ES</cx:pt>
          <cx:pt idx="12685">ES</cx:pt>
          <cx:pt idx="12686">ES</cx:pt>
          <cx:pt idx="12687">ES</cx:pt>
          <cx:pt idx="12688">ES</cx:pt>
          <cx:pt idx="12689">ES</cx:pt>
          <cx:pt idx="12690">ES</cx:pt>
          <cx:pt idx="12691">ES</cx:pt>
          <cx:pt idx="12692">ES</cx:pt>
          <cx:pt idx="12693">ES</cx:pt>
          <cx:pt idx="12694">ES</cx:pt>
          <cx:pt idx="12695">ES</cx:pt>
          <cx:pt idx="12696">ES</cx:pt>
          <cx:pt idx="12697">ES</cx:pt>
          <cx:pt idx="12698">ES</cx:pt>
          <cx:pt idx="12699">ES</cx:pt>
          <cx:pt idx="12700">ES</cx:pt>
          <cx:pt idx="12701">ES</cx:pt>
          <cx:pt idx="12702">ES</cx:pt>
          <cx:pt idx="12703">ES</cx:pt>
          <cx:pt idx="12704">ES</cx:pt>
          <cx:pt idx="12705">ES</cx:pt>
          <cx:pt idx="12706">ES</cx:pt>
          <cx:pt idx="12707">ES</cx:pt>
          <cx:pt idx="12708">ES</cx:pt>
          <cx:pt idx="12709">ES</cx:pt>
          <cx:pt idx="12710">ES</cx:pt>
          <cx:pt idx="12711">ES</cx:pt>
          <cx:pt idx="12712">ES</cx:pt>
          <cx:pt idx="12713">ES</cx:pt>
          <cx:pt idx="12714">ES</cx:pt>
          <cx:pt idx="12715">ES</cx:pt>
          <cx:pt idx="12716">ES</cx:pt>
          <cx:pt idx="12717">ES</cx:pt>
          <cx:pt idx="12718">ES</cx:pt>
          <cx:pt idx="12719">ES</cx:pt>
          <cx:pt idx="12720">ES</cx:pt>
          <cx:pt idx="12721">ES</cx:pt>
          <cx:pt idx="12722">ES</cx:pt>
          <cx:pt idx="12723">ES</cx:pt>
          <cx:pt idx="12724">ES</cx:pt>
          <cx:pt idx="12725">ES</cx:pt>
          <cx:pt idx="12726">ES</cx:pt>
          <cx:pt idx="12727">ES</cx:pt>
          <cx:pt idx="12728">ES</cx:pt>
          <cx:pt idx="12729">ES</cx:pt>
          <cx:pt idx="12730">ES</cx:pt>
          <cx:pt idx="12731">ES</cx:pt>
          <cx:pt idx="12732">ES</cx:pt>
          <cx:pt idx="12733">ES</cx:pt>
          <cx:pt idx="12734">ES</cx:pt>
          <cx:pt idx="12735">ES</cx:pt>
          <cx:pt idx="12736">ES</cx:pt>
          <cx:pt idx="12737">ES</cx:pt>
          <cx:pt idx="12738">ES</cx:pt>
          <cx:pt idx="12739">ES</cx:pt>
          <cx:pt idx="12740">ES</cx:pt>
          <cx:pt idx="12741">ES</cx:pt>
          <cx:pt idx="12742">ES</cx:pt>
          <cx:pt idx="12743">ES</cx:pt>
          <cx:pt idx="12744">ES</cx:pt>
          <cx:pt idx="12745">ES</cx:pt>
          <cx:pt idx="12746">ES</cx:pt>
          <cx:pt idx="12747">ES</cx:pt>
          <cx:pt idx="12748">ES</cx:pt>
          <cx:pt idx="12749">ES</cx:pt>
          <cx:pt idx="12750">ES</cx:pt>
          <cx:pt idx="12751">ES</cx:pt>
          <cx:pt idx="12752">ES</cx:pt>
          <cx:pt idx="12753">ES</cx:pt>
          <cx:pt idx="12754">ES</cx:pt>
          <cx:pt idx="12755">ES</cx:pt>
          <cx:pt idx="12756">ES</cx:pt>
          <cx:pt idx="12757">ES</cx:pt>
          <cx:pt idx="12758">ES</cx:pt>
          <cx:pt idx="12759">ES</cx:pt>
          <cx:pt idx="12760">ES</cx:pt>
          <cx:pt idx="12761">ES</cx:pt>
          <cx:pt idx="12762">ES</cx:pt>
          <cx:pt idx="12763">ES</cx:pt>
          <cx:pt idx="12764">ES</cx:pt>
          <cx:pt idx="12765">ES</cx:pt>
          <cx:pt idx="12766">ES</cx:pt>
          <cx:pt idx="12767">ES</cx:pt>
          <cx:pt idx="12768">ES</cx:pt>
          <cx:pt idx="12769">ES</cx:pt>
          <cx:pt idx="12770">ES</cx:pt>
          <cx:pt idx="12771">ES</cx:pt>
          <cx:pt idx="12772">ES</cx:pt>
          <cx:pt idx="12773">ES</cx:pt>
          <cx:pt idx="12774">ES</cx:pt>
          <cx:pt idx="12775">ES</cx:pt>
          <cx:pt idx="12776">ES</cx:pt>
          <cx:pt idx="12777">ES</cx:pt>
          <cx:pt idx="12778">ES</cx:pt>
          <cx:pt idx="12779">ES</cx:pt>
          <cx:pt idx="12780">ES</cx:pt>
          <cx:pt idx="12781">ES</cx:pt>
          <cx:pt idx="12782">ES</cx:pt>
          <cx:pt idx="12783">ES</cx:pt>
          <cx:pt idx="12784">ES</cx:pt>
          <cx:pt idx="12785">ES</cx:pt>
          <cx:pt idx="12786">ES</cx:pt>
          <cx:pt idx="12787">ES</cx:pt>
          <cx:pt idx="12788">ES</cx:pt>
          <cx:pt idx="12789">ES</cx:pt>
          <cx:pt idx="12790">ES</cx:pt>
          <cx:pt idx="12791">ES</cx:pt>
          <cx:pt idx="12792">ES</cx:pt>
          <cx:pt idx="12793">ES</cx:pt>
          <cx:pt idx="12794">ES</cx:pt>
          <cx:pt idx="12795">ES</cx:pt>
          <cx:pt idx="12796">ES</cx:pt>
          <cx:pt idx="12797">ES</cx:pt>
          <cx:pt idx="12798">ES</cx:pt>
          <cx:pt idx="12799">ES</cx:pt>
          <cx:pt idx="12800">ES</cx:pt>
          <cx:pt idx="12801">ES</cx:pt>
          <cx:pt idx="12802">ES</cx:pt>
          <cx:pt idx="12803">ES</cx:pt>
          <cx:pt idx="12804">ES</cx:pt>
          <cx:pt idx="12805">ES</cx:pt>
          <cx:pt idx="12806">ES</cx:pt>
          <cx:pt idx="12807">ES</cx:pt>
          <cx:pt idx="12808">ES</cx:pt>
          <cx:pt idx="12809">ES</cx:pt>
          <cx:pt idx="12810">ES</cx:pt>
          <cx:pt idx="12811">ES</cx:pt>
          <cx:pt idx="12812">ES</cx:pt>
          <cx:pt idx="12813">ES</cx:pt>
          <cx:pt idx="12814">ES</cx:pt>
          <cx:pt idx="12815">ES</cx:pt>
          <cx:pt idx="12816">ES</cx:pt>
          <cx:pt idx="12817">ES</cx:pt>
          <cx:pt idx="12818">ES</cx:pt>
          <cx:pt idx="12819">ES</cx:pt>
          <cx:pt idx="12820">ES</cx:pt>
          <cx:pt idx="12821">ES</cx:pt>
          <cx:pt idx="12822">ES</cx:pt>
          <cx:pt idx="12823">ES</cx:pt>
          <cx:pt idx="12824">ES</cx:pt>
          <cx:pt idx="12825">ES</cx:pt>
          <cx:pt idx="12826">ES</cx:pt>
          <cx:pt idx="12827">ES</cx:pt>
          <cx:pt idx="12828">ES</cx:pt>
          <cx:pt idx="12829">ES</cx:pt>
          <cx:pt idx="12830">ES</cx:pt>
          <cx:pt idx="12831">ES</cx:pt>
          <cx:pt idx="12832">ES</cx:pt>
          <cx:pt idx="12833">ES</cx:pt>
          <cx:pt idx="12834">ES</cx:pt>
          <cx:pt idx="12835">ES</cx:pt>
          <cx:pt idx="12836">ES</cx:pt>
          <cx:pt idx="12837">ES</cx:pt>
          <cx:pt idx="12838">ES</cx:pt>
          <cx:pt idx="12839">ES</cx:pt>
          <cx:pt idx="12840">ES</cx:pt>
          <cx:pt idx="12841">ES</cx:pt>
          <cx:pt idx="12842">ES</cx:pt>
          <cx:pt idx="12843">ES</cx:pt>
          <cx:pt idx="12844">ES</cx:pt>
          <cx:pt idx="12845">ES</cx:pt>
          <cx:pt idx="12846">ES</cx:pt>
          <cx:pt idx="12847">ES</cx:pt>
          <cx:pt idx="12848">ES</cx:pt>
          <cx:pt idx="12849">ES</cx:pt>
          <cx:pt idx="12850">ES</cx:pt>
          <cx:pt idx="12851">ES</cx:pt>
          <cx:pt idx="12852">ES</cx:pt>
          <cx:pt idx="12853">ES</cx:pt>
          <cx:pt idx="12854">ES</cx:pt>
          <cx:pt idx="12855">ES</cx:pt>
          <cx:pt idx="12856">ES</cx:pt>
          <cx:pt idx="12857">ES</cx:pt>
          <cx:pt idx="12858">ES</cx:pt>
          <cx:pt idx="12859">ES</cx:pt>
          <cx:pt idx="12860">ES</cx:pt>
          <cx:pt idx="12861">ES</cx:pt>
          <cx:pt idx="12862">ES</cx:pt>
          <cx:pt idx="12863">ES</cx:pt>
          <cx:pt idx="12864">ES</cx:pt>
          <cx:pt idx="12865">ES</cx:pt>
          <cx:pt idx="12866">ES</cx:pt>
          <cx:pt idx="12867">ES</cx:pt>
          <cx:pt idx="12868">ES</cx:pt>
          <cx:pt idx="12869">ES</cx:pt>
          <cx:pt idx="12870">ES</cx:pt>
          <cx:pt idx="12871">ES</cx:pt>
          <cx:pt idx="12872">ES</cx:pt>
          <cx:pt idx="12873">ES</cx:pt>
          <cx:pt idx="12874">ES</cx:pt>
          <cx:pt idx="12875">ES</cx:pt>
          <cx:pt idx="12876">ES</cx:pt>
          <cx:pt idx="12877">ES</cx:pt>
          <cx:pt idx="12878">ES</cx:pt>
          <cx:pt idx="12879">ES</cx:pt>
          <cx:pt idx="12880">ES</cx:pt>
          <cx:pt idx="12881">ES</cx:pt>
          <cx:pt idx="12882">ES</cx:pt>
          <cx:pt idx="12883">ES</cx:pt>
          <cx:pt idx="12884">ES</cx:pt>
          <cx:pt idx="12885">ES</cx:pt>
          <cx:pt idx="12886">ES</cx:pt>
          <cx:pt idx="12887">ES</cx:pt>
          <cx:pt idx="12888">ES</cx:pt>
          <cx:pt idx="12889">ES</cx:pt>
          <cx:pt idx="12890">ES</cx:pt>
          <cx:pt idx="12891">ES</cx:pt>
          <cx:pt idx="12892">ES</cx:pt>
          <cx:pt idx="12893">ES</cx:pt>
          <cx:pt idx="12894">ES</cx:pt>
          <cx:pt idx="12895">ES</cx:pt>
          <cx:pt idx="12896">ES</cx:pt>
          <cx:pt idx="12897">ES</cx:pt>
          <cx:pt idx="12898">ES</cx:pt>
          <cx:pt idx="12899">ES</cx:pt>
          <cx:pt idx="12900">ES</cx:pt>
          <cx:pt idx="12901">ES</cx:pt>
          <cx:pt idx="12902">ES</cx:pt>
          <cx:pt idx="12903">ES</cx:pt>
          <cx:pt idx="12904">ES</cx:pt>
          <cx:pt idx="12905">ES</cx:pt>
          <cx:pt idx="12906">ES</cx:pt>
          <cx:pt idx="12907">ES</cx:pt>
          <cx:pt idx="12908">ES</cx:pt>
          <cx:pt idx="12909">ES</cx:pt>
          <cx:pt idx="12910">ES</cx:pt>
          <cx:pt idx="12911">ES</cx:pt>
          <cx:pt idx="12912">ES</cx:pt>
          <cx:pt idx="12913">ES</cx:pt>
          <cx:pt idx="12914">ES</cx:pt>
          <cx:pt idx="12915">ES</cx:pt>
          <cx:pt idx="12916">ES</cx:pt>
          <cx:pt idx="12917">ES</cx:pt>
          <cx:pt idx="12918">ES</cx:pt>
          <cx:pt idx="12919">ES</cx:pt>
          <cx:pt idx="12920">ES</cx:pt>
          <cx:pt idx="12921">ES</cx:pt>
          <cx:pt idx="12922">ES</cx:pt>
          <cx:pt idx="12923">ES</cx:pt>
          <cx:pt idx="12924">ES</cx:pt>
          <cx:pt idx="12925">ES</cx:pt>
          <cx:pt idx="12926">ES</cx:pt>
          <cx:pt idx="12927">ES</cx:pt>
          <cx:pt idx="12928">ES</cx:pt>
          <cx:pt idx="12929">ES</cx:pt>
          <cx:pt idx="12930">ES</cx:pt>
          <cx:pt idx="12931">ES</cx:pt>
          <cx:pt idx="12932">ES</cx:pt>
          <cx:pt idx="12933">ES</cx:pt>
          <cx:pt idx="12934">ES</cx:pt>
          <cx:pt idx="12935">ES</cx:pt>
          <cx:pt idx="12936">ES</cx:pt>
          <cx:pt idx="12937">ES</cx:pt>
          <cx:pt idx="12938">ES</cx:pt>
          <cx:pt idx="12939">ES</cx:pt>
          <cx:pt idx="12940">ES</cx:pt>
          <cx:pt idx="12941">ES</cx:pt>
          <cx:pt idx="12942">ES</cx:pt>
          <cx:pt idx="12943">ES</cx:pt>
          <cx:pt idx="12944">ES</cx:pt>
          <cx:pt idx="12945">ES</cx:pt>
          <cx:pt idx="12946">ES</cx:pt>
          <cx:pt idx="12947">ES</cx:pt>
          <cx:pt idx="12948">ES</cx:pt>
          <cx:pt idx="12949">ES</cx:pt>
          <cx:pt idx="12950">ES</cx:pt>
          <cx:pt idx="12951">ES</cx:pt>
          <cx:pt idx="12952">ES</cx:pt>
          <cx:pt idx="12953">ES</cx:pt>
          <cx:pt idx="12954">ES</cx:pt>
          <cx:pt idx="12955">ES</cx:pt>
          <cx:pt idx="12956">ES</cx:pt>
          <cx:pt idx="12957">ES</cx:pt>
          <cx:pt idx="12958">ES</cx:pt>
          <cx:pt idx="12959">ES</cx:pt>
          <cx:pt idx="12960">ES</cx:pt>
          <cx:pt idx="12961">ES</cx:pt>
          <cx:pt idx="12962">ES</cx:pt>
          <cx:pt idx="12963">ES</cx:pt>
          <cx:pt idx="12964">ES</cx:pt>
          <cx:pt idx="12965">ES</cx:pt>
          <cx:pt idx="12966">ES</cx:pt>
          <cx:pt idx="12967">ES</cx:pt>
          <cx:pt idx="12968">ES</cx:pt>
          <cx:pt idx="12969">ES</cx:pt>
          <cx:pt idx="12970">ES</cx:pt>
          <cx:pt idx="12971">ES</cx:pt>
          <cx:pt idx="12972">ES</cx:pt>
          <cx:pt idx="12973">ES</cx:pt>
          <cx:pt idx="12974">ES</cx:pt>
          <cx:pt idx="12975">ES</cx:pt>
          <cx:pt idx="12976">ES</cx:pt>
          <cx:pt idx="12977">ES</cx:pt>
          <cx:pt idx="12978">ES</cx:pt>
          <cx:pt idx="12979">ES</cx:pt>
          <cx:pt idx="12980">ES</cx:pt>
          <cx:pt idx="12981">ES</cx:pt>
          <cx:pt idx="12982">ES</cx:pt>
          <cx:pt idx="12983">ES</cx:pt>
          <cx:pt idx="12984">ES</cx:pt>
          <cx:pt idx="12985">ES</cx:pt>
          <cx:pt idx="12986">ES</cx:pt>
          <cx:pt idx="12987">ES</cx:pt>
          <cx:pt idx="12988">ES</cx:pt>
          <cx:pt idx="12989">ES</cx:pt>
          <cx:pt idx="12990">ES</cx:pt>
          <cx:pt idx="12991">ES</cx:pt>
          <cx:pt idx="12992">ES</cx:pt>
          <cx:pt idx="12993">ES</cx:pt>
          <cx:pt idx="12994">ES</cx:pt>
          <cx:pt idx="12995">ES</cx:pt>
          <cx:pt idx="12996">ES</cx:pt>
          <cx:pt idx="12997">ES</cx:pt>
          <cx:pt idx="12998">ES</cx:pt>
          <cx:pt idx="12999">ES</cx:pt>
          <cx:pt idx="13000">ES</cx:pt>
          <cx:pt idx="13001">ES</cx:pt>
          <cx:pt idx="13002">ES</cx:pt>
          <cx:pt idx="13003">ES</cx:pt>
          <cx:pt idx="13004">ES</cx:pt>
          <cx:pt idx="13005">ES</cx:pt>
          <cx:pt idx="13006">ES</cx:pt>
          <cx:pt idx="13007">ES</cx:pt>
          <cx:pt idx="13008">ES</cx:pt>
          <cx:pt idx="13009">ES</cx:pt>
          <cx:pt idx="13010">ES</cx:pt>
          <cx:pt idx="13011">ES</cx:pt>
          <cx:pt idx="13012">ES</cx:pt>
          <cx:pt idx="13013">ES</cx:pt>
          <cx:pt idx="13014">ES</cx:pt>
          <cx:pt idx="13015">ES</cx:pt>
          <cx:pt idx="13016">ES</cx:pt>
          <cx:pt idx="13017">ES</cx:pt>
          <cx:pt idx="13018">ES</cx:pt>
          <cx:pt idx="13019">ES</cx:pt>
          <cx:pt idx="13020">ES</cx:pt>
          <cx:pt idx="13021">ES</cx:pt>
          <cx:pt idx="13022">ES</cx:pt>
          <cx:pt idx="13023">ES</cx:pt>
          <cx:pt idx="13024">ES</cx:pt>
          <cx:pt idx="13025">ES</cx:pt>
          <cx:pt idx="13026">ES</cx:pt>
          <cx:pt idx="13027">ES</cx:pt>
          <cx:pt idx="13028">ES</cx:pt>
          <cx:pt idx="13029">ES</cx:pt>
          <cx:pt idx="13030">ES</cx:pt>
          <cx:pt idx="13031">ES</cx:pt>
          <cx:pt idx="13032">ES</cx:pt>
          <cx:pt idx="13033">ES</cx:pt>
          <cx:pt idx="13034">ES</cx:pt>
          <cx:pt idx="13035">ES</cx:pt>
          <cx:pt idx="13036">ES</cx:pt>
          <cx:pt idx="13037">ES</cx:pt>
          <cx:pt idx="13038">ES</cx:pt>
          <cx:pt idx="13039">ES</cx:pt>
          <cx:pt idx="13040">ES</cx:pt>
          <cx:pt idx="13041">ES</cx:pt>
          <cx:pt idx="13042">ES</cx:pt>
          <cx:pt idx="13043">ES</cx:pt>
          <cx:pt idx="13044">ES</cx:pt>
          <cx:pt idx="13045">ES</cx:pt>
          <cx:pt idx="13046">ES</cx:pt>
          <cx:pt idx="13047">ES</cx:pt>
          <cx:pt idx="13048">ES</cx:pt>
          <cx:pt idx="13049">ES</cx:pt>
          <cx:pt idx="13050">ES</cx:pt>
          <cx:pt idx="13051">ES</cx:pt>
          <cx:pt idx="13052">ES</cx:pt>
          <cx:pt idx="13053">ES</cx:pt>
          <cx:pt idx="13054">ES</cx:pt>
          <cx:pt idx="13055">ES</cx:pt>
          <cx:pt idx="13056">ES</cx:pt>
          <cx:pt idx="13057">ES</cx:pt>
          <cx:pt idx="13058">ES</cx:pt>
          <cx:pt idx="13059">ES</cx:pt>
          <cx:pt idx="13060">ES</cx:pt>
          <cx:pt idx="13061">ES</cx:pt>
          <cx:pt idx="13062">ES</cx:pt>
          <cx:pt idx="13063">ES</cx:pt>
          <cx:pt idx="13064">ES</cx:pt>
          <cx:pt idx="13065">ES</cx:pt>
          <cx:pt idx="13066">ES</cx:pt>
          <cx:pt idx="13067">ES</cx:pt>
          <cx:pt idx="13068">ES</cx:pt>
          <cx:pt idx="13069">ES</cx:pt>
          <cx:pt idx="13070">ES</cx:pt>
          <cx:pt idx="13071">ES</cx:pt>
          <cx:pt idx="13072">ES</cx:pt>
          <cx:pt idx="13073">ES</cx:pt>
          <cx:pt idx="13074">ES</cx:pt>
          <cx:pt idx="13075">ES</cx:pt>
          <cx:pt idx="13076">ES</cx:pt>
          <cx:pt idx="13077">ES</cx:pt>
          <cx:pt idx="13078">ES</cx:pt>
          <cx:pt idx="13079">ES</cx:pt>
          <cx:pt idx="13080">ES</cx:pt>
          <cx:pt idx="13081">ES</cx:pt>
          <cx:pt idx="13082">ES</cx:pt>
          <cx:pt idx="13083">ES</cx:pt>
          <cx:pt idx="13084">ES</cx:pt>
          <cx:pt idx="13085">ES</cx:pt>
          <cx:pt idx="13086">ES</cx:pt>
          <cx:pt idx="13087">ES</cx:pt>
          <cx:pt idx="13088">ES</cx:pt>
          <cx:pt idx="13089">ES</cx:pt>
          <cx:pt idx="13090">ES</cx:pt>
          <cx:pt idx="13091">ES</cx:pt>
          <cx:pt idx="13092">ES</cx:pt>
          <cx:pt idx="13093">ES</cx:pt>
          <cx:pt idx="13094">ES</cx:pt>
          <cx:pt idx="13095">ES</cx:pt>
          <cx:pt idx="13096">ES</cx:pt>
          <cx:pt idx="13097">ES</cx:pt>
          <cx:pt idx="13098">ES</cx:pt>
          <cx:pt idx="13099">ES</cx:pt>
          <cx:pt idx="13100">ES</cx:pt>
          <cx:pt idx="13101">ES</cx:pt>
          <cx:pt idx="13102">ES</cx:pt>
          <cx:pt idx="13103">ES</cx:pt>
          <cx:pt idx="13104">ES</cx:pt>
          <cx:pt idx="13105">ES</cx:pt>
          <cx:pt idx="13106">ES</cx:pt>
          <cx:pt idx="13107">ES</cx:pt>
          <cx:pt idx="13108">ES</cx:pt>
          <cx:pt idx="13109">ES</cx:pt>
          <cx:pt idx="13110">ES</cx:pt>
          <cx:pt idx="13111">ES</cx:pt>
          <cx:pt idx="13112">ES</cx:pt>
          <cx:pt idx="13113">ES</cx:pt>
          <cx:pt idx="13114">ES</cx:pt>
          <cx:pt idx="13115">ES</cx:pt>
          <cx:pt idx="13116">ES</cx:pt>
          <cx:pt idx="13117">ES</cx:pt>
          <cx:pt idx="13118">ES</cx:pt>
          <cx:pt idx="13119">ES</cx:pt>
          <cx:pt idx="13120">ES</cx:pt>
          <cx:pt idx="13121">ES</cx:pt>
          <cx:pt idx="13122">ES</cx:pt>
          <cx:pt idx="13123">ES</cx:pt>
          <cx:pt idx="13124">ES</cx:pt>
          <cx:pt idx="13125">ES</cx:pt>
          <cx:pt idx="13126">ES</cx:pt>
          <cx:pt idx="13127">ES</cx:pt>
          <cx:pt idx="13128">ES</cx:pt>
          <cx:pt idx="13129">ES</cx:pt>
          <cx:pt idx="13130">ES</cx:pt>
          <cx:pt idx="13131">ES</cx:pt>
          <cx:pt idx="13132">ES</cx:pt>
          <cx:pt idx="13133">ES</cx:pt>
          <cx:pt idx="13134">ES</cx:pt>
          <cx:pt idx="13135">ES</cx:pt>
          <cx:pt idx="13136">ES</cx:pt>
          <cx:pt idx="13137">ES</cx:pt>
          <cx:pt idx="13138">ES</cx:pt>
          <cx:pt idx="13139">ES</cx:pt>
          <cx:pt idx="13140">ES</cx:pt>
          <cx:pt idx="13141">ES</cx:pt>
          <cx:pt idx="13142">ES</cx:pt>
          <cx:pt idx="13143">ES</cx:pt>
          <cx:pt idx="13144">ES</cx:pt>
          <cx:pt idx="13145">ES</cx:pt>
          <cx:pt idx="13146">ES</cx:pt>
          <cx:pt idx="13147">ES</cx:pt>
          <cx:pt idx="13148">ES</cx:pt>
          <cx:pt idx="13149">ES</cx:pt>
          <cx:pt idx="13150">ES</cx:pt>
          <cx:pt idx="13151">ES</cx:pt>
          <cx:pt idx="13152">ES</cx:pt>
          <cx:pt idx="13153">ES</cx:pt>
          <cx:pt idx="13154">ES</cx:pt>
          <cx:pt idx="13155">ES</cx:pt>
          <cx:pt idx="13156">ES</cx:pt>
          <cx:pt idx="13157">ES</cx:pt>
          <cx:pt idx="13158">ES</cx:pt>
          <cx:pt idx="13159">ES</cx:pt>
          <cx:pt idx="13160">ES</cx:pt>
          <cx:pt idx="13161">ES</cx:pt>
          <cx:pt idx="13162">ES</cx:pt>
          <cx:pt idx="13163">ES</cx:pt>
          <cx:pt idx="13164">ES</cx:pt>
          <cx:pt idx="13165">ES</cx:pt>
          <cx:pt idx="13166">ES</cx:pt>
          <cx:pt idx="13167">ES</cx:pt>
          <cx:pt idx="13168">ES</cx:pt>
          <cx:pt idx="13169">ES</cx:pt>
          <cx:pt idx="13170">ES</cx:pt>
          <cx:pt idx="13171">ES</cx:pt>
          <cx:pt idx="13172">ES</cx:pt>
          <cx:pt idx="13173">ES</cx:pt>
          <cx:pt idx="13174">ES</cx:pt>
          <cx:pt idx="13175">ES</cx:pt>
          <cx:pt idx="13176">ES</cx:pt>
          <cx:pt idx="13177">ES</cx:pt>
          <cx:pt idx="13178">ES</cx:pt>
          <cx:pt idx="13179">ES</cx:pt>
          <cx:pt idx="13180">ES</cx:pt>
          <cx:pt idx="13181">ES</cx:pt>
          <cx:pt idx="13182">ES</cx:pt>
          <cx:pt idx="13183">ES</cx:pt>
          <cx:pt idx="13184">ES</cx:pt>
          <cx:pt idx="13185">ES</cx:pt>
          <cx:pt idx="13186">ES</cx:pt>
          <cx:pt idx="13187">ES</cx:pt>
          <cx:pt idx="13188">ES</cx:pt>
          <cx:pt idx="13189">ES</cx:pt>
          <cx:pt idx="13190">ES</cx:pt>
          <cx:pt idx="13191">ES</cx:pt>
          <cx:pt idx="13192">ES</cx:pt>
          <cx:pt idx="13193">ES</cx:pt>
          <cx:pt idx="13194">ES</cx:pt>
          <cx:pt idx="13195">ES</cx:pt>
          <cx:pt idx="13196">ES</cx:pt>
          <cx:pt idx="13197">ES</cx:pt>
          <cx:pt idx="13198">ES</cx:pt>
          <cx:pt idx="13199">ES</cx:pt>
          <cx:pt idx="13200">ES</cx:pt>
          <cx:pt idx="13201">ES</cx:pt>
          <cx:pt idx="13202">ES</cx:pt>
          <cx:pt idx="13203">ES</cx:pt>
          <cx:pt idx="13204">ES</cx:pt>
          <cx:pt idx="13205">ES</cx:pt>
          <cx:pt idx="13206">ES</cx:pt>
          <cx:pt idx="13207">ES</cx:pt>
          <cx:pt idx="13208">ES</cx:pt>
          <cx:pt idx="13209">ES</cx:pt>
          <cx:pt idx="13210">ES</cx:pt>
          <cx:pt idx="13211">ES</cx:pt>
          <cx:pt idx="13212">ES</cx:pt>
          <cx:pt idx="13213">ES</cx:pt>
          <cx:pt idx="13214">ES</cx:pt>
          <cx:pt idx="13215">ES</cx:pt>
          <cx:pt idx="13216">ES</cx:pt>
          <cx:pt idx="13217">ES</cx:pt>
          <cx:pt idx="13218">ES</cx:pt>
          <cx:pt idx="13219">ES</cx:pt>
          <cx:pt idx="13220">ES</cx:pt>
          <cx:pt idx="13221">ES</cx:pt>
          <cx:pt idx="13222">ES</cx:pt>
          <cx:pt idx="13223">ES</cx:pt>
          <cx:pt idx="13224">ES</cx:pt>
          <cx:pt idx="13225">ES</cx:pt>
          <cx:pt idx="13226">ES</cx:pt>
          <cx:pt idx="13227">ES</cx:pt>
          <cx:pt idx="13228">ES</cx:pt>
          <cx:pt idx="13229">ES</cx:pt>
          <cx:pt idx="13230">ES</cx:pt>
          <cx:pt idx="13231">ES</cx:pt>
          <cx:pt idx="13232">ES</cx:pt>
          <cx:pt idx="13233">ES</cx:pt>
          <cx:pt idx="13234">ES</cx:pt>
          <cx:pt idx="13235">ES</cx:pt>
          <cx:pt idx="13236">ES</cx:pt>
          <cx:pt idx="13237">ES</cx:pt>
          <cx:pt idx="13238">ES</cx:pt>
          <cx:pt idx="13239">ES</cx:pt>
          <cx:pt idx="13240">ES</cx:pt>
          <cx:pt idx="13241">ES</cx:pt>
          <cx:pt idx="13242">ES</cx:pt>
          <cx:pt idx="13243">ES</cx:pt>
          <cx:pt idx="13244">ES</cx:pt>
          <cx:pt idx="13245">ES</cx:pt>
          <cx:pt idx="13246">ES</cx:pt>
          <cx:pt idx="13247">ES</cx:pt>
          <cx:pt idx="13248">ES</cx:pt>
          <cx:pt idx="13249">ES</cx:pt>
          <cx:pt idx="13250">ES</cx:pt>
          <cx:pt idx="13251">ES</cx:pt>
          <cx:pt idx="13252">ES</cx:pt>
          <cx:pt idx="13253">ES</cx:pt>
          <cx:pt idx="13254">ES</cx:pt>
          <cx:pt idx="13255">ES</cx:pt>
          <cx:pt idx="13256">ES</cx:pt>
          <cx:pt idx="13257">ES</cx:pt>
          <cx:pt idx="13258">ES</cx:pt>
          <cx:pt idx="13259">ES</cx:pt>
          <cx:pt idx="13260">ES</cx:pt>
          <cx:pt idx="13261">ES</cx:pt>
          <cx:pt idx="13262">ES</cx:pt>
          <cx:pt idx="13263">ES</cx:pt>
          <cx:pt idx="13264">ES</cx:pt>
          <cx:pt idx="13265">ES</cx:pt>
          <cx:pt idx="13266">ES</cx:pt>
          <cx:pt idx="13267">ES</cx:pt>
          <cx:pt idx="13268">ES</cx:pt>
          <cx:pt idx="13269">ES</cx:pt>
          <cx:pt idx="13270">ES</cx:pt>
          <cx:pt idx="13271">ES</cx:pt>
          <cx:pt idx="13272">ES</cx:pt>
          <cx:pt idx="13273">ES</cx:pt>
          <cx:pt idx="13274">ES</cx:pt>
          <cx:pt idx="13275">ES</cx:pt>
          <cx:pt idx="13276">ES</cx:pt>
          <cx:pt idx="13277">ES</cx:pt>
          <cx:pt idx="13278">ES</cx:pt>
          <cx:pt idx="13279">ES</cx:pt>
          <cx:pt idx="13280">ES</cx:pt>
          <cx:pt idx="13281">ES</cx:pt>
          <cx:pt idx="13282">ES</cx:pt>
          <cx:pt idx="13283">ES</cx:pt>
          <cx:pt idx="13284">ES</cx:pt>
          <cx:pt idx="13285">ES</cx:pt>
          <cx:pt idx="13286">ES</cx:pt>
          <cx:pt idx="13287">ES</cx:pt>
          <cx:pt idx="13288">ES</cx:pt>
          <cx:pt idx="13289">ES</cx:pt>
          <cx:pt idx="13290">ES</cx:pt>
          <cx:pt idx="13291">ES</cx:pt>
          <cx:pt idx="13292">ES</cx:pt>
          <cx:pt idx="13293">ES</cx:pt>
          <cx:pt idx="13294">ES</cx:pt>
          <cx:pt idx="13295">ES</cx:pt>
          <cx:pt idx="13296">ES</cx:pt>
          <cx:pt idx="13297">ES</cx:pt>
          <cx:pt idx="13298">ES</cx:pt>
          <cx:pt idx="13299">ES</cx:pt>
          <cx:pt idx="13300">ES</cx:pt>
          <cx:pt idx="13301">ES</cx:pt>
          <cx:pt idx="13302">ES</cx:pt>
          <cx:pt idx="13303">ES</cx:pt>
          <cx:pt idx="13304">ES</cx:pt>
          <cx:pt idx="13305">ES</cx:pt>
          <cx:pt idx="13306">ES</cx:pt>
          <cx:pt idx="13307">ES</cx:pt>
          <cx:pt idx="13308">ES</cx:pt>
          <cx:pt idx="13309">ES</cx:pt>
          <cx:pt idx="13310">ES</cx:pt>
          <cx:pt idx="13311">ES</cx:pt>
          <cx:pt idx="13312">ES</cx:pt>
          <cx:pt idx="13313">ES</cx:pt>
          <cx:pt idx="13314">ES</cx:pt>
          <cx:pt idx="13315">ES</cx:pt>
          <cx:pt idx="13316">ES</cx:pt>
          <cx:pt idx="13317">ES</cx:pt>
          <cx:pt idx="13318">ES</cx:pt>
          <cx:pt idx="13319">ES</cx:pt>
          <cx:pt idx="13320">ES</cx:pt>
          <cx:pt idx="13321">ES</cx:pt>
          <cx:pt idx="13322">ES</cx:pt>
          <cx:pt idx="13323">ES</cx:pt>
          <cx:pt idx="13324">ES</cx:pt>
          <cx:pt idx="13325">ES</cx:pt>
          <cx:pt idx="13326">ES</cx:pt>
          <cx:pt idx="13327">ES</cx:pt>
          <cx:pt idx="13328">ES</cx:pt>
          <cx:pt idx="13329">ES</cx:pt>
          <cx:pt idx="13330">ES</cx:pt>
          <cx:pt idx="13331">ES</cx:pt>
          <cx:pt idx="13332">ES</cx:pt>
          <cx:pt idx="13333">ES</cx:pt>
          <cx:pt idx="13334">ES</cx:pt>
          <cx:pt idx="13335">ES</cx:pt>
          <cx:pt idx="13336">ES</cx:pt>
          <cx:pt idx="13337">ES</cx:pt>
          <cx:pt idx="13338">ES</cx:pt>
          <cx:pt idx="13339">ES</cx:pt>
          <cx:pt idx="13340">ES</cx:pt>
          <cx:pt idx="13341">ES</cx:pt>
          <cx:pt idx="13342">ES</cx:pt>
          <cx:pt idx="13343">ES</cx:pt>
          <cx:pt idx="13344">ES</cx:pt>
          <cx:pt idx="13345">ES</cx:pt>
          <cx:pt idx="13346">ES</cx:pt>
          <cx:pt idx="13347">ES</cx:pt>
          <cx:pt idx="13348">ES</cx:pt>
          <cx:pt idx="13349">ES</cx:pt>
          <cx:pt idx="13350">ES</cx:pt>
          <cx:pt idx="13351">ES</cx:pt>
          <cx:pt idx="13352">ES</cx:pt>
          <cx:pt idx="13353">ES</cx:pt>
          <cx:pt idx="13354">ES</cx:pt>
          <cx:pt idx="13355">ES</cx:pt>
          <cx:pt idx="13356">ES</cx:pt>
          <cx:pt idx="13357">ES</cx:pt>
          <cx:pt idx="13358">ES</cx:pt>
          <cx:pt idx="13359">ES</cx:pt>
          <cx:pt idx="13360">ES</cx:pt>
          <cx:pt idx="13361">ES</cx:pt>
          <cx:pt idx="13362">ES</cx:pt>
          <cx:pt idx="13363">ES</cx:pt>
          <cx:pt idx="13364">ES</cx:pt>
          <cx:pt idx="13365">ES</cx:pt>
          <cx:pt idx="13366">ES</cx:pt>
          <cx:pt idx="13367">ES</cx:pt>
          <cx:pt idx="13368">ES</cx:pt>
          <cx:pt idx="13369">ES</cx:pt>
          <cx:pt idx="13370">ES</cx:pt>
          <cx:pt idx="13371">ES</cx:pt>
          <cx:pt idx="13372">ES</cx:pt>
          <cx:pt idx="13373">ES</cx:pt>
          <cx:pt idx="13374">ES</cx:pt>
          <cx:pt idx="13375">ES</cx:pt>
          <cx:pt idx="13376">ES</cx:pt>
          <cx:pt idx="13377">ES</cx:pt>
          <cx:pt idx="13378">ES</cx:pt>
          <cx:pt idx="13379">ES</cx:pt>
          <cx:pt idx="13380">ES</cx:pt>
          <cx:pt idx="13381">ES</cx:pt>
          <cx:pt idx="13382">ES</cx:pt>
          <cx:pt idx="13383">ES</cx:pt>
          <cx:pt idx="13384">ES</cx:pt>
          <cx:pt idx="13385">ES</cx:pt>
          <cx:pt idx="13386">ES</cx:pt>
          <cx:pt idx="13387">ES</cx:pt>
          <cx:pt idx="13388">ES</cx:pt>
          <cx:pt idx="13389">ES</cx:pt>
          <cx:pt idx="13390">ES</cx:pt>
          <cx:pt idx="13391">ES</cx:pt>
          <cx:pt idx="13392">ES</cx:pt>
          <cx:pt idx="13393">ES</cx:pt>
          <cx:pt idx="13394">ES</cx:pt>
          <cx:pt idx="13395">ES</cx:pt>
          <cx:pt idx="13396">ES</cx:pt>
          <cx:pt idx="13397">ES</cx:pt>
          <cx:pt idx="13398">ES</cx:pt>
          <cx:pt idx="13399">ES</cx:pt>
          <cx:pt idx="13400">ES</cx:pt>
          <cx:pt idx="13401">ES</cx:pt>
          <cx:pt idx="13402">ES</cx:pt>
          <cx:pt idx="13403">ES</cx:pt>
          <cx:pt idx="13404">ES</cx:pt>
          <cx:pt idx="13405">ES</cx:pt>
          <cx:pt idx="13406">ES</cx:pt>
          <cx:pt idx="13407">ES</cx:pt>
          <cx:pt idx="13408">ES</cx:pt>
          <cx:pt idx="13409">ES</cx:pt>
          <cx:pt idx="13410">ES</cx:pt>
          <cx:pt idx="13411">ES</cx:pt>
          <cx:pt idx="13412">ES</cx:pt>
          <cx:pt idx="13413">ES</cx:pt>
          <cx:pt idx="13414">ES</cx:pt>
          <cx:pt idx="13415">ES</cx:pt>
          <cx:pt idx="13416">ES</cx:pt>
          <cx:pt idx="13417">ES</cx:pt>
          <cx:pt idx="13418">ES</cx:pt>
          <cx:pt idx="13419">ES</cx:pt>
          <cx:pt idx="13420">ES</cx:pt>
          <cx:pt idx="13421">ES</cx:pt>
          <cx:pt idx="13422">ES</cx:pt>
          <cx:pt idx="13423">ES</cx:pt>
          <cx:pt idx="13424">ES</cx:pt>
          <cx:pt idx="13425">ES</cx:pt>
          <cx:pt idx="13426">ES</cx:pt>
          <cx:pt idx="13427">ES</cx:pt>
          <cx:pt idx="13428">ES</cx:pt>
          <cx:pt idx="13429">ES</cx:pt>
          <cx:pt idx="13430">ES</cx:pt>
          <cx:pt idx="13431">ES</cx:pt>
          <cx:pt idx="13432">ES</cx:pt>
          <cx:pt idx="13433">ES</cx:pt>
          <cx:pt idx="13434">ES</cx:pt>
          <cx:pt idx="13435">ES</cx:pt>
          <cx:pt idx="13436">ES</cx:pt>
          <cx:pt idx="13437">ES</cx:pt>
          <cx:pt idx="13438">ES</cx:pt>
          <cx:pt idx="13439">ES</cx:pt>
          <cx:pt idx="13440">ES</cx:pt>
          <cx:pt idx="13441">ES</cx:pt>
          <cx:pt idx="13442">ES</cx:pt>
          <cx:pt idx="13443">ES</cx:pt>
          <cx:pt idx="13444">ES</cx:pt>
          <cx:pt idx="13445">ES</cx:pt>
          <cx:pt idx="13446">ES</cx:pt>
          <cx:pt idx="13447">ES</cx:pt>
          <cx:pt idx="13448">ES</cx:pt>
          <cx:pt idx="13449">ES</cx:pt>
          <cx:pt idx="13450">ES</cx:pt>
          <cx:pt idx="13451">ES</cx:pt>
          <cx:pt idx="13452">ES</cx:pt>
          <cx:pt idx="13453">ES</cx:pt>
          <cx:pt idx="13454">ES</cx:pt>
          <cx:pt idx="13455">ES</cx:pt>
          <cx:pt idx="13456">ES</cx:pt>
          <cx:pt idx="13457">ES</cx:pt>
          <cx:pt idx="13458">ES</cx:pt>
          <cx:pt idx="13459">ES</cx:pt>
          <cx:pt idx="13460">ES</cx:pt>
          <cx:pt idx="13461">ES</cx:pt>
          <cx:pt idx="13462">ES</cx:pt>
          <cx:pt idx="13463">ES</cx:pt>
          <cx:pt idx="13464">ES</cx:pt>
          <cx:pt idx="13465">ES</cx:pt>
          <cx:pt idx="13466">ES</cx:pt>
          <cx:pt idx="13467">ES</cx:pt>
          <cx:pt idx="13468">ES</cx:pt>
          <cx:pt idx="13469">ES</cx:pt>
          <cx:pt idx="13470">ES</cx:pt>
          <cx:pt idx="13471">ES</cx:pt>
          <cx:pt idx="13472">ES</cx:pt>
          <cx:pt idx="13473">ES</cx:pt>
          <cx:pt idx="13474">ES</cx:pt>
          <cx:pt idx="13475">ES</cx:pt>
          <cx:pt idx="13476">ES</cx:pt>
          <cx:pt idx="13477">ES</cx:pt>
          <cx:pt idx="13478">ES</cx:pt>
          <cx:pt idx="13479">ES</cx:pt>
          <cx:pt idx="13480">ES</cx:pt>
          <cx:pt idx="13481">ES</cx:pt>
          <cx:pt idx="13482">ES</cx:pt>
          <cx:pt idx="13483">ES</cx:pt>
          <cx:pt idx="13484">ES</cx:pt>
          <cx:pt idx="13485">ES</cx:pt>
          <cx:pt idx="13486">ES</cx:pt>
          <cx:pt idx="13487">ES</cx:pt>
          <cx:pt idx="13488">ES</cx:pt>
          <cx:pt idx="13489">ES</cx:pt>
          <cx:pt idx="13490">ES</cx:pt>
          <cx:pt idx="13491">ES</cx:pt>
          <cx:pt idx="13492">ES</cx:pt>
          <cx:pt idx="13493">ES</cx:pt>
          <cx:pt idx="13494">ES</cx:pt>
          <cx:pt idx="13495">ES</cx:pt>
          <cx:pt idx="13496">ES</cx:pt>
          <cx:pt idx="13497">ES</cx:pt>
          <cx:pt idx="13498">ES</cx:pt>
          <cx:pt idx="13499">ES</cx:pt>
          <cx:pt idx="13500">ES</cx:pt>
          <cx:pt idx="13501">ES</cx:pt>
          <cx:pt idx="13502">ES</cx:pt>
          <cx:pt idx="13503">ES</cx:pt>
          <cx:pt idx="13504">ES</cx:pt>
          <cx:pt idx="13505">ES</cx:pt>
          <cx:pt idx="13506">ES</cx:pt>
          <cx:pt idx="13507">ES</cx:pt>
          <cx:pt idx="13508">ES</cx:pt>
          <cx:pt idx="13509">ES</cx:pt>
          <cx:pt idx="13510">ES</cx:pt>
          <cx:pt idx="13511">ES</cx:pt>
          <cx:pt idx="13512">ES</cx:pt>
          <cx:pt idx="13513">ES</cx:pt>
          <cx:pt idx="13514">ES</cx:pt>
          <cx:pt idx="13515">ES</cx:pt>
          <cx:pt idx="13516">ES</cx:pt>
          <cx:pt idx="13517">ES</cx:pt>
          <cx:pt idx="13518">ES</cx:pt>
          <cx:pt idx="13519">ES</cx:pt>
          <cx:pt idx="13520">ES</cx:pt>
          <cx:pt idx="13521">ES</cx:pt>
          <cx:pt idx="13522">ES</cx:pt>
          <cx:pt idx="13523">ES</cx:pt>
          <cx:pt idx="13524">ES</cx:pt>
          <cx:pt idx="13525">ES</cx:pt>
          <cx:pt idx="13526">ES</cx:pt>
          <cx:pt idx="13527">ES</cx:pt>
          <cx:pt idx="13528">ES</cx:pt>
          <cx:pt idx="13529">ES</cx:pt>
          <cx:pt idx="13530">ES</cx:pt>
          <cx:pt idx="13531">ES</cx:pt>
          <cx:pt idx="13532">ES</cx:pt>
          <cx:pt idx="13533">ES</cx:pt>
          <cx:pt idx="13534">ES</cx:pt>
          <cx:pt idx="13535">ES</cx:pt>
          <cx:pt idx="13536">ES</cx:pt>
          <cx:pt idx="13537">ES</cx:pt>
          <cx:pt idx="13538">ES</cx:pt>
          <cx:pt idx="13539">ES</cx:pt>
          <cx:pt idx="13540">ES</cx:pt>
          <cx:pt idx="13541">ES</cx:pt>
          <cx:pt idx="13542">ES</cx:pt>
          <cx:pt idx="13543">ES</cx:pt>
          <cx:pt idx="13544">ES</cx:pt>
          <cx:pt idx="13545">ES</cx:pt>
          <cx:pt idx="13546">ES</cx:pt>
          <cx:pt idx="13547">ES</cx:pt>
          <cx:pt idx="13548">ES</cx:pt>
          <cx:pt idx="13549">ES</cx:pt>
          <cx:pt idx="13550">ES</cx:pt>
          <cx:pt idx="13551">ES</cx:pt>
          <cx:pt idx="13552">ES</cx:pt>
          <cx:pt idx="13553">ES</cx:pt>
          <cx:pt idx="13554">ES</cx:pt>
          <cx:pt idx="13555">ES</cx:pt>
          <cx:pt idx="13556">ES</cx:pt>
          <cx:pt idx="13557">ES</cx:pt>
          <cx:pt idx="13558">ES</cx:pt>
          <cx:pt idx="13559">ES</cx:pt>
          <cx:pt idx="13560">ES</cx:pt>
          <cx:pt idx="13561">ES</cx:pt>
          <cx:pt idx="13562">ES</cx:pt>
          <cx:pt idx="13563">ES</cx:pt>
          <cx:pt idx="13564">ES</cx:pt>
          <cx:pt idx="13565">ES</cx:pt>
          <cx:pt idx="13566">ES</cx:pt>
          <cx:pt idx="13567">ES</cx:pt>
          <cx:pt idx="13568">ES</cx:pt>
          <cx:pt idx="13569">ES</cx:pt>
          <cx:pt idx="13570">ES</cx:pt>
          <cx:pt idx="13571">ES</cx:pt>
          <cx:pt idx="13572">ES</cx:pt>
          <cx:pt idx="13573">ES</cx:pt>
          <cx:pt idx="13574">ES</cx:pt>
          <cx:pt idx="13575">ES</cx:pt>
          <cx:pt idx="13576">ES</cx:pt>
          <cx:pt idx="13577">ES</cx:pt>
          <cx:pt idx="13578">ES</cx:pt>
          <cx:pt idx="13579">ES</cx:pt>
          <cx:pt idx="13580">ES</cx:pt>
          <cx:pt idx="13581">ES</cx:pt>
          <cx:pt idx="13582">ES</cx:pt>
          <cx:pt idx="13583">ES</cx:pt>
          <cx:pt idx="13584">ES</cx:pt>
          <cx:pt idx="13585">ES</cx:pt>
          <cx:pt idx="13586">ES</cx:pt>
          <cx:pt idx="13587">ES</cx:pt>
          <cx:pt idx="13588">ES</cx:pt>
          <cx:pt idx="13589">ES</cx:pt>
          <cx:pt idx="13590">ES</cx:pt>
          <cx:pt idx="13591">ES</cx:pt>
          <cx:pt idx="13592">ES</cx:pt>
          <cx:pt idx="13593">ES</cx:pt>
          <cx:pt idx="13594">ES</cx:pt>
          <cx:pt idx="13595">ES</cx:pt>
          <cx:pt idx="13596">ES</cx:pt>
          <cx:pt idx="13597">ES</cx:pt>
          <cx:pt idx="13598">ES</cx:pt>
          <cx:pt idx="13599">ES</cx:pt>
          <cx:pt idx="13600">ES</cx:pt>
          <cx:pt idx="13601">ES</cx:pt>
          <cx:pt idx="13602">ES</cx:pt>
          <cx:pt idx="13603">ES</cx:pt>
          <cx:pt idx="13604">ES</cx:pt>
          <cx:pt idx="13605">ES</cx:pt>
          <cx:pt idx="13606">ES</cx:pt>
          <cx:pt idx="13607">ES</cx:pt>
          <cx:pt idx="13608">ES</cx:pt>
          <cx:pt idx="13609">ES</cx:pt>
          <cx:pt idx="13610">ES</cx:pt>
          <cx:pt idx="13611">ES</cx:pt>
          <cx:pt idx="13612">ES</cx:pt>
          <cx:pt idx="13613">ES</cx:pt>
          <cx:pt idx="13614">ES</cx:pt>
          <cx:pt idx="13615">ES</cx:pt>
          <cx:pt idx="13616">ES</cx:pt>
          <cx:pt idx="13617">ES</cx:pt>
          <cx:pt idx="13618">ES</cx:pt>
          <cx:pt idx="13619">ES</cx:pt>
          <cx:pt idx="13620">ES</cx:pt>
          <cx:pt idx="13621">ES</cx:pt>
          <cx:pt idx="13622">ES</cx:pt>
          <cx:pt idx="13623">ES</cx:pt>
          <cx:pt idx="13624">ES</cx:pt>
          <cx:pt idx="13625">ES</cx:pt>
          <cx:pt idx="13626">ES</cx:pt>
          <cx:pt idx="13627">ES</cx:pt>
          <cx:pt idx="13628">ES</cx:pt>
          <cx:pt idx="13629">ES</cx:pt>
          <cx:pt idx="13630">ES</cx:pt>
          <cx:pt idx="13631">ES</cx:pt>
          <cx:pt idx="13632">ES</cx:pt>
          <cx:pt idx="13633">ES</cx:pt>
          <cx:pt idx="13634">ES</cx:pt>
          <cx:pt idx="13635">ES</cx:pt>
          <cx:pt idx="13636">ES</cx:pt>
          <cx:pt idx="13637">ES</cx:pt>
          <cx:pt idx="13638">ES</cx:pt>
          <cx:pt idx="13639">ES</cx:pt>
          <cx:pt idx="13640">ES</cx:pt>
          <cx:pt idx="13641">ES</cx:pt>
          <cx:pt idx="13642">ES</cx:pt>
          <cx:pt idx="13643">ES</cx:pt>
          <cx:pt idx="13644">ES</cx:pt>
          <cx:pt idx="13645">ES</cx:pt>
          <cx:pt idx="13646">ES</cx:pt>
          <cx:pt idx="13647">ES</cx:pt>
          <cx:pt idx="13648">ES</cx:pt>
          <cx:pt idx="13649">ES</cx:pt>
          <cx:pt idx="13650">ES</cx:pt>
          <cx:pt idx="13651">ES</cx:pt>
          <cx:pt idx="13652">ES</cx:pt>
          <cx:pt idx="13653">ES</cx:pt>
          <cx:pt idx="13654">ES</cx:pt>
          <cx:pt idx="13655">ES</cx:pt>
          <cx:pt idx="13656">ES</cx:pt>
          <cx:pt idx="13657">ES</cx:pt>
          <cx:pt idx="13658">ES</cx:pt>
          <cx:pt idx="13659">ES</cx:pt>
          <cx:pt idx="13660">ES</cx:pt>
          <cx:pt idx="13661">ES</cx:pt>
          <cx:pt idx="13662">ES</cx:pt>
          <cx:pt idx="13663">ES</cx:pt>
          <cx:pt idx="13664">ES</cx:pt>
          <cx:pt idx="13665">ES</cx:pt>
          <cx:pt idx="13666">ES</cx:pt>
          <cx:pt idx="13667">ES</cx:pt>
          <cx:pt idx="13668">ES</cx:pt>
          <cx:pt idx="13669">ES</cx:pt>
          <cx:pt idx="13670">ES</cx:pt>
          <cx:pt idx="13671">ES</cx:pt>
          <cx:pt idx="13672">ES</cx:pt>
          <cx:pt idx="13673">ES</cx:pt>
          <cx:pt idx="13674">ES</cx:pt>
          <cx:pt idx="13675">ES</cx:pt>
          <cx:pt idx="13676">ES</cx:pt>
          <cx:pt idx="13677">ES</cx:pt>
          <cx:pt idx="13678">ES</cx:pt>
          <cx:pt idx="13679">ES</cx:pt>
          <cx:pt idx="13680">ES</cx:pt>
          <cx:pt idx="13681">ES</cx:pt>
          <cx:pt idx="13682">ES</cx:pt>
          <cx:pt idx="13683">ES</cx:pt>
          <cx:pt idx="13684">ES</cx:pt>
          <cx:pt idx="13685">ES</cx:pt>
          <cx:pt idx="13686">ES</cx:pt>
          <cx:pt idx="13687">ES</cx:pt>
          <cx:pt idx="13688">ES</cx:pt>
          <cx:pt idx="13689">ES</cx:pt>
          <cx:pt idx="13690">ES</cx:pt>
          <cx:pt idx="13691">ES</cx:pt>
          <cx:pt idx="13692">ES</cx:pt>
          <cx:pt idx="13693">ES</cx:pt>
          <cx:pt idx="13694">ES</cx:pt>
          <cx:pt idx="13695">ES</cx:pt>
          <cx:pt idx="13696">ES</cx:pt>
          <cx:pt idx="13697">ES</cx:pt>
          <cx:pt idx="13698">ES</cx:pt>
          <cx:pt idx="13699">ES</cx:pt>
          <cx:pt idx="13700">ES</cx:pt>
          <cx:pt idx="13701">ES</cx:pt>
          <cx:pt idx="13702">ES</cx:pt>
          <cx:pt idx="13703">ES</cx:pt>
          <cx:pt idx="13704">ES</cx:pt>
          <cx:pt idx="13705">ES</cx:pt>
          <cx:pt idx="13706">ES</cx:pt>
          <cx:pt idx="13707">ES</cx:pt>
          <cx:pt idx="13708">ES</cx:pt>
          <cx:pt idx="13709">ES</cx:pt>
          <cx:pt idx="13710">ES</cx:pt>
          <cx:pt idx="13711">ES</cx:pt>
          <cx:pt idx="13712">ES</cx:pt>
          <cx:pt idx="13713">ES</cx:pt>
          <cx:pt idx="13714">ES</cx:pt>
          <cx:pt idx="13715">ES</cx:pt>
          <cx:pt idx="13716">ES</cx:pt>
          <cx:pt idx="13717">ES</cx:pt>
          <cx:pt idx="13718">ES</cx:pt>
          <cx:pt idx="13719">ES</cx:pt>
          <cx:pt idx="13720">ES</cx:pt>
          <cx:pt idx="13721">ES</cx:pt>
          <cx:pt idx="13722">ES</cx:pt>
          <cx:pt idx="13723">ES</cx:pt>
          <cx:pt idx="13724">ES</cx:pt>
          <cx:pt idx="13725">ES</cx:pt>
          <cx:pt idx="13726">ES</cx:pt>
          <cx:pt idx="13727">ES</cx:pt>
          <cx:pt idx="13728">ES</cx:pt>
          <cx:pt idx="13729">ES</cx:pt>
          <cx:pt idx="13730">ES</cx:pt>
          <cx:pt idx="13731">ES</cx:pt>
          <cx:pt idx="13732">ES</cx:pt>
          <cx:pt idx="13733">ES</cx:pt>
          <cx:pt idx="13734">ES</cx:pt>
          <cx:pt idx="13735">ES</cx:pt>
          <cx:pt idx="13736">ES</cx:pt>
          <cx:pt idx="13737">ES</cx:pt>
          <cx:pt idx="13738">ES</cx:pt>
          <cx:pt idx="13739">ES</cx:pt>
          <cx:pt idx="13740">ES</cx:pt>
          <cx:pt idx="13741">ES</cx:pt>
          <cx:pt idx="13742">ES</cx:pt>
          <cx:pt idx="13743">ES</cx:pt>
          <cx:pt idx="13744">ES</cx:pt>
          <cx:pt idx="13745">ES</cx:pt>
          <cx:pt idx="13746">ES</cx:pt>
          <cx:pt idx="13747">ES</cx:pt>
          <cx:pt idx="13748">ES</cx:pt>
          <cx:pt idx="13749">ES</cx:pt>
          <cx:pt idx="13750">ES</cx:pt>
          <cx:pt idx="13751">ES</cx:pt>
          <cx:pt idx="13752">ES</cx:pt>
          <cx:pt idx="13753">ES</cx:pt>
          <cx:pt idx="13754">ES</cx:pt>
          <cx:pt idx="13755">ES</cx:pt>
          <cx:pt idx="13756">ES</cx:pt>
          <cx:pt idx="13757">ES</cx:pt>
          <cx:pt idx="13758">ES</cx:pt>
          <cx:pt idx="13759">ES</cx:pt>
          <cx:pt idx="13760">ES</cx:pt>
          <cx:pt idx="13761">ES</cx:pt>
          <cx:pt idx="13762">ES</cx:pt>
          <cx:pt idx="13763">ES</cx:pt>
          <cx:pt idx="13764">ES</cx:pt>
          <cx:pt idx="13765">ES</cx:pt>
          <cx:pt idx="13766">ES</cx:pt>
          <cx:pt idx="13767">ES</cx:pt>
          <cx:pt idx="13768">ES</cx:pt>
          <cx:pt idx="13769">ES</cx:pt>
          <cx:pt idx="13770">ES</cx:pt>
          <cx:pt idx="13771">ES</cx:pt>
          <cx:pt idx="13772">ES</cx:pt>
          <cx:pt idx="13773">ES</cx:pt>
          <cx:pt idx="13774">ES</cx:pt>
          <cx:pt idx="13775">ES</cx:pt>
          <cx:pt idx="13776">ES</cx:pt>
          <cx:pt idx="13777">ES</cx:pt>
          <cx:pt idx="13778">ES</cx:pt>
          <cx:pt idx="13779">ES</cx:pt>
          <cx:pt idx="13780">ES</cx:pt>
          <cx:pt idx="13781">ES</cx:pt>
          <cx:pt idx="13782">ES</cx:pt>
          <cx:pt idx="13783">ES</cx:pt>
          <cx:pt idx="13784">ES</cx:pt>
          <cx:pt idx="13785">ES</cx:pt>
          <cx:pt idx="13786">ES</cx:pt>
          <cx:pt idx="13787">ES</cx:pt>
          <cx:pt idx="13788">ES</cx:pt>
          <cx:pt idx="13789">ES</cx:pt>
          <cx:pt idx="13790">ES</cx:pt>
          <cx:pt idx="13791">ES</cx:pt>
          <cx:pt idx="13792">ES</cx:pt>
          <cx:pt idx="13793">ES</cx:pt>
          <cx:pt idx="13794">ES</cx:pt>
          <cx:pt idx="13795">ES</cx:pt>
          <cx:pt idx="13796">ES</cx:pt>
          <cx:pt idx="13797">ES</cx:pt>
          <cx:pt idx="13798">ES</cx:pt>
          <cx:pt idx="13799">ES</cx:pt>
          <cx:pt idx="13800">ES</cx:pt>
          <cx:pt idx="13801">ES</cx:pt>
          <cx:pt idx="13802">ES</cx:pt>
          <cx:pt idx="13803">ES</cx:pt>
          <cx:pt idx="13804">ES</cx:pt>
          <cx:pt idx="13805">ES</cx:pt>
          <cx:pt idx="13806">ES</cx:pt>
          <cx:pt idx="13807">ES</cx:pt>
          <cx:pt idx="13808">ES</cx:pt>
          <cx:pt idx="13809">ES</cx:pt>
          <cx:pt idx="13810">ES</cx:pt>
          <cx:pt idx="13811">ES</cx:pt>
          <cx:pt idx="13812">ES</cx:pt>
          <cx:pt idx="13813">ES</cx:pt>
          <cx:pt idx="13814">ES</cx:pt>
          <cx:pt idx="13815">ES</cx:pt>
          <cx:pt idx="13816">ES</cx:pt>
          <cx:pt idx="13817">ES</cx:pt>
          <cx:pt idx="13818">ES</cx:pt>
          <cx:pt idx="13819">ES</cx:pt>
          <cx:pt idx="13820">ES</cx:pt>
          <cx:pt idx="13821">ES</cx:pt>
          <cx:pt idx="13822">ES</cx:pt>
          <cx:pt idx="13823">ES</cx:pt>
          <cx:pt idx="13824">ES</cx:pt>
          <cx:pt idx="13825">ES</cx:pt>
          <cx:pt idx="13826">ES</cx:pt>
          <cx:pt idx="13827">ES</cx:pt>
          <cx:pt idx="13828">ES</cx:pt>
          <cx:pt idx="13829">ES</cx:pt>
          <cx:pt idx="13830">ES</cx:pt>
          <cx:pt idx="13831">ES</cx:pt>
          <cx:pt idx="13832">ES</cx:pt>
          <cx:pt idx="13833">ES</cx:pt>
          <cx:pt idx="13834">ES</cx:pt>
          <cx:pt idx="13835">ES</cx:pt>
          <cx:pt idx="13836">ES</cx:pt>
          <cx:pt idx="13837">ES</cx:pt>
          <cx:pt idx="13838">ES</cx:pt>
          <cx:pt idx="13839">ES</cx:pt>
          <cx:pt idx="13840">ES</cx:pt>
          <cx:pt idx="13841">ES</cx:pt>
          <cx:pt idx="13842">ES</cx:pt>
          <cx:pt idx="13843">ES</cx:pt>
          <cx:pt idx="13844">ES</cx:pt>
          <cx:pt idx="13845">ES</cx:pt>
          <cx:pt idx="13846">ES</cx:pt>
          <cx:pt idx="13847">ES</cx:pt>
          <cx:pt idx="13848">ES</cx:pt>
          <cx:pt idx="13849">ES</cx:pt>
          <cx:pt idx="13850">ES</cx:pt>
          <cx:pt idx="13851">ES</cx:pt>
          <cx:pt idx="13852">ES</cx:pt>
          <cx:pt idx="13853">ES</cx:pt>
          <cx:pt idx="13854">ES</cx:pt>
          <cx:pt idx="13855">ES</cx:pt>
          <cx:pt idx="13856">ES</cx:pt>
          <cx:pt idx="13857">ES</cx:pt>
          <cx:pt idx="13858">ES</cx:pt>
          <cx:pt idx="13859">ES</cx:pt>
          <cx:pt idx="13860">ES</cx:pt>
          <cx:pt idx="13861">ES</cx:pt>
          <cx:pt idx="13862">ES</cx:pt>
          <cx:pt idx="13863">ES</cx:pt>
          <cx:pt idx="13864">ES</cx:pt>
          <cx:pt idx="13865">ES</cx:pt>
          <cx:pt idx="13866">ES</cx:pt>
          <cx:pt idx="13867">ES</cx:pt>
          <cx:pt idx="13868">ES</cx:pt>
          <cx:pt idx="13869">ES</cx:pt>
          <cx:pt idx="13870">ES</cx:pt>
          <cx:pt idx="13871">ES</cx:pt>
          <cx:pt idx="13872">ES</cx:pt>
          <cx:pt idx="13873">ES</cx:pt>
          <cx:pt idx="13874">ES</cx:pt>
          <cx:pt idx="13875">ES</cx:pt>
          <cx:pt idx="13876">ES</cx:pt>
          <cx:pt idx="13877">ES</cx:pt>
          <cx:pt idx="13878">ES</cx:pt>
          <cx:pt idx="13879">ES</cx:pt>
          <cx:pt idx="13880">ES</cx:pt>
          <cx:pt idx="13881">ES</cx:pt>
          <cx:pt idx="13882">ES</cx:pt>
          <cx:pt idx="13883">ES</cx:pt>
          <cx:pt idx="13884">ES</cx:pt>
          <cx:pt idx="13885">ES</cx:pt>
          <cx:pt idx="13886">ES</cx:pt>
          <cx:pt idx="13887">ES</cx:pt>
          <cx:pt idx="13888">ES</cx:pt>
          <cx:pt idx="13889">ES</cx:pt>
          <cx:pt idx="13890">ES</cx:pt>
          <cx:pt idx="13891">ES</cx:pt>
          <cx:pt idx="13892">ES</cx:pt>
          <cx:pt idx="13893">ES</cx:pt>
          <cx:pt idx="13894">ES</cx:pt>
          <cx:pt idx="13895">ES</cx:pt>
          <cx:pt idx="13896">ES</cx:pt>
          <cx:pt idx="13897">ES</cx:pt>
          <cx:pt idx="13898">ES</cx:pt>
          <cx:pt idx="13899">ES</cx:pt>
          <cx:pt idx="13900">ES</cx:pt>
          <cx:pt idx="13901">ES</cx:pt>
          <cx:pt idx="13902">ES</cx:pt>
          <cx:pt idx="13903">ES</cx:pt>
          <cx:pt idx="13904">ES</cx:pt>
          <cx:pt idx="13905">ES</cx:pt>
          <cx:pt idx="13906">ES</cx:pt>
          <cx:pt idx="13907">ES</cx:pt>
          <cx:pt idx="13908">ES</cx:pt>
          <cx:pt idx="13909">ES</cx:pt>
          <cx:pt idx="13910">ES</cx:pt>
          <cx:pt idx="13911">ES</cx:pt>
          <cx:pt idx="13912">ES</cx:pt>
          <cx:pt idx="13913">ES</cx:pt>
          <cx:pt idx="13914">ES</cx:pt>
          <cx:pt idx="13915">ES</cx:pt>
          <cx:pt idx="13916">ES</cx:pt>
          <cx:pt idx="13917">ES</cx:pt>
          <cx:pt idx="13918">ES</cx:pt>
          <cx:pt idx="13919">ES</cx:pt>
          <cx:pt idx="13920">ES</cx:pt>
          <cx:pt idx="13921">ES</cx:pt>
          <cx:pt idx="13922">ES</cx:pt>
          <cx:pt idx="13923">ES</cx:pt>
          <cx:pt idx="13924">ES</cx:pt>
          <cx:pt idx="13925">ES</cx:pt>
          <cx:pt idx="13926">ES</cx:pt>
          <cx:pt idx="13927">ES</cx:pt>
          <cx:pt idx="13928">ES</cx:pt>
          <cx:pt idx="13929">ES</cx:pt>
          <cx:pt idx="13930">ES</cx:pt>
          <cx:pt idx="13931">ES</cx:pt>
          <cx:pt idx="13932">ES</cx:pt>
          <cx:pt idx="13933">ES</cx:pt>
          <cx:pt idx="13934">ES</cx:pt>
          <cx:pt idx="13935">ES</cx:pt>
          <cx:pt idx="13936">ES</cx:pt>
          <cx:pt idx="13937">ES</cx:pt>
          <cx:pt idx="13938">ES</cx:pt>
          <cx:pt idx="13939">ES</cx:pt>
          <cx:pt idx="13940">ES</cx:pt>
          <cx:pt idx="13941">ES</cx:pt>
          <cx:pt idx="13942">ES</cx:pt>
          <cx:pt idx="13943">ES</cx:pt>
          <cx:pt idx="13944">ES</cx:pt>
          <cx:pt idx="13945">ES</cx:pt>
          <cx:pt idx="13946">ES</cx:pt>
          <cx:pt idx="13947">ES</cx:pt>
          <cx:pt idx="13948">ES</cx:pt>
          <cx:pt idx="13949">ES</cx:pt>
          <cx:pt idx="13950">ES</cx:pt>
          <cx:pt idx="13951">ES</cx:pt>
          <cx:pt idx="13952">ES</cx:pt>
          <cx:pt idx="13953">ES</cx:pt>
          <cx:pt idx="13954">ES</cx:pt>
          <cx:pt idx="13955">ES</cx:pt>
          <cx:pt idx="13956">ES</cx:pt>
          <cx:pt idx="13957">ES</cx:pt>
          <cx:pt idx="13958">ES</cx:pt>
          <cx:pt idx="13959">ES</cx:pt>
          <cx:pt idx="13960">ES</cx:pt>
          <cx:pt idx="13961">ES</cx:pt>
          <cx:pt idx="13962">ES</cx:pt>
          <cx:pt idx="13963">ES</cx:pt>
          <cx:pt idx="13964">ES</cx:pt>
          <cx:pt idx="13965">ES</cx:pt>
          <cx:pt idx="13966">ES</cx:pt>
          <cx:pt idx="13967">ES</cx:pt>
          <cx:pt idx="13968">ES</cx:pt>
          <cx:pt idx="13969">ES</cx:pt>
          <cx:pt idx="13970">ES</cx:pt>
          <cx:pt idx="13971">ES</cx:pt>
          <cx:pt idx="13972">ES</cx:pt>
          <cx:pt idx="13973">ES</cx:pt>
          <cx:pt idx="13974">ES</cx:pt>
          <cx:pt idx="13975">ES</cx:pt>
          <cx:pt idx="13976">ES</cx:pt>
          <cx:pt idx="13977">ES</cx:pt>
          <cx:pt idx="13978">ES</cx:pt>
          <cx:pt idx="13979">ES</cx:pt>
          <cx:pt idx="13980">ES</cx:pt>
          <cx:pt idx="13981">ES</cx:pt>
          <cx:pt idx="13982">ES</cx:pt>
          <cx:pt idx="13983">ES</cx:pt>
          <cx:pt idx="13984">ES</cx:pt>
          <cx:pt idx="13985">ES</cx:pt>
          <cx:pt idx="13986">ES</cx:pt>
          <cx:pt idx="13987">ES</cx:pt>
          <cx:pt idx="13988">ES</cx:pt>
          <cx:pt idx="13989">ES</cx:pt>
          <cx:pt idx="13990">ES</cx:pt>
          <cx:pt idx="13991">ES</cx:pt>
          <cx:pt idx="13992">ES</cx:pt>
          <cx:pt idx="13993">ES</cx:pt>
          <cx:pt idx="13994">ES</cx:pt>
          <cx:pt idx="13995">ES</cx:pt>
          <cx:pt idx="13996">ES</cx:pt>
          <cx:pt idx="13997">ES</cx:pt>
          <cx:pt idx="13998">ES</cx:pt>
          <cx:pt idx="13999">ES</cx:pt>
          <cx:pt idx="14000">ES</cx:pt>
          <cx:pt idx="14001">ES</cx:pt>
          <cx:pt idx="14002">ES</cx:pt>
          <cx:pt idx="14003">ES</cx:pt>
          <cx:pt idx="14004">ES</cx:pt>
          <cx:pt idx="14005">ES</cx:pt>
          <cx:pt idx="14006">ES</cx:pt>
          <cx:pt idx="14007">ES</cx:pt>
          <cx:pt idx="14008">ES</cx:pt>
          <cx:pt idx="14009">ES</cx:pt>
          <cx:pt idx="14010">ES</cx:pt>
          <cx:pt idx="14011">ES</cx:pt>
          <cx:pt idx="14012">ES</cx:pt>
          <cx:pt idx="14013">ES</cx:pt>
          <cx:pt idx="14014">ES</cx:pt>
          <cx:pt idx="14015">ES</cx:pt>
          <cx:pt idx="14016">ES</cx:pt>
          <cx:pt idx="14017">ES</cx:pt>
          <cx:pt idx="14018">ES</cx:pt>
          <cx:pt idx="14019">ES</cx:pt>
          <cx:pt idx="14020">ES</cx:pt>
          <cx:pt idx="14021">ES</cx:pt>
          <cx:pt idx="14022">ES</cx:pt>
          <cx:pt idx="14023">ES</cx:pt>
          <cx:pt idx="14024">ES</cx:pt>
          <cx:pt idx="14025">ES</cx:pt>
          <cx:pt idx="14026">ES</cx:pt>
          <cx:pt idx="14027">ES</cx:pt>
          <cx:pt idx="14028">ES</cx:pt>
          <cx:pt idx="14029">ES</cx:pt>
          <cx:pt idx="14030">ES</cx:pt>
          <cx:pt idx="14031">ES</cx:pt>
          <cx:pt idx="14032">ES</cx:pt>
          <cx:pt idx="14033">ES</cx:pt>
          <cx:pt idx="14034">ES</cx:pt>
          <cx:pt idx="14035">ES</cx:pt>
          <cx:pt idx="14036">ES</cx:pt>
          <cx:pt idx="14037">ES</cx:pt>
          <cx:pt idx="14038">ES</cx:pt>
          <cx:pt idx="14039">ES</cx:pt>
          <cx:pt idx="14040">ES</cx:pt>
          <cx:pt idx="14041">ES</cx:pt>
          <cx:pt idx="14042">ES</cx:pt>
          <cx:pt idx="14043">ES</cx:pt>
          <cx:pt idx="14044">ES</cx:pt>
          <cx:pt idx="14045">ES</cx:pt>
          <cx:pt idx="14046">ES</cx:pt>
          <cx:pt idx="14047">ES</cx:pt>
          <cx:pt idx="14048">ES</cx:pt>
          <cx:pt idx="14049">ES</cx:pt>
          <cx:pt idx="14050">ES</cx:pt>
          <cx:pt idx="14051">ES</cx:pt>
          <cx:pt idx="14052">ES</cx:pt>
          <cx:pt idx="14053">ES</cx:pt>
          <cx:pt idx="14054">ES</cx:pt>
          <cx:pt idx="14055">ES</cx:pt>
          <cx:pt idx="14056">ES</cx:pt>
          <cx:pt idx="14057">ES</cx:pt>
          <cx:pt idx="14058">ES</cx:pt>
          <cx:pt idx="14059">ES</cx:pt>
          <cx:pt idx="14060">ES</cx:pt>
          <cx:pt idx="14061">ES</cx:pt>
          <cx:pt idx="14062">ES</cx:pt>
          <cx:pt idx="14063">ES</cx:pt>
          <cx:pt idx="14064">ES</cx:pt>
          <cx:pt idx="14065">ES</cx:pt>
          <cx:pt idx="14066">ES</cx:pt>
          <cx:pt idx="14067">ES</cx:pt>
          <cx:pt idx="14068">ES</cx:pt>
          <cx:pt idx="14069">ES</cx:pt>
          <cx:pt idx="14070">ES</cx:pt>
          <cx:pt idx="14071">ES</cx:pt>
          <cx:pt idx="14072">ES</cx:pt>
          <cx:pt idx="14073">ES</cx:pt>
          <cx:pt idx="14074">ES</cx:pt>
          <cx:pt idx="14075">ES</cx:pt>
          <cx:pt idx="14076">ES</cx:pt>
          <cx:pt idx="14077">ES</cx:pt>
          <cx:pt idx="14078">ES</cx:pt>
          <cx:pt idx="14079">ES</cx:pt>
          <cx:pt idx="14080">ES</cx:pt>
          <cx:pt idx="14081">ES</cx:pt>
          <cx:pt idx="14082">ES</cx:pt>
          <cx:pt idx="14083">ES</cx:pt>
          <cx:pt idx="14084">ES</cx:pt>
          <cx:pt idx="14085">ES</cx:pt>
          <cx:pt idx="14086">ES</cx:pt>
          <cx:pt idx="14087">ES</cx:pt>
          <cx:pt idx="14088">ES</cx:pt>
          <cx:pt idx="14089">ES</cx:pt>
          <cx:pt idx="14090">ES</cx:pt>
          <cx:pt idx="14091">ES</cx:pt>
          <cx:pt idx="14092">ES</cx:pt>
          <cx:pt idx="14093">ES</cx:pt>
          <cx:pt idx="14094">ES</cx:pt>
          <cx:pt idx="14095">ES</cx:pt>
          <cx:pt idx="14096">ES</cx:pt>
          <cx:pt idx="14097">ES</cx:pt>
          <cx:pt idx="14098">ES</cx:pt>
          <cx:pt idx="14099">ES</cx:pt>
          <cx:pt idx="14100">ES</cx:pt>
          <cx:pt idx="14101">ES</cx:pt>
          <cx:pt idx="14102">ES</cx:pt>
          <cx:pt idx="14103">ES</cx:pt>
          <cx:pt idx="14104">ES</cx:pt>
          <cx:pt idx="14105">ES</cx:pt>
          <cx:pt idx="14106">ES</cx:pt>
          <cx:pt idx="14107">ES</cx:pt>
          <cx:pt idx="14108">ES</cx:pt>
          <cx:pt idx="14109">ES</cx:pt>
          <cx:pt idx="14110">ES</cx:pt>
          <cx:pt idx="14111">ES</cx:pt>
          <cx:pt idx="14112">ES</cx:pt>
          <cx:pt idx="14113">ES</cx:pt>
          <cx:pt idx="14114">ES</cx:pt>
          <cx:pt idx="14115">ES</cx:pt>
          <cx:pt idx="14116">ES</cx:pt>
          <cx:pt idx="14117">ES</cx:pt>
          <cx:pt idx="14118">ES</cx:pt>
          <cx:pt idx="14119">ES</cx:pt>
          <cx:pt idx="14120">ES</cx:pt>
          <cx:pt idx="14121">ES</cx:pt>
          <cx:pt idx="14122">ES</cx:pt>
          <cx:pt idx="14123">ES</cx:pt>
          <cx:pt idx="14124">ES</cx:pt>
          <cx:pt idx="14125">ES</cx:pt>
          <cx:pt idx="14126">ES</cx:pt>
          <cx:pt idx="14127">ES</cx:pt>
          <cx:pt idx="14128">ES</cx:pt>
          <cx:pt idx="14129">ES</cx:pt>
          <cx:pt idx="14130">ES</cx:pt>
          <cx:pt idx="14131">ES</cx:pt>
          <cx:pt idx="14132">ES</cx:pt>
          <cx:pt idx="14133">ES</cx:pt>
          <cx:pt idx="14134">ES</cx:pt>
          <cx:pt idx="14135">ES</cx:pt>
          <cx:pt idx="14136">ES</cx:pt>
          <cx:pt idx="14137">ES</cx:pt>
          <cx:pt idx="14138">ES</cx:pt>
          <cx:pt idx="14139">ES</cx:pt>
          <cx:pt idx="14140">ES</cx:pt>
          <cx:pt idx="14141">ES</cx:pt>
          <cx:pt idx="14142">ES</cx:pt>
          <cx:pt idx="14143">ES</cx:pt>
          <cx:pt idx="14144">ES</cx:pt>
          <cx:pt idx="14145">ES</cx:pt>
          <cx:pt idx="14146">ES</cx:pt>
          <cx:pt idx="14147">ES</cx:pt>
          <cx:pt idx="14148">ES</cx:pt>
          <cx:pt idx="14149">ES</cx:pt>
          <cx:pt idx="14150">ES</cx:pt>
          <cx:pt idx="14151">ES</cx:pt>
          <cx:pt idx="14152">ES</cx:pt>
          <cx:pt idx="14153">ES</cx:pt>
          <cx:pt idx="14154">ES</cx:pt>
          <cx:pt idx="14155">ES</cx:pt>
          <cx:pt idx="14156">ES</cx:pt>
          <cx:pt idx="14157">ES</cx:pt>
          <cx:pt idx="14158">ES</cx:pt>
          <cx:pt idx="14159">ES</cx:pt>
          <cx:pt idx="14160">ES</cx:pt>
          <cx:pt idx="14161">ES</cx:pt>
          <cx:pt idx="14162">ES</cx:pt>
          <cx:pt idx="14163">ES</cx:pt>
          <cx:pt idx="14164">ES</cx:pt>
          <cx:pt idx="14165">ES</cx:pt>
          <cx:pt idx="14166">ES</cx:pt>
          <cx:pt idx="14167">ES</cx:pt>
          <cx:pt idx="14168">ES</cx:pt>
          <cx:pt idx="14169">ES</cx:pt>
          <cx:pt idx="14170">ES</cx:pt>
          <cx:pt idx="14171">ES</cx:pt>
          <cx:pt idx="14172">ES</cx:pt>
          <cx:pt idx="14173">ES</cx:pt>
          <cx:pt idx="14174">ES</cx:pt>
          <cx:pt idx="14175">ES</cx:pt>
          <cx:pt idx="14176">ES</cx:pt>
          <cx:pt idx="14177">ES</cx:pt>
          <cx:pt idx="14178">ES</cx:pt>
          <cx:pt idx="14179">ES</cx:pt>
          <cx:pt idx="14180">ES</cx:pt>
          <cx:pt idx="14181">ES</cx:pt>
          <cx:pt idx="14182">ES</cx:pt>
          <cx:pt idx="14183">ES</cx:pt>
          <cx:pt idx="14184">ES</cx:pt>
          <cx:pt idx="14185">ES</cx:pt>
          <cx:pt idx="14186">ES</cx:pt>
          <cx:pt idx="14187">ES</cx:pt>
          <cx:pt idx="14188">ES</cx:pt>
          <cx:pt idx="14189">ES</cx:pt>
          <cx:pt idx="14190">ES</cx:pt>
          <cx:pt idx="14191">ES</cx:pt>
          <cx:pt idx="14192">ES</cx:pt>
          <cx:pt idx="14193">ES</cx:pt>
          <cx:pt idx="14194">ES</cx:pt>
          <cx:pt idx="14195">ES</cx:pt>
          <cx:pt idx="14196">ES</cx:pt>
          <cx:pt idx="14197">ES</cx:pt>
          <cx:pt idx="14198">ES</cx:pt>
          <cx:pt idx="14199">ES</cx:pt>
          <cx:pt idx="14200">ES</cx:pt>
          <cx:pt idx="14201">ES</cx:pt>
          <cx:pt idx="14202">ES</cx:pt>
          <cx:pt idx="14203">ES</cx:pt>
          <cx:pt idx="14204">ES</cx:pt>
          <cx:pt idx="14205">ES</cx:pt>
          <cx:pt idx="14206">ES</cx:pt>
          <cx:pt idx="14207">ES</cx:pt>
          <cx:pt idx="14208">ES</cx:pt>
          <cx:pt idx="14209">ES</cx:pt>
          <cx:pt idx="14210">ES</cx:pt>
          <cx:pt idx="14211">ES</cx:pt>
          <cx:pt idx="14212">ES</cx:pt>
          <cx:pt idx="14213">ES</cx:pt>
          <cx:pt idx="14214">ES</cx:pt>
          <cx:pt idx="14215">ES</cx:pt>
          <cx:pt idx="14216">ES</cx:pt>
          <cx:pt idx="14217">ES</cx:pt>
          <cx:pt idx="14218">ES</cx:pt>
          <cx:pt idx="14219">ES</cx:pt>
          <cx:pt idx="14220">ES</cx:pt>
          <cx:pt idx="14221">ES</cx:pt>
          <cx:pt idx="14222">ES</cx:pt>
          <cx:pt idx="14223">ES</cx:pt>
          <cx:pt idx="14224">ES</cx:pt>
          <cx:pt idx="14225">ES</cx:pt>
          <cx:pt idx="14226">ES</cx:pt>
          <cx:pt idx="14227">ES</cx:pt>
          <cx:pt idx="14228">ES</cx:pt>
          <cx:pt idx="14229">ES</cx:pt>
          <cx:pt idx="14230">ES</cx:pt>
          <cx:pt idx="14231">ES</cx:pt>
          <cx:pt idx="14232">ES</cx:pt>
          <cx:pt idx="14233">ES</cx:pt>
          <cx:pt idx="14234">ES</cx:pt>
          <cx:pt idx="14235">ES</cx:pt>
          <cx:pt idx="14236">ES</cx:pt>
          <cx:pt idx="14237">ES</cx:pt>
          <cx:pt idx="14238">ES</cx:pt>
          <cx:pt idx="14239">ES</cx:pt>
          <cx:pt idx="14240">ES</cx:pt>
          <cx:pt idx="14241">ES</cx:pt>
          <cx:pt idx="14242">ES</cx:pt>
          <cx:pt idx="14243">ES</cx:pt>
          <cx:pt idx="14244">ES</cx:pt>
          <cx:pt idx="14245">ES</cx:pt>
          <cx:pt idx="14246">ES</cx:pt>
          <cx:pt idx="14247">ES</cx:pt>
          <cx:pt idx="14248">ES</cx:pt>
          <cx:pt idx="14249">ES</cx:pt>
          <cx:pt idx="14250">ES</cx:pt>
          <cx:pt idx="14251">ES</cx:pt>
          <cx:pt idx="14252">ES</cx:pt>
          <cx:pt idx="14253">ES</cx:pt>
          <cx:pt idx="14254">ES</cx:pt>
          <cx:pt idx="14255">ES</cx:pt>
          <cx:pt idx="14256">ES</cx:pt>
          <cx:pt idx="14257">ES</cx:pt>
          <cx:pt idx="14258">ES</cx:pt>
          <cx:pt idx="14259">ES</cx:pt>
          <cx:pt idx="14260">ES</cx:pt>
          <cx:pt idx="14261">ES</cx:pt>
          <cx:pt idx="14262">ES</cx:pt>
          <cx:pt idx="14263">ES</cx:pt>
          <cx:pt idx="14264">ES</cx:pt>
          <cx:pt idx="14265">ES</cx:pt>
          <cx:pt idx="14266">ES</cx:pt>
          <cx:pt idx="14267">ES</cx:pt>
          <cx:pt idx="14268">ES</cx:pt>
          <cx:pt idx="14269">ES</cx:pt>
          <cx:pt idx="14270">ES</cx:pt>
          <cx:pt idx="14271">ES</cx:pt>
          <cx:pt idx="14272">ES</cx:pt>
          <cx:pt idx="14273">ES</cx:pt>
          <cx:pt idx="14274">ES</cx:pt>
          <cx:pt idx="14275">ES</cx:pt>
          <cx:pt idx="14276">ES</cx:pt>
          <cx:pt idx="14277">ES</cx:pt>
          <cx:pt idx="14278">ES</cx:pt>
          <cx:pt idx="14279">ES</cx:pt>
          <cx:pt idx="14280">ES</cx:pt>
          <cx:pt idx="14281">ES</cx:pt>
          <cx:pt idx="14282">ES</cx:pt>
          <cx:pt idx="14283">ES</cx:pt>
          <cx:pt idx="14284">ES</cx:pt>
          <cx:pt idx="14285">ES</cx:pt>
          <cx:pt idx="14286">ES</cx:pt>
          <cx:pt idx="14287">ES</cx:pt>
          <cx:pt idx="14288">ES</cx:pt>
          <cx:pt idx="14289">ES</cx:pt>
          <cx:pt idx="14290">ES</cx:pt>
          <cx:pt idx="14291">ES</cx:pt>
          <cx:pt idx="14292">ES</cx:pt>
          <cx:pt idx="14293">ES</cx:pt>
          <cx:pt idx="14294">ES</cx:pt>
          <cx:pt idx="14295">ES</cx:pt>
          <cx:pt idx="14296">ES</cx:pt>
          <cx:pt idx="14297">ES</cx:pt>
          <cx:pt idx="14298">ES</cx:pt>
          <cx:pt idx="14299">ES</cx:pt>
          <cx:pt idx="14300">ES</cx:pt>
          <cx:pt idx="14301">ES</cx:pt>
          <cx:pt idx="14302">ES</cx:pt>
          <cx:pt idx="14303">ES</cx:pt>
          <cx:pt idx="14304">ES</cx:pt>
          <cx:pt idx="14305">ES</cx:pt>
          <cx:pt idx="14306">ES</cx:pt>
          <cx:pt idx="14307">ES</cx:pt>
          <cx:pt idx="14308">ES</cx:pt>
          <cx:pt idx="14309">ES</cx:pt>
          <cx:pt idx="14310">ES</cx:pt>
          <cx:pt idx="14311">ES</cx:pt>
          <cx:pt idx="14312">ES</cx:pt>
          <cx:pt idx="14313">ES</cx:pt>
          <cx:pt idx="14314">ES</cx:pt>
          <cx:pt idx="14315">ES</cx:pt>
          <cx:pt idx="14316">ES</cx:pt>
          <cx:pt idx="14317">ES</cx:pt>
          <cx:pt idx="14318">ES</cx:pt>
          <cx:pt idx="14319">ES</cx:pt>
          <cx:pt idx="14320">ES</cx:pt>
          <cx:pt idx="14321">ES</cx:pt>
          <cx:pt idx="14322">FI</cx:pt>
          <cx:pt idx="14323">FI</cx:pt>
          <cx:pt idx="14324">FI</cx:pt>
          <cx:pt idx="14325">FI</cx:pt>
          <cx:pt idx="14326">FI</cx:pt>
          <cx:pt idx="14327">FI</cx:pt>
          <cx:pt idx="14328">FI</cx:pt>
          <cx:pt idx="14329">FI</cx:pt>
          <cx:pt idx="14330">FI</cx:pt>
          <cx:pt idx="14331">FI</cx:pt>
          <cx:pt idx="14332">FI</cx:pt>
          <cx:pt idx="14333">FI</cx:pt>
          <cx:pt idx="14334">FI</cx:pt>
          <cx:pt idx="14335">FI</cx:pt>
          <cx:pt idx="14336">FI</cx:pt>
          <cx:pt idx="14337">FI</cx:pt>
          <cx:pt idx="14338">FI</cx:pt>
          <cx:pt idx="14339">FI</cx:pt>
          <cx:pt idx="14340">FI</cx:pt>
          <cx:pt idx="14341">FI</cx:pt>
          <cx:pt idx="14342">FI</cx:pt>
          <cx:pt idx="14343">FI</cx:pt>
          <cx:pt idx="14344">FI</cx:pt>
          <cx:pt idx="14345">FI</cx:pt>
          <cx:pt idx="14346">FI</cx:pt>
          <cx:pt idx="14347">FI</cx:pt>
          <cx:pt idx="14348">FI</cx:pt>
          <cx:pt idx="14349">FI</cx:pt>
          <cx:pt idx="14350">FI</cx:pt>
          <cx:pt idx="14351">FI</cx:pt>
          <cx:pt idx="14352">FI</cx:pt>
          <cx:pt idx="14353">FI</cx:pt>
          <cx:pt idx="14354">FI</cx:pt>
          <cx:pt idx="14355">FI</cx:pt>
          <cx:pt idx="14356">FI</cx:pt>
          <cx:pt idx="14357">FI</cx:pt>
          <cx:pt idx="14358">FI</cx:pt>
          <cx:pt idx="14359">FI</cx:pt>
          <cx:pt idx="14360">FI</cx:pt>
          <cx:pt idx="14361">FI</cx:pt>
          <cx:pt idx="14362">FI</cx:pt>
          <cx:pt idx="14363">FI</cx:pt>
          <cx:pt idx="14364">FI</cx:pt>
          <cx:pt idx="14365">FI</cx:pt>
          <cx:pt idx="14366">FI</cx:pt>
          <cx:pt idx="14367">FI</cx:pt>
          <cx:pt idx="14368">FI</cx:pt>
          <cx:pt idx="14369">FI</cx:pt>
          <cx:pt idx="14370">FI</cx:pt>
          <cx:pt idx="14371">FI</cx:pt>
          <cx:pt idx="14372">FI</cx:pt>
          <cx:pt idx="14373">FI</cx:pt>
          <cx:pt idx="14374">FI</cx:pt>
          <cx:pt idx="14375">FI</cx:pt>
          <cx:pt idx="14376">FI</cx:pt>
          <cx:pt idx="14377">FI</cx:pt>
          <cx:pt idx="14378">FI</cx:pt>
          <cx:pt idx="14379">FI</cx:pt>
          <cx:pt idx="14380">FI</cx:pt>
          <cx:pt idx="14381">FI</cx:pt>
          <cx:pt idx="14382">FI</cx:pt>
          <cx:pt idx="14383">FI</cx:pt>
          <cx:pt idx="14384">FI</cx:pt>
          <cx:pt idx="14385">FI</cx:pt>
          <cx:pt idx="14386">FI</cx:pt>
          <cx:pt idx="14387">FI</cx:pt>
          <cx:pt idx="14388">FI</cx:pt>
          <cx:pt idx="14389">FI</cx:pt>
          <cx:pt idx="14390">FI</cx:pt>
          <cx:pt idx="14391">FI</cx:pt>
          <cx:pt idx="14392">FI</cx:pt>
          <cx:pt idx="14393">FI</cx:pt>
          <cx:pt idx="14394">FI</cx:pt>
          <cx:pt idx="14395">FI</cx:pt>
          <cx:pt idx="14396">FI</cx:pt>
          <cx:pt idx="14397">FI</cx:pt>
          <cx:pt idx="14398">FI</cx:pt>
          <cx:pt idx="14399">FI</cx:pt>
          <cx:pt idx="14400">FI</cx:pt>
          <cx:pt idx="14401">FI</cx:pt>
          <cx:pt idx="14402">FI</cx:pt>
          <cx:pt idx="14403">FI</cx:pt>
          <cx:pt idx="14404">FI</cx:pt>
          <cx:pt idx="14405">FI</cx:pt>
          <cx:pt idx="14406">FI</cx:pt>
          <cx:pt idx="14407">FI</cx:pt>
          <cx:pt idx="14408">FI</cx:pt>
          <cx:pt idx="14409">FI</cx:pt>
          <cx:pt idx="14410">FI</cx:pt>
          <cx:pt idx="14411">FI</cx:pt>
          <cx:pt idx="14412">FI</cx:pt>
          <cx:pt idx="14413">FI</cx:pt>
          <cx:pt idx="14414">FI</cx:pt>
          <cx:pt idx="14415">FI</cx:pt>
          <cx:pt idx="14416">FI</cx:pt>
          <cx:pt idx="14417">FI</cx:pt>
          <cx:pt idx="14418">FI</cx:pt>
          <cx:pt idx="14419">FI</cx:pt>
          <cx:pt idx="14420">FI</cx:pt>
          <cx:pt idx="14421">FI</cx:pt>
          <cx:pt idx="14422">FI</cx:pt>
          <cx:pt idx="14423">FI</cx:pt>
          <cx:pt idx="14424">FI</cx:pt>
          <cx:pt idx="14425">FI</cx:pt>
          <cx:pt idx="14426">FI</cx:pt>
          <cx:pt idx="14427">FI</cx:pt>
          <cx:pt idx="14428">FI</cx:pt>
          <cx:pt idx="14429">FI</cx:pt>
          <cx:pt idx="14430">FI</cx:pt>
          <cx:pt idx="14431">FI</cx:pt>
          <cx:pt idx="14432">FI</cx:pt>
          <cx:pt idx="14433">FI</cx:pt>
          <cx:pt idx="14434">FI</cx:pt>
          <cx:pt idx="14435">FI</cx:pt>
          <cx:pt idx="14436">FI</cx:pt>
          <cx:pt idx="14437">FI</cx:pt>
          <cx:pt idx="14438">FI</cx:pt>
          <cx:pt idx="14439">FI</cx:pt>
          <cx:pt idx="14440">FI</cx:pt>
          <cx:pt idx="14441">FI</cx:pt>
          <cx:pt idx="14442">FI</cx:pt>
          <cx:pt idx="14443">FI</cx:pt>
          <cx:pt idx="14444">FI</cx:pt>
          <cx:pt idx="14445">FI</cx:pt>
          <cx:pt idx="14446">FI</cx:pt>
          <cx:pt idx="14447">FI</cx:pt>
          <cx:pt idx="14448">FI</cx:pt>
          <cx:pt idx="14449">FI</cx:pt>
          <cx:pt idx="14450">FI</cx:pt>
          <cx:pt idx="14451">FI</cx:pt>
          <cx:pt idx="14452">FI</cx:pt>
          <cx:pt idx="14453">FI</cx:pt>
          <cx:pt idx="14454">FI</cx:pt>
          <cx:pt idx="14455">FI</cx:pt>
          <cx:pt idx="14456">FI</cx:pt>
          <cx:pt idx="14457">FI</cx:pt>
          <cx:pt idx="14458">FI</cx:pt>
          <cx:pt idx="14459">FI</cx:pt>
          <cx:pt idx="14460">FI</cx:pt>
          <cx:pt idx="14461">FI</cx:pt>
          <cx:pt idx="14462">FI</cx:pt>
          <cx:pt idx="14463">FI</cx:pt>
          <cx:pt idx="14464">FI</cx:pt>
          <cx:pt idx="14465">FI</cx:pt>
          <cx:pt idx="14466">FI</cx:pt>
          <cx:pt idx="14467">FI</cx:pt>
          <cx:pt idx="14468">FI</cx:pt>
          <cx:pt idx="14469">FI</cx:pt>
          <cx:pt idx="14470">FI</cx:pt>
          <cx:pt idx="14471">FI</cx:pt>
          <cx:pt idx="14472">FI</cx:pt>
          <cx:pt idx="14473">FI</cx:pt>
          <cx:pt idx="14474">FI</cx:pt>
          <cx:pt idx="14475">FI</cx:pt>
          <cx:pt idx="14476">FI</cx:pt>
          <cx:pt idx="14477">FI</cx:pt>
          <cx:pt idx="14478">FI</cx:pt>
          <cx:pt idx="14479">FI</cx:pt>
          <cx:pt idx="14480">FI</cx:pt>
          <cx:pt idx="14481">FI</cx:pt>
          <cx:pt idx="14482">FI</cx:pt>
          <cx:pt idx="14483">FI</cx:pt>
          <cx:pt idx="14484">FI</cx:pt>
          <cx:pt idx="14485">FI</cx:pt>
          <cx:pt idx="14486">FI</cx:pt>
          <cx:pt idx="14487">FI</cx:pt>
          <cx:pt idx="14488">FI</cx:pt>
          <cx:pt idx="14489">FI</cx:pt>
          <cx:pt idx="14490">FI</cx:pt>
          <cx:pt idx="14491">FI</cx:pt>
          <cx:pt idx="14492">FI</cx:pt>
          <cx:pt idx="14493">FI</cx:pt>
          <cx:pt idx="14494">FI</cx:pt>
          <cx:pt idx="14495">FI</cx:pt>
          <cx:pt idx="14496">FI</cx:pt>
          <cx:pt idx="14497">FI</cx:pt>
          <cx:pt idx="14498">FI</cx:pt>
          <cx:pt idx="14499">FI</cx:pt>
          <cx:pt idx="14500">FI</cx:pt>
          <cx:pt idx="14501">FI</cx:pt>
          <cx:pt idx="14502">FI</cx:pt>
          <cx:pt idx="14503">FI</cx:pt>
          <cx:pt idx="14504">FI</cx:pt>
          <cx:pt idx="14505">FI</cx:pt>
          <cx:pt idx="14506">FI</cx:pt>
          <cx:pt idx="14507">FI</cx:pt>
          <cx:pt idx="14508">FI</cx:pt>
          <cx:pt idx="14509">FI</cx:pt>
          <cx:pt idx="14510">FI</cx:pt>
          <cx:pt idx="14511">FI</cx:pt>
          <cx:pt idx="14512">FI</cx:pt>
          <cx:pt idx="14513">FI</cx:pt>
          <cx:pt idx="14514">FI</cx:pt>
          <cx:pt idx="14515">FI</cx:pt>
          <cx:pt idx="14516">FI</cx:pt>
          <cx:pt idx="14517">FI</cx:pt>
          <cx:pt idx="14518">FI</cx:pt>
          <cx:pt idx="14519">FI</cx:pt>
          <cx:pt idx="14520">FI</cx:pt>
          <cx:pt idx="14521">FI</cx:pt>
          <cx:pt idx="14522">FI</cx:pt>
          <cx:pt idx="14523">FI</cx:pt>
          <cx:pt idx="14524">FI</cx:pt>
          <cx:pt idx="14525">FI</cx:pt>
          <cx:pt idx="14526">FI</cx:pt>
          <cx:pt idx="14527">FI</cx:pt>
          <cx:pt idx="14528">FI</cx:pt>
          <cx:pt idx="14529">FI</cx:pt>
          <cx:pt idx="14530">FI</cx:pt>
          <cx:pt idx="14531">FI</cx:pt>
          <cx:pt idx="14532">FI</cx:pt>
          <cx:pt idx="14533">FI</cx:pt>
          <cx:pt idx="14534">FI</cx:pt>
          <cx:pt idx="14535">FI</cx:pt>
          <cx:pt idx="14536">FI</cx:pt>
          <cx:pt idx="14537">FI</cx:pt>
          <cx:pt idx="14538">FI</cx:pt>
          <cx:pt idx="14539">FI</cx:pt>
          <cx:pt idx="14540">FI</cx:pt>
          <cx:pt idx="14541">FI</cx:pt>
          <cx:pt idx="14542">FI</cx:pt>
          <cx:pt idx="14543">FI</cx:pt>
          <cx:pt idx="14544">FI</cx:pt>
          <cx:pt idx="14545">FI</cx:pt>
          <cx:pt idx="14546">FI</cx:pt>
          <cx:pt idx="14547">FI</cx:pt>
          <cx:pt idx="14548">FI</cx:pt>
          <cx:pt idx="14549">FI</cx:pt>
          <cx:pt idx="14550">FI</cx:pt>
          <cx:pt idx="14551">FI</cx:pt>
          <cx:pt idx="14552">FI</cx:pt>
          <cx:pt idx="14553">FI</cx:pt>
          <cx:pt idx="14554">FI</cx:pt>
          <cx:pt idx="14555">FI</cx:pt>
          <cx:pt idx="14556">FI</cx:pt>
          <cx:pt idx="14557">FI</cx:pt>
          <cx:pt idx="14558">FI</cx:pt>
          <cx:pt idx="14559">FI</cx:pt>
          <cx:pt idx="14560">FI</cx:pt>
          <cx:pt idx="14561">FI</cx:pt>
          <cx:pt idx="14562">FI</cx:pt>
          <cx:pt idx="14563">FI</cx:pt>
          <cx:pt idx="14564">FI</cx:pt>
          <cx:pt idx="14565">FI</cx:pt>
          <cx:pt idx="14566">FI</cx:pt>
          <cx:pt idx="14567">FI</cx:pt>
          <cx:pt idx="14568">FI</cx:pt>
          <cx:pt idx="14569">FI</cx:pt>
          <cx:pt idx="14570">FI</cx:pt>
          <cx:pt idx="14571">FI</cx:pt>
          <cx:pt idx="14572">FI</cx:pt>
          <cx:pt idx="14573">FI</cx:pt>
          <cx:pt idx="14574">FI</cx:pt>
          <cx:pt idx="14575">FI</cx:pt>
          <cx:pt idx="14576">FI</cx:pt>
          <cx:pt idx="14577">FI</cx:pt>
          <cx:pt idx="14578">FI</cx:pt>
          <cx:pt idx="14579">FI</cx:pt>
          <cx:pt idx="14580">FI</cx:pt>
          <cx:pt idx="14581">FI</cx:pt>
          <cx:pt idx="14582">FI</cx:pt>
          <cx:pt idx="14583">FI</cx:pt>
          <cx:pt idx="14584">FI</cx:pt>
          <cx:pt idx="14585">FI</cx:pt>
          <cx:pt idx="14586">FI</cx:pt>
          <cx:pt idx="14587">FI</cx:pt>
          <cx:pt idx="14588">FI</cx:pt>
          <cx:pt idx="14589">FI</cx:pt>
          <cx:pt idx="14590">FI</cx:pt>
          <cx:pt idx="14591">FI</cx:pt>
          <cx:pt idx="14592">FI</cx:pt>
          <cx:pt idx="14593">FI</cx:pt>
          <cx:pt idx="14594">FI</cx:pt>
          <cx:pt idx="14595">FI</cx:pt>
          <cx:pt idx="14596">FI</cx:pt>
          <cx:pt idx="14597">FI</cx:pt>
          <cx:pt idx="14598">FI</cx:pt>
          <cx:pt idx="14599">FI</cx:pt>
          <cx:pt idx="14600">FI</cx:pt>
          <cx:pt idx="14601">FI</cx:pt>
          <cx:pt idx="14602">FI</cx:pt>
          <cx:pt idx="14603">FI</cx:pt>
          <cx:pt idx="14604">FI</cx:pt>
          <cx:pt idx="14605">FI</cx:pt>
          <cx:pt idx="14606">FI</cx:pt>
          <cx:pt idx="14607">FI</cx:pt>
          <cx:pt idx="14608">FI</cx:pt>
          <cx:pt idx="14609">FI</cx:pt>
          <cx:pt idx="14610">FI</cx:pt>
          <cx:pt idx="14611">FI</cx:pt>
          <cx:pt idx="14612">FI</cx:pt>
          <cx:pt idx="14613">FI</cx:pt>
          <cx:pt idx="14614">FI</cx:pt>
          <cx:pt idx="14615">FI</cx:pt>
          <cx:pt idx="14616">FI</cx:pt>
          <cx:pt idx="14617">FI</cx:pt>
          <cx:pt idx="14618">FI</cx:pt>
          <cx:pt idx="14619">FI</cx:pt>
          <cx:pt idx="14620">FI</cx:pt>
          <cx:pt idx="14621">FI</cx:pt>
          <cx:pt idx="14622">FI</cx:pt>
          <cx:pt idx="14623">FI</cx:pt>
          <cx:pt idx="14624">FI</cx:pt>
          <cx:pt idx="14625">FI</cx:pt>
          <cx:pt idx="14626">FI</cx:pt>
          <cx:pt idx="14627">FI</cx:pt>
          <cx:pt idx="14628">FI</cx:pt>
          <cx:pt idx="14629">FI</cx:pt>
          <cx:pt idx="14630">FI</cx:pt>
          <cx:pt idx="14631">FI</cx:pt>
          <cx:pt idx="14632">FI</cx:pt>
          <cx:pt idx="14633">FI</cx:pt>
          <cx:pt idx="14634">FI</cx:pt>
          <cx:pt idx="14635">FI</cx:pt>
          <cx:pt idx="14636">FI</cx:pt>
          <cx:pt idx="14637">FI</cx:pt>
          <cx:pt idx="14638">FI</cx:pt>
          <cx:pt idx="14639">FI</cx:pt>
          <cx:pt idx="14640">FI</cx:pt>
          <cx:pt idx="14641">FI</cx:pt>
          <cx:pt idx="14642">FI</cx:pt>
          <cx:pt idx="14643">FI</cx:pt>
          <cx:pt idx="14644">FI</cx:pt>
          <cx:pt idx="14645">FI</cx:pt>
          <cx:pt idx="14646">FI</cx:pt>
          <cx:pt idx="14647">FI</cx:pt>
          <cx:pt idx="14648">FI</cx:pt>
          <cx:pt idx="14649">FI</cx:pt>
          <cx:pt idx="14650">FI</cx:pt>
          <cx:pt idx="14651">FI</cx:pt>
          <cx:pt idx="14652">FI</cx:pt>
          <cx:pt idx="14653">FI</cx:pt>
          <cx:pt idx="14654">FI</cx:pt>
          <cx:pt idx="14655">FI</cx:pt>
          <cx:pt idx="14656">FI</cx:pt>
          <cx:pt idx="14657">FI</cx:pt>
          <cx:pt idx="14658">FI</cx:pt>
          <cx:pt idx="14659">FI</cx:pt>
          <cx:pt idx="14660">FI</cx:pt>
          <cx:pt idx="14661">FI</cx:pt>
          <cx:pt idx="14662">FI</cx:pt>
          <cx:pt idx="14663">FI</cx:pt>
          <cx:pt idx="14664">FI</cx:pt>
          <cx:pt idx="14665">FI</cx:pt>
          <cx:pt idx="14666">FI</cx:pt>
          <cx:pt idx="14667">FI</cx:pt>
          <cx:pt idx="14668">FI</cx:pt>
          <cx:pt idx="14669">FI</cx:pt>
          <cx:pt idx="14670">FI</cx:pt>
          <cx:pt idx="14671">FI</cx:pt>
          <cx:pt idx="14672">FI</cx:pt>
          <cx:pt idx="14673">FI</cx:pt>
          <cx:pt idx="14674">FI</cx:pt>
          <cx:pt idx="14675">FI</cx:pt>
          <cx:pt idx="14676">FI</cx:pt>
          <cx:pt idx="14677">FI</cx:pt>
          <cx:pt idx="14678">FI</cx:pt>
          <cx:pt idx="14679">FI</cx:pt>
          <cx:pt idx="14680">FI</cx:pt>
          <cx:pt idx="14681">FI</cx:pt>
          <cx:pt idx="14682">FI</cx:pt>
          <cx:pt idx="14683">FI</cx:pt>
          <cx:pt idx="14684">FI</cx:pt>
          <cx:pt idx="14685">FI</cx:pt>
          <cx:pt idx="14686">FI</cx:pt>
          <cx:pt idx="14687">FI</cx:pt>
          <cx:pt idx="14688">FI</cx:pt>
          <cx:pt idx="14689">FI</cx:pt>
          <cx:pt idx="14690">FI</cx:pt>
          <cx:pt idx="14691">FI</cx:pt>
          <cx:pt idx="14692">FI</cx:pt>
          <cx:pt idx="14693">FI</cx:pt>
          <cx:pt idx="14694">FI</cx:pt>
          <cx:pt idx="14695">FI</cx:pt>
          <cx:pt idx="14696">FI</cx:pt>
          <cx:pt idx="14697">FI</cx:pt>
          <cx:pt idx="14698">FI</cx:pt>
          <cx:pt idx="14699">FI</cx:pt>
          <cx:pt idx="14700">FI</cx:pt>
          <cx:pt idx="14701">FI</cx:pt>
          <cx:pt idx="14702">FI</cx:pt>
          <cx:pt idx="14703">FI</cx:pt>
          <cx:pt idx="14704">FI</cx:pt>
          <cx:pt idx="14705">FI</cx:pt>
          <cx:pt idx="14706">FI</cx:pt>
          <cx:pt idx="14707">FI</cx:pt>
          <cx:pt idx="14708">FI</cx:pt>
          <cx:pt idx="14709">FI</cx:pt>
          <cx:pt idx="14710">FI</cx:pt>
          <cx:pt idx="14711">FI</cx:pt>
          <cx:pt idx="14712">FI</cx:pt>
          <cx:pt idx="14713">FI</cx:pt>
          <cx:pt idx="14714">FI</cx:pt>
          <cx:pt idx="14715">FI</cx:pt>
          <cx:pt idx="14716">FI</cx:pt>
          <cx:pt idx="14717">FI</cx:pt>
          <cx:pt idx="14718">FI</cx:pt>
          <cx:pt idx="14719">FI</cx:pt>
          <cx:pt idx="14720">FI</cx:pt>
          <cx:pt idx="14721">FI</cx:pt>
          <cx:pt idx="14722">FI</cx:pt>
          <cx:pt idx="14723">FI</cx:pt>
          <cx:pt idx="14724">FI</cx:pt>
          <cx:pt idx="14725">FI</cx:pt>
          <cx:pt idx="14726">FI</cx:pt>
          <cx:pt idx="14727">FI</cx:pt>
          <cx:pt idx="14728">FI</cx:pt>
          <cx:pt idx="14729">FI</cx:pt>
          <cx:pt idx="14730">FI</cx:pt>
          <cx:pt idx="14731">FI</cx:pt>
          <cx:pt idx="14732">FI</cx:pt>
          <cx:pt idx="14733">FI</cx:pt>
          <cx:pt idx="14734">FI</cx:pt>
          <cx:pt idx="14735">FI</cx:pt>
          <cx:pt idx="14736">FI</cx:pt>
          <cx:pt idx="14737">FI</cx:pt>
          <cx:pt idx="14738">FI</cx:pt>
          <cx:pt idx="14739">FI</cx:pt>
          <cx:pt idx="14740">FI</cx:pt>
          <cx:pt idx="14741">FI</cx:pt>
          <cx:pt idx="14742">FI</cx:pt>
          <cx:pt idx="14743">FI</cx:pt>
          <cx:pt idx="14744">FI</cx:pt>
          <cx:pt idx="14745">FI</cx:pt>
          <cx:pt idx="14746">FI</cx:pt>
          <cx:pt idx="14747">FI</cx:pt>
          <cx:pt idx="14748">FI</cx:pt>
          <cx:pt idx="14749">FI</cx:pt>
          <cx:pt idx="14750">FI</cx:pt>
          <cx:pt idx="14751">FI</cx:pt>
          <cx:pt idx="14752">FI</cx:pt>
          <cx:pt idx="14753">FI</cx:pt>
          <cx:pt idx="14754">FI</cx:pt>
          <cx:pt idx="14755">FI</cx:pt>
          <cx:pt idx="14756">FI</cx:pt>
          <cx:pt idx="14757">FI</cx:pt>
          <cx:pt idx="14758">FI</cx:pt>
          <cx:pt idx="14759">FI</cx:pt>
          <cx:pt idx="14760">FI</cx:pt>
          <cx:pt idx="14761">FI</cx:pt>
          <cx:pt idx="14762">FI</cx:pt>
          <cx:pt idx="14763">FI</cx:pt>
          <cx:pt idx="14764">FI</cx:pt>
          <cx:pt idx="14765">FI</cx:pt>
          <cx:pt idx="14766">FI</cx:pt>
          <cx:pt idx="14767">FI</cx:pt>
          <cx:pt idx="14768">FI</cx:pt>
          <cx:pt idx="14769">FI</cx:pt>
          <cx:pt idx="14770">FI</cx:pt>
          <cx:pt idx="14771">FI</cx:pt>
          <cx:pt idx="14772">FI</cx:pt>
          <cx:pt idx="14773">FI</cx:pt>
          <cx:pt idx="14774">FI</cx:pt>
          <cx:pt idx="14775">FI</cx:pt>
          <cx:pt idx="14776">FI</cx:pt>
          <cx:pt idx="14777">FI</cx:pt>
          <cx:pt idx="14778">FI</cx:pt>
          <cx:pt idx="14779">FI</cx:pt>
          <cx:pt idx="14780">FI</cx:pt>
          <cx:pt idx="14781">FI</cx:pt>
          <cx:pt idx="14782">FI</cx:pt>
          <cx:pt idx="14783">FI</cx:pt>
          <cx:pt idx="14784">FI</cx:pt>
          <cx:pt idx="14785">FI</cx:pt>
          <cx:pt idx="14786">FI</cx:pt>
          <cx:pt idx="14787">FI</cx:pt>
          <cx:pt idx="14788">FI</cx:pt>
          <cx:pt idx="14789">FI</cx:pt>
          <cx:pt idx="14790">FI</cx:pt>
          <cx:pt idx="14791">FI</cx:pt>
          <cx:pt idx="14792">FI</cx:pt>
          <cx:pt idx="14793">FI</cx:pt>
          <cx:pt idx="14794">FI</cx:pt>
          <cx:pt idx="14795">FI</cx:pt>
          <cx:pt idx="14796">FI</cx:pt>
          <cx:pt idx="14797">FI</cx:pt>
          <cx:pt idx="14798">FI</cx:pt>
          <cx:pt idx="14799">FI</cx:pt>
          <cx:pt idx="14800">FI</cx:pt>
          <cx:pt idx="14801">FI</cx:pt>
          <cx:pt idx="14802">FI</cx:pt>
          <cx:pt idx="14803">FI</cx:pt>
          <cx:pt idx="14804">FI</cx:pt>
          <cx:pt idx="14805">FI</cx:pt>
          <cx:pt idx="14806">FI</cx:pt>
          <cx:pt idx="14807">FI</cx:pt>
          <cx:pt idx="14808">FI</cx:pt>
          <cx:pt idx="14809">FI</cx:pt>
          <cx:pt idx="14810">FI</cx:pt>
          <cx:pt idx="14811">FI</cx:pt>
          <cx:pt idx="14812">FI</cx:pt>
          <cx:pt idx="14813">FI</cx:pt>
          <cx:pt idx="14814">FI</cx:pt>
          <cx:pt idx="14815">FI</cx:pt>
          <cx:pt idx="14816">FI</cx:pt>
          <cx:pt idx="14817">FI</cx:pt>
          <cx:pt idx="14818">FI</cx:pt>
          <cx:pt idx="14819">FI</cx:pt>
          <cx:pt idx="14820">FI</cx:pt>
          <cx:pt idx="14821">FI</cx:pt>
          <cx:pt idx="14822">FI</cx:pt>
          <cx:pt idx="14823">FI</cx:pt>
          <cx:pt idx="14824">FI</cx:pt>
          <cx:pt idx="14825">FI</cx:pt>
          <cx:pt idx="14826">FI</cx:pt>
          <cx:pt idx="14827">FI</cx:pt>
          <cx:pt idx="14828">FI</cx:pt>
          <cx:pt idx="14829">FI</cx:pt>
          <cx:pt idx="14830">FI</cx:pt>
          <cx:pt idx="14831">FI</cx:pt>
          <cx:pt idx="14832">FI</cx:pt>
          <cx:pt idx="14833">FI</cx:pt>
          <cx:pt idx="14834">FI</cx:pt>
          <cx:pt idx="14835">FI</cx:pt>
          <cx:pt idx="14836">FI</cx:pt>
          <cx:pt idx="14837">FI</cx:pt>
          <cx:pt idx="14838">FI</cx:pt>
          <cx:pt idx="14839">FI</cx:pt>
          <cx:pt idx="14840">FI</cx:pt>
          <cx:pt idx="14841">FI</cx:pt>
          <cx:pt idx="14842">FI</cx:pt>
          <cx:pt idx="14843">FI</cx:pt>
          <cx:pt idx="14844">FI</cx:pt>
          <cx:pt idx="14845">FI</cx:pt>
          <cx:pt idx="14846">FI</cx:pt>
          <cx:pt idx="14847">FI</cx:pt>
          <cx:pt idx="14848">FI</cx:pt>
          <cx:pt idx="14849">FI</cx:pt>
          <cx:pt idx="14850">FI</cx:pt>
          <cx:pt idx="14851">FI</cx:pt>
          <cx:pt idx="14852">FI</cx:pt>
          <cx:pt idx="14853">FI</cx:pt>
          <cx:pt idx="14854">FI</cx:pt>
          <cx:pt idx="14855">FI</cx:pt>
          <cx:pt idx="14856">FI</cx:pt>
          <cx:pt idx="14857">FI</cx:pt>
          <cx:pt idx="14858">FI</cx:pt>
          <cx:pt idx="14859">FI</cx:pt>
          <cx:pt idx="14860">FI</cx:pt>
          <cx:pt idx="14861">FI</cx:pt>
          <cx:pt idx="14862">FI</cx:pt>
          <cx:pt idx="14863">FI</cx:pt>
          <cx:pt idx="14864">FI</cx:pt>
          <cx:pt idx="14865">FI</cx:pt>
          <cx:pt idx="14866">FI</cx:pt>
          <cx:pt idx="14867">FI</cx:pt>
          <cx:pt idx="14868">FI</cx:pt>
          <cx:pt idx="14869">FI</cx:pt>
          <cx:pt idx="14870">FI</cx:pt>
          <cx:pt idx="14871">FI</cx:pt>
          <cx:pt idx="14872">FI</cx:pt>
          <cx:pt idx="14873">FI</cx:pt>
          <cx:pt idx="14874">FI</cx:pt>
          <cx:pt idx="14875">FI</cx:pt>
          <cx:pt idx="14876">FI</cx:pt>
          <cx:pt idx="14877">FI</cx:pt>
          <cx:pt idx="14878">FI</cx:pt>
          <cx:pt idx="14879">FI</cx:pt>
          <cx:pt idx="14880">FI</cx:pt>
          <cx:pt idx="14881">FI</cx:pt>
          <cx:pt idx="14882">FI</cx:pt>
          <cx:pt idx="14883">FI</cx:pt>
          <cx:pt idx="14884">FI</cx:pt>
          <cx:pt idx="14885">FI</cx:pt>
          <cx:pt idx="14886">FI</cx:pt>
          <cx:pt idx="14887">FI</cx:pt>
          <cx:pt idx="14888">FI</cx:pt>
          <cx:pt idx="14889">FI</cx:pt>
          <cx:pt idx="14890">FI</cx:pt>
          <cx:pt idx="14891">FI</cx:pt>
          <cx:pt idx="14892">FI</cx:pt>
          <cx:pt idx="14893">FI</cx:pt>
          <cx:pt idx="14894">FI</cx:pt>
          <cx:pt idx="14895">FI</cx:pt>
          <cx:pt idx="14896">FI</cx:pt>
          <cx:pt idx="14897">FI</cx:pt>
          <cx:pt idx="14898">FI</cx:pt>
          <cx:pt idx="14899">FI</cx:pt>
          <cx:pt idx="14900">FI</cx:pt>
          <cx:pt idx="14901">FI</cx:pt>
          <cx:pt idx="14902">FI</cx:pt>
          <cx:pt idx="14903">FI</cx:pt>
          <cx:pt idx="14904">FI</cx:pt>
          <cx:pt idx="14905">FI</cx:pt>
          <cx:pt idx="14906">FI</cx:pt>
          <cx:pt idx="14907">FI</cx:pt>
          <cx:pt idx="14908">FI</cx:pt>
          <cx:pt idx="14909">FI</cx:pt>
          <cx:pt idx="14910">FI</cx:pt>
          <cx:pt idx="14911">FI</cx:pt>
          <cx:pt idx="14912">FI</cx:pt>
          <cx:pt idx="14913">FI</cx:pt>
          <cx:pt idx="14914">FI</cx:pt>
          <cx:pt idx="14915">FI</cx:pt>
          <cx:pt idx="14916">FI</cx:pt>
          <cx:pt idx="14917">FI</cx:pt>
          <cx:pt idx="14918">FI</cx:pt>
          <cx:pt idx="14919">FI</cx:pt>
          <cx:pt idx="14920">FI</cx:pt>
          <cx:pt idx="14921">FI</cx:pt>
          <cx:pt idx="14922">FI</cx:pt>
          <cx:pt idx="14923">FI</cx:pt>
          <cx:pt idx="14924">FI</cx:pt>
          <cx:pt idx="14925">FI</cx:pt>
          <cx:pt idx="14926">FI</cx:pt>
          <cx:pt idx="14927">FI</cx:pt>
          <cx:pt idx="14928">FI</cx:pt>
          <cx:pt idx="14929">FI</cx:pt>
          <cx:pt idx="14930">FI</cx:pt>
          <cx:pt idx="14931">FI</cx:pt>
          <cx:pt idx="14932">FI</cx:pt>
          <cx:pt idx="14933">FI</cx:pt>
          <cx:pt idx="14934">FI</cx:pt>
          <cx:pt idx="14935">FI</cx:pt>
          <cx:pt idx="14936">FI</cx:pt>
          <cx:pt idx="14937">FI</cx:pt>
          <cx:pt idx="14938">FI</cx:pt>
          <cx:pt idx="14939">FI</cx:pt>
          <cx:pt idx="14940">FI</cx:pt>
          <cx:pt idx="14941">FI</cx:pt>
          <cx:pt idx="14942">FI</cx:pt>
          <cx:pt idx="14943">FI</cx:pt>
          <cx:pt idx="14944">FI</cx:pt>
          <cx:pt idx="14945">FI</cx:pt>
          <cx:pt idx="14946">FI</cx:pt>
          <cx:pt idx="14947">FI</cx:pt>
          <cx:pt idx="14948">FI</cx:pt>
          <cx:pt idx="14949">FI</cx:pt>
          <cx:pt idx="14950">FI</cx:pt>
          <cx:pt idx="14951">FI</cx:pt>
          <cx:pt idx="14952">FI</cx:pt>
          <cx:pt idx="14953">FI</cx:pt>
          <cx:pt idx="14954">FI</cx:pt>
          <cx:pt idx="14955">FI</cx:pt>
          <cx:pt idx="14956">FI</cx:pt>
          <cx:pt idx="14957">FI</cx:pt>
          <cx:pt idx="14958">FI</cx:pt>
          <cx:pt idx="14959">FI</cx:pt>
          <cx:pt idx="14960">FI</cx:pt>
          <cx:pt idx="14961">FI</cx:pt>
          <cx:pt idx="14962">FI</cx:pt>
          <cx:pt idx="14963">FI</cx:pt>
          <cx:pt idx="14964">FI</cx:pt>
          <cx:pt idx="14965">FI</cx:pt>
          <cx:pt idx="14966">FI</cx:pt>
          <cx:pt idx="14967">FI</cx:pt>
          <cx:pt idx="14968">FI</cx:pt>
          <cx:pt idx="14969">FI</cx:pt>
          <cx:pt idx="14970">FI</cx:pt>
          <cx:pt idx="14971">FI</cx:pt>
          <cx:pt idx="14972">FI</cx:pt>
          <cx:pt idx="14973">FI</cx:pt>
          <cx:pt idx="14974">FI</cx:pt>
          <cx:pt idx="14975">FI</cx:pt>
          <cx:pt idx="14976">FI</cx:pt>
          <cx:pt idx="14977">FI</cx:pt>
          <cx:pt idx="14978">FI</cx:pt>
          <cx:pt idx="14979">FI</cx:pt>
          <cx:pt idx="14980">FI</cx:pt>
          <cx:pt idx="14981">FI</cx:pt>
          <cx:pt idx="14982">FI</cx:pt>
          <cx:pt idx="14983">FI</cx:pt>
          <cx:pt idx="14984">FI</cx:pt>
          <cx:pt idx="14985">FI</cx:pt>
          <cx:pt idx="14986">FI</cx:pt>
          <cx:pt idx="14987">FI</cx:pt>
          <cx:pt idx="14988">FI</cx:pt>
          <cx:pt idx="14989">FI</cx:pt>
          <cx:pt idx="14990">FI</cx:pt>
          <cx:pt idx="14991">FI</cx:pt>
          <cx:pt idx="14992">FI</cx:pt>
          <cx:pt idx="14993">FI</cx:pt>
          <cx:pt idx="14994">FI</cx:pt>
          <cx:pt idx="14995">FI</cx:pt>
          <cx:pt idx="14996">FI</cx:pt>
          <cx:pt idx="14997">FI</cx:pt>
          <cx:pt idx="14998">FI</cx:pt>
          <cx:pt idx="14999">FI</cx:pt>
          <cx:pt idx="15000">FI</cx:pt>
          <cx:pt idx="15001">FI</cx:pt>
          <cx:pt idx="15002">FI</cx:pt>
          <cx:pt idx="15003">FI</cx:pt>
          <cx:pt idx="15004">FI</cx:pt>
          <cx:pt idx="15005">FI</cx:pt>
          <cx:pt idx="15006">FI</cx:pt>
          <cx:pt idx="15007">FI</cx:pt>
          <cx:pt idx="15008">FI</cx:pt>
          <cx:pt idx="15009">FI</cx:pt>
          <cx:pt idx="15010">FI</cx:pt>
          <cx:pt idx="15011">FI</cx:pt>
          <cx:pt idx="15012">FI</cx:pt>
          <cx:pt idx="15013">FI</cx:pt>
          <cx:pt idx="15014">FI</cx:pt>
          <cx:pt idx="15015">FI</cx:pt>
          <cx:pt idx="15016">FI</cx:pt>
          <cx:pt idx="15017">FI</cx:pt>
          <cx:pt idx="15018">FI</cx:pt>
          <cx:pt idx="15019">FI</cx:pt>
          <cx:pt idx="15020">FI</cx:pt>
          <cx:pt idx="15021">FI</cx:pt>
          <cx:pt idx="15022">FI</cx:pt>
          <cx:pt idx="15023">FI</cx:pt>
          <cx:pt idx="15024">FI</cx:pt>
          <cx:pt idx="15025">FI</cx:pt>
          <cx:pt idx="15026">FI</cx:pt>
          <cx:pt idx="15027">FI</cx:pt>
          <cx:pt idx="15028">FI</cx:pt>
          <cx:pt idx="15029">FI</cx:pt>
          <cx:pt idx="15030">FI</cx:pt>
          <cx:pt idx="15031">FI</cx:pt>
          <cx:pt idx="15032">FI</cx:pt>
          <cx:pt idx="15033">FI</cx:pt>
          <cx:pt idx="15034">FI</cx:pt>
          <cx:pt idx="15035">FI</cx:pt>
          <cx:pt idx="15036">FI</cx:pt>
          <cx:pt idx="15037">FI</cx:pt>
          <cx:pt idx="15038">FI</cx:pt>
          <cx:pt idx="15039">FI</cx:pt>
          <cx:pt idx="15040">FI</cx:pt>
          <cx:pt idx="15041">FI</cx:pt>
          <cx:pt idx="15042">FI</cx:pt>
          <cx:pt idx="15043">FI</cx:pt>
          <cx:pt idx="15044">FI</cx:pt>
          <cx:pt idx="15045">FI</cx:pt>
          <cx:pt idx="15046">FI</cx:pt>
          <cx:pt idx="15047">FI</cx:pt>
          <cx:pt idx="15048">FI</cx:pt>
          <cx:pt idx="15049">FI</cx:pt>
          <cx:pt idx="15050">FI</cx:pt>
          <cx:pt idx="15051">FI</cx:pt>
          <cx:pt idx="15052">FI</cx:pt>
          <cx:pt idx="15053">FI</cx:pt>
          <cx:pt idx="15054">FI</cx:pt>
          <cx:pt idx="15055">FI</cx:pt>
          <cx:pt idx="15056">FI</cx:pt>
          <cx:pt idx="15057">FI</cx:pt>
          <cx:pt idx="15058">FI</cx:pt>
          <cx:pt idx="15059">FI</cx:pt>
          <cx:pt idx="15060">FI</cx:pt>
          <cx:pt idx="15061">FI</cx:pt>
          <cx:pt idx="15062">FI</cx:pt>
          <cx:pt idx="15063">FI</cx:pt>
          <cx:pt idx="15064">FI</cx:pt>
          <cx:pt idx="15065">FI</cx:pt>
          <cx:pt idx="15066">FI</cx:pt>
          <cx:pt idx="15067">FI</cx:pt>
          <cx:pt idx="15068">FI</cx:pt>
          <cx:pt idx="15069">FI</cx:pt>
          <cx:pt idx="15070">FI</cx:pt>
          <cx:pt idx="15071">FI</cx:pt>
          <cx:pt idx="15072">FI</cx:pt>
          <cx:pt idx="15073">FI</cx:pt>
          <cx:pt idx="15074">FI</cx:pt>
          <cx:pt idx="15075">FI</cx:pt>
          <cx:pt idx="15076">FI</cx:pt>
          <cx:pt idx="15077">FI</cx:pt>
          <cx:pt idx="15078">FI</cx:pt>
          <cx:pt idx="15079">FI</cx:pt>
          <cx:pt idx="15080">FI</cx:pt>
          <cx:pt idx="15081">FI</cx:pt>
          <cx:pt idx="15082">FI</cx:pt>
          <cx:pt idx="15083">FI</cx:pt>
          <cx:pt idx="15084">FI</cx:pt>
          <cx:pt idx="15085">FI</cx:pt>
          <cx:pt idx="15086">FI</cx:pt>
          <cx:pt idx="15087">FI</cx:pt>
          <cx:pt idx="15088">FI</cx:pt>
          <cx:pt idx="15089">FI</cx:pt>
          <cx:pt idx="15090">FI</cx:pt>
          <cx:pt idx="15091">FI</cx:pt>
          <cx:pt idx="15092">FI</cx:pt>
          <cx:pt idx="15093">FI</cx:pt>
          <cx:pt idx="15094">FI</cx:pt>
          <cx:pt idx="15095">FI</cx:pt>
          <cx:pt idx="15096">FI</cx:pt>
          <cx:pt idx="15097">FI</cx:pt>
          <cx:pt idx="15098">FI</cx:pt>
          <cx:pt idx="15099">FI</cx:pt>
          <cx:pt idx="15100">FI</cx:pt>
          <cx:pt idx="15101">FI</cx:pt>
          <cx:pt idx="15102">FI</cx:pt>
          <cx:pt idx="15103">FI</cx:pt>
          <cx:pt idx="15104">FI</cx:pt>
          <cx:pt idx="15105">FI</cx:pt>
          <cx:pt idx="15106">FI</cx:pt>
          <cx:pt idx="15107">FI</cx:pt>
          <cx:pt idx="15108">FI</cx:pt>
          <cx:pt idx="15109">FI</cx:pt>
          <cx:pt idx="15110">FI</cx:pt>
          <cx:pt idx="15111">FI</cx:pt>
          <cx:pt idx="15112">FI</cx:pt>
          <cx:pt idx="15113">FI</cx:pt>
          <cx:pt idx="15114">FI</cx:pt>
          <cx:pt idx="15115">FI</cx:pt>
          <cx:pt idx="15116">FI</cx:pt>
          <cx:pt idx="15117">FI</cx:pt>
          <cx:pt idx="15118">FI</cx:pt>
          <cx:pt idx="15119">FI</cx:pt>
          <cx:pt idx="15120">FI</cx:pt>
          <cx:pt idx="15121">FI</cx:pt>
          <cx:pt idx="15122">FI</cx:pt>
          <cx:pt idx="15123">FI</cx:pt>
          <cx:pt idx="15124">FI</cx:pt>
          <cx:pt idx="15125">FI</cx:pt>
          <cx:pt idx="15126">FI</cx:pt>
          <cx:pt idx="15127">FI</cx:pt>
          <cx:pt idx="15128">FI</cx:pt>
          <cx:pt idx="15129">FI</cx:pt>
          <cx:pt idx="15130">FI</cx:pt>
          <cx:pt idx="15131">FI</cx:pt>
          <cx:pt idx="15132">FI</cx:pt>
          <cx:pt idx="15133">FI</cx:pt>
          <cx:pt idx="15134">FI</cx:pt>
          <cx:pt idx="15135">FI</cx:pt>
          <cx:pt idx="15136">FI</cx:pt>
          <cx:pt idx="15137">FI</cx:pt>
          <cx:pt idx="15138">FI</cx:pt>
          <cx:pt idx="15139">FI</cx:pt>
          <cx:pt idx="15140">FI</cx:pt>
          <cx:pt idx="15141">FI</cx:pt>
          <cx:pt idx="15142">FI</cx:pt>
          <cx:pt idx="15143">FI</cx:pt>
          <cx:pt idx="15144">FI</cx:pt>
          <cx:pt idx="15145">FI</cx:pt>
          <cx:pt idx="15146">FI</cx:pt>
          <cx:pt idx="15147">FI</cx:pt>
          <cx:pt idx="15148">FI</cx:pt>
          <cx:pt idx="15149">FI</cx:pt>
          <cx:pt idx="15150">FI</cx:pt>
          <cx:pt idx="15151">FI</cx:pt>
          <cx:pt idx="15152">FI</cx:pt>
          <cx:pt idx="15153">FI</cx:pt>
          <cx:pt idx="15154">FI</cx:pt>
          <cx:pt idx="15155">FI</cx:pt>
          <cx:pt idx="15156">FI</cx:pt>
          <cx:pt idx="15157">FI</cx:pt>
          <cx:pt idx="15158">FI</cx:pt>
          <cx:pt idx="15159">FI</cx:pt>
          <cx:pt idx="15160">FI</cx:pt>
          <cx:pt idx="15161">FI</cx:pt>
          <cx:pt idx="15162">FI</cx:pt>
          <cx:pt idx="15163">FI</cx:pt>
          <cx:pt idx="15164">FI</cx:pt>
          <cx:pt idx="15165">FI</cx:pt>
          <cx:pt idx="15166">FI</cx:pt>
          <cx:pt idx="15167">FI</cx:pt>
          <cx:pt idx="15168">FI</cx:pt>
          <cx:pt idx="15169">FI</cx:pt>
          <cx:pt idx="15170">FI</cx:pt>
          <cx:pt idx="15171">FI</cx:pt>
          <cx:pt idx="15172">FI</cx:pt>
          <cx:pt idx="15173">FI</cx:pt>
          <cx:pt idx="15174">FI</cx:pt>
          <cx:pt idx="15175">FI</cx:pt>
          <cx:pt idx="15176">FI</cx:pt>
          <cx:pt idx="15177">FI</cx:pt>
          <cx:pt idx="15178">FI</cx:pt>
          <cx:pt idx="15179">FI</cx:pt>
          <cx:pt idx="15180">FI</cx:pt>
          <cx:pt idx="15181">FI</cx:pt>
          <cx:pt idx="15182">FI</cx:pt>
          <cx:pt idx="15183">FI</cx:pt>
          <cx:pt idx="15184">FI</cx:pt>
          <cx:pt idx="15185">FI</cx:pt>
          <cx:pt idx="15186">FI</cx:pt>
          <cx:pt idx="15187">FI</cx:pt>
          <cx:pt idx="15188">FI</cx:pt>
          <cx:pt idx="15189">FI</cx:pt>
          <cx:pt idx="15190">FI</cx:pt>
          <cx:pt idx="15191">FI</cx:pt>
          <cx:pt idx="15192">FI</cx:pt>
          <cx:pt idx="15193">FI</cx:pt>
          <cx:pt idx="15194">FI</cx:pt>
          <cx:pt idx="15195">FI</cx:pt>
          <cx:pt idx="15196">FI</cx:pt>
          <cx:pt idx="15197">FI</cx:pt>
          <cx:pt idx="15198">FI</cx:pt>
          <cx:pt idx="15199">FI</cx:pt>
          <cx:pt idx="15200">FI</cx:pt>
          <cx:pt idx="15201">FI</cx:pt>
          <cx:pt idx="15202">FI</cx:pt>
          <cx:pt idx="15203">FI</cx:pt>
          <cx:pt idx="15204">FI</cx:pt>
          <cx:pt idx="15205">FI</cx:pt>
          <cx:pt idx="15206">FI</cx:pt>
          <cx:pt idx="15207">FI</cx:pt>
          <cx:pt idx="15208">FI</cx:pt>
          <cx:pt idx="15209">FI</cx:pt>
          <cx:pt idx="15210">FI</cx:pt>
          <cx:pt idx="15211">FI</cx:pt>
          <cx:pt idx="15212">FI</cx:pt>
          <cx:pt idx="15213">FI</cx:pt>
          <cx:pt idx="15214">FI</cx:pt>
          <cx:pt idx="15215">FI</cx:pt>
          <cx:pt idx="15216">FI</cx:pt>
          <cx:pt idx="15217">FI</cx:pt>
          <cx:pt idx="15218">FI</cx:pt>
          <cx:pt idx="15219">FI</cx:pt>
          <cx:pt idx="15220">FI</cx:pt>
          <cx:pt idx="15221">FI</cx:pt>
          <cx:pt idx="15222">FI</cx:pt>
          <cx:pt idx="15223">FI</cx:pt>
          <cx:pt idx="15224">FI</cx:pt>
          <cx:pt idx="15225">FI</cx:pt>
          <cx:pt idx="15226">FI</cx:pt>
          <cx:pt idx="15227">FI</cx:pt>
          <cx:pt idx="15228">FI</cx:pt>
          <cx:pt idx="15229">FI</cx:pt>
          <cx:pt idx="15230">FI</cx:pt>
          <cx:pt idx="15231">FI</cx:pt>
          <cx:pt idx="15232">FI</cx:pt>
          <cx:pt idx="15233">FI</cx:pt>
          <cx:pt idx="15234">FI</cx:pt>
          <cx:pt idx="15235">FI</cx:pt>
          <cx:pt idx="15236">FI</cx:pt>
          <cx:pt idx="15237">FI</cx:pt>
          <cx:pt idx="15238">FI</cx:pt>
          <cx:pt idx="15239">FI</cx:pt>
          <cx:pt idx="15240">FI</cx:pt>
          <cx:pt idx="15241">FI</cx:pt>
          <cx:pt idx="15242">FI</cx:pt>
          <cx:pt idx="15243">FI</cx:pt>
          <cx:pt idx="15244">FI</cx:pt>
          <cx:pt idx="15245">FI</cx:pt>
          <cx:pt idx="15246">FI</cx:pt>
          <cx:pt idx="15247">FI</cx:pt>
          <cx:pt idx="15248">FI</cx:pt>
          <cx:pt idx="15249">FI</cx:pt>
          <cx:pt idx="15250">FI</cx:pt>
          <cx:pt idx="15251">FI</cx:pt>
          <cx:pt idx="15252">FI</cx:pt>
          <cx:pt idx="15253">FI</cx:pt>
          <cx:pt idx="15254">FI</cx:pt>
          <cx:pt idx="15255">FI</cx:pt>
          <cx:pt idx="15256">FI</cx:pt>
          <cx:pt idx="15257">FI</cx:pt>
          <cx:pt idx="15258">FI</cx:pt>
          <cx:pt idx="15259">FI</cx:pt>
          <cx:pt idx="15260">FI</cx:pt>
          <cx:pt idx="15261">FI</cx:pt>
          <cx:pt idx="15262">FI</cx:pt>
          <cx:pt idx="15263">FI</cx:pt>
          <cx:pt idx="15264">FI</cx:pt>
          <cx:pt idx="15265">FI</cx:pt>
          <cx:pt idx="15266">FI</cx:pt>
          <cx:pt idx="15267">FI</cx:pt>
          <cx:pt idx="15268">FI</cx:pt>
          <cx:pt idx="15269">FI</cx:pt>
          <cx:pt idx="15270">FI</cx:pt>
          <cx:pt idx="15271">FI</cx:pt>
          <cx:pt idx="15272">FI</cx:pt>
          <cx:pt idx="15273">FI</cx:pt>
          <cx:pt idx="15274">FI</cx:pt>
          <cx:pt idx="15275">FI</cx:pt>
          <cx:pt idx="15276">FI</cx:pt>
          <cx:pt idx="15277">FI</cx:pt>
          <cx:pt idx="15278">FI</cx:pt>
          <cx:pt idx="15279">FI</cx:pt>
          <cx:pt idx="15280">FI</cx:pt>
          <cx:pt idx="15281">FI</cx:pt>
          <cx:pt idx="15282">FI</cx:pt>
          <cx:pt idx="15283">FI</cx:pt>
          <cx:pt idx="15284">FI</cx:pt>
          <cx:pt idx="15285">FI</cx:pt>
          <cx:pt idx="15286">FI</cx:pt>
          <cx:pt idx="15287">FI</cx:pt>
          <cx:pt idx="15288">FI</cx:pt>
          <cx:pt idx="15289">FI</cx:pt>
          <cx:pt idx="15290">FI</cx:pt>
          <cx:pt idx="15291">FI</cx:pt>
          <cx:pt idx="15292">FI</cx:pt>
          <cx:pt idx="15293">FI</cx:pt>
          <cx:pt idx="15294">FI</cx:pt>
          <cx:pt idx="15295">FI</cx:pt>
          <cx:pt idx="15296">FI</cx:pt>
          <cx:pt idx="15297">FI</cx:pt>
          <cx:pt idx="15298">FI</cx:pt>
          <cx:pt idx="15299">FI</cx:pt>
          <cx:pt idx="15300">FI</cx:pt>
          <cx:pt idx="15301">FI</cx:pt>
          <cx:pt idx="15302">FI</cx:pt>
          <cx:pt idx="15303">FI</cx:pt>
          <cx:pt idx="15304">FI</cx:pt>
          <cx:pt idx="15305">FI</cx:pt>
          <cx:pt idx="15306">FI</cx:pt>
          <cx:pt idx="15307">FI</cx:pt>
          <cx:pt idx="15308">FI</cx:pt>
          <cx:pt idx="15309">FI</cx:pt>
          <cx:pt idx="15310">FI</cx:pt>
          <cx:pt idx="15311">FI</cx:pt>
          <cx:pt idx="15312">FI</cx:pt>
          <cx:pt idx="15313">FI</cx:pt>
          <cx:pt idx="15314">FI</cx:pt>
          <cx:pt idx="15315">FI</cx:pt>
          <cx:pt idx="15316">FI</cx:pt>
          <cx:pt idx="15317">FI</cx:pt>
          <cx:pt idx="15318">FI</cx:pt>
          <cx:pt idx="15319">FI</cx:pt>
          <cx:pt idx="15320">FI</cx:pt>
          <cx:pt idx="15321">FI</cx:pt>
          <cx:pt idx="15322">FI</cx:pt>
          <cx:pt idx="15323">FI</cx:pt>
          <cx:pt idx="15324">FI</cx:pt>
          <cx:pt idx="15325">FI</cx:pt>
          <cx:pt idx="15326">FI</cx:pt>
          <cx:pt idx="15327">FI</cx:pt>
          <cx:pt idx="15328">FI</cx:pt>
          <cx:pt idx="15329">FI</cx:pt>
          <cx:pt idx="15330">FI</cx:pt>
          <cx:pt idx="15331">FI</cx:pt>
          <cx:pt idx="15332">FI</cx:pt>
          <cx:pt idx="15333">FI</cx:pt>
          <cx:pt idx="15334">FI</cx:pt>
          <cx:pt idx="15335">FI</cx:pt>
          <cx:pt idx="15336">FI</cx:pt>
          <cx:pt idx="15337">FI</cx:pt>
          <cx:pt idx="15338">FI</cx:pt>
          <cx:pt idx="15339">FI</cx:pt>
          <cx:pt idx="15340">FI</cx:pt>
          <cx:pt idx="15341">FI</cx:pt>
          <cx:pt idx="15342">FI</cx:pt>
          <cx:pt idx="15343">FI</cx:pt>
          <cx:pt idx="15344">FI</cx:pt>
          <cx:pt idx="15345">FI</cx:pt>
          <cx:pt idx="15346">FI</cx:pt>
          <cx:pt idx="15347">FI</cx:pt>
          <cx:pt idx="15348">FI</cx:pt>
          <cx:pt idx="15349">FI</cx:pt>
          <cx:pt idx="15350">FI</cx:pt>
          <cx:pt idx="15351">FI</cx:pt>
          <cx:pt idx="15352">FI</cx:pt>
          <cx:pt idx="15353">FI</cx:pt>
          <cx:pt idx="15354">FI</cx:pt>
          <cx:pt idx="15355">FI</cx:pt>
          <cx:pt idx="15356">FI</cx:pt>
          <cx:pt idx="15357">FI</cx:pt>
          <cx:pt idx="15358">FI</cx:pt>
          <cx:pt idx="15359">FI</cx:pt>
          <cx:pt idx="15360">FI</cx:pt>
          <cx:pt idx="15361">FI</cx:pt>
          <cx:pt idx="15362">FI</cx:pt>
          <cx:pt idx="15363">FI</cx:pt>
          <cx:pt idx="15364">FI</cx:pt>
          <cx:pt idx="15365">FI</cx:pt>
          <cx:pt idx="15366">FI</cx:pt>
          <cx:pt idx="15367">FI</cx:pt>
          <cx:pt idx="15368">FI</cx:pt>
          <cx:pt idx="15369">FI</cx:pt>
          <cx:pt idx="15370">FI</cx:pt>
          <cx:pt idx="15371">FI</cx:pt>
          <cx:pt idx="15372">FI</cx:pt>
          <cx:pt idx="15373">FI</cx:pt>
          <cx:pt idx="15374">FI</cx:pt>
          <cx:pt idx="15375">FI</cx:pt>
          <cx:pt idx="15376">FI</cx:pt>
          <cx:pt idx="15377">FI</cx:pt>
          <cx:pt idx="15378">FI</cx:pt>
          <cx:pt idx="15379">FI</cx:pt>
          <cx:pt idx="15380">FI</cx:pt>
          <cx:pt idx="15381">FI</cx:pt>
          <cx:pt idx="15382">FI</cx:pt>
          <cx:pt idx="15383">FI</cx:pt>
          <cx:pt idx="15384">FI</cx:pt>
          <cx:pt idx="15385">FI</cx:pt>
          <cx:pt idx="15386">FI</cx:pt>
          <cx:pt idx="15387">FI</cx:pt>
          <cx:pt idx="15388">FI</cx:pt>
          <cx:pt idx="15389">FI</cx:pt>
          <cx:pt idx="15390">FI</cx:pt>
          <cx:pt idx="15391">FI</cx:pt>
          <cx:pt idx="15392">FI</cx:pt>
          <cx:pt idx="15393">FI</cx:pt>
          <cx:pt idx="15394">FI</cx:pt>
          <cx:pt idx="15395">FI</cx:pt>
          <cx:pt idx="15396">FI</cx:pt>
          <cx:pt idx="15397">FI</cx:pt>
          <cx:pt idx="15398">FI</cx:pt>
          <cx:pt idx="15399">FI</cx:pt>
          <cx:pt idx="15400">FI</cx:pt>
          <cx:pt idx="15401">FI</cx:pt>
          <cx:pt idx="15402">FI</cx:pt>
          <cx:pt idx="15403">FI</cx:pt>
          <cx:pt idx="15404">FI</cx:pt>
          <cx:pt idx="15405">FI</cx:pt>
          <cx:pt idx="15406">FI</cx:pt>
          <cx:pt idx="15407">FI</cx:pt>
          <cx:pt idx="15408">FI</cx:pt>
          <cx:pt idx="15409">FI</cx:pt>
          <cx:pt idx="15410">FI</cx:pt>
          <cx:pt idx="15411">FI</cx:pt>
          <cx:pt idx="15412">FI</cx:pt>
          <cx:pt idx="15413">FI</cx:pt>
          <cx:pt idx="15414">FI</cx:pt>
          <cx:pt idx="15415">FI</cx:pt>
          <cx:pt idx="15416">FI</cx:pt>
          <cx:pt idx="15417">FI</cx:pt>
          <cx:pt idx="15418">FI</cx:pt>
          <cx:pt idx="15419">FI</cx:pt>
          <cx:pt idx="15420">FI</cx:pt>
          <cx:pt idx="15421">FI</cx:pt>
          <cx:pt idx="15422">FI</cx:pt>
          <cx:pt idx="15423">FI</cx:pt>
          <cx:pt idx="15424">FI</cx:pt>
          <cx:pt idx="15425">FI</cx:pt>
          <cx:pt idx="15426">FI</cx:pt>
          <cx:pt idx="15427">FI</cx:pt>
          <cx:pt idx="15428">FI</cx:pt>
          <cx:pt idx="15429">FI</cx:pt>
          <cx:pt idx="15430">FI</cx:pt>
          <cx:pt idx="15431">FI</cx:pt>
          <cx:pt idx="15432">FI</cx:pt>
          <cx:pt idx="15433">FI</cx:pt>
          <cx:pt idx="15434">FI</cx:pt>
          <cx:pt idx="15435">FI</cx:pt>
          <cx:pt idx="15436">FI</cx:pt>
          <cx:pt idx="15437">FI</cx:pt>
          <cx:pt idx="15438">FI</cx:pt>
          <cx:pt idx="15439">FI</cx:pt>
          <cx:pt idx="15440">FI</cx:pt>
          <cx:pt idx="15441">FI</cx:pt>
          <cx:pt idx="15442">FI</cx:pt>
          <cx:pt idx="15443">FI</cx:pt>
          <cx:pt idx="15444">FI</cx:pt>
          <cx:pt idx="15445">FI</cx:pt>
          <cx:pt idx="15446">FI</cx:pt>
          <cx:pt idx="15447">FI</cx:pt>
          <cx:pt idx="15448">FI</cx:pt>
          <cx:pt idx="15449">FI</cx:pt>
          <cx:pt idx="15450">FI</cx:pt>
          <cx:pt idx="15451">FI</cx:pt>
          <cx:pt idx="15452">FI</cx:pt>
          <cx:pt idx="15453">FI</cx:pt>
          <cx:pt idx="15454">FI</cx:pt>
          <cx:pt idx="15455">FI</cx:pt>
          <cx:pt idx="15456">FI</cx:pt>
          <cx:pt idx="15457">FI</cx:pt>
          <cx:pt idx="15458">FI</cx:pt>
          <cx:pt idx="15459">FI</cx:pt>
          <cx:pt idx="15460">FI</cx:pt>
          <cx:pt idx="15461">FI</cx:pt>
          <cx:pt idx="15462">FI</cx:pt>
          <cx:pt idx="15463">FI</cx:pt>
          <cx:pt idx="15464">FI</cx:pt>
          <cx:pt idx="15465">FI</cx:pt>
          <cx:pt idx="15466">FI</cx:pt>
          <cx:pt idx="15467">FI</cx:pt>
          <cx:pt idx="15468">FI</cx:pt>
          <cx:pt idx="15469">FI</cx:pt>
          <cx:pt idx="15470">FI</cx:pt>
          <cx:pt idx="15471">FI</cx:pt>
          <cx:pt idx="15472">FI</cx:pt>
          <cx:pt idx="15473">FI</cx:pt>
          <cx:pt idx="15474">FI</cx:pt>
          <cx:pt idx="15475">FI</cx:pt>
          <cx:pt idx="15476">FI</cx:pt>
          <cx:pt idx="15477">FI</cx:pt>
          <cx:pt idx="15478">FI</cx:pt>
          <cx:pt idx="15479">FI</cx:pt>
          <cx:pt idx="15480">FI</cx:pt>
          <cx:pt idx="15481">FI</cx:pt>
          <cx:pt idx="15482">FI</cx:pt>
          <cx:pt idx="15483">FI</cx:pt>
          <cx:pt idx="15484">FI</cx:pt>
          <cx:pt idx="15485">FI</cx:pt>
          <cx:pt idx="15486">FI</cx:pt>
          <cx:pt idx="15487">FI</cx:pt>
          <cx:pt idx="15488">FI</cx:pt>
          <cx:pt idx="15489">FI</cx:pt>
          <cx:pt idx="15490">FI</cx:pt>
          <cx:pt idx="15491">FI</cx:pt>
          <cx:pt idx="15492">FI</cx:pt>
          <cx:pt idx="15493">FI</cx:pt>
          <cx:pt idx="15494">FI</cx:pt>
          <cx:pt idx="15495">FI</cx:pt>
          <cx:pt idx="15496">FI</cx:pt>
          <cx:pt idx="15497">FI</cx:pt>
          <cx:pt idx="15498">FI</cx:pt>
          <cx:pt idx="15499">FI</cx:pt>
          <cx:pt idx="15500">FI</cx:pt>
          <cx:pt idx="15501">FI</cx:pt>
          <cx:pt idx="15502">FI</cx:pt>
          <cx:pt idx="15503">FI</cx:pt>
          <cx:pt idx="15504">FI</cx:pt>
          <cx:pt idx="15505">FI</cx:pt>
          <cx:pt idx="15506">FI</cx:pt>
          <cx:pt idx="15507">FI</cx:pt>
          <cx:pt idx="15508">FI</cx:pt>
          <cx:pt idx="15509">FI</cx:pt>
          <cx:pt idx="15510">FI</cx:pt>
          <cx:pt idx="15511">FI</cx:pt>
          <cx:pt idx="15512">FI</cx:pt>
          <cx:pt idx="15513">FI</cx:pt>
          <cx:pt idx="15514">FI</cx:pt>
          <cx:pt idx="15515">FI</cx:pt>
          <cx:pt idx="15516">FI</cx:pt>
          <cx:pt idx="15517">FI</cx:pt>
          <cx:pt idx="15518">FI</cx:pt>
          <cx:pt idx="15519">FI</cx:pt>
          <cx:pt idx="15520">FI</cx:pt>
          <cx:pt idx="15521">FI</cx:pt>
          <cx:pt idx="15522">FI</cx:pt>
          <cx:pt idx="15523">FI</cx:pt>
          <cx:pt idx="15524">FI</cx:pt>
          <cx:pt idx="15525">FI</cx:pt>
          <cx:pt idx="15526">FI</cx:pt>
          <cx:pt idx="15527">FI</cx:pt>
          <cx:pt idx="15528">FI</cx:pt>
          <cx:pt idx="15529">FI</cx:pt>
          <cx:pt idx="15530">FI</cx:pt>
          <cx:pt idx="15531">FI</cx:pt>
          <cx:pt idx="15532">FI</cx:pt>
          <cx:pt idx="15533">FI</cx:pt>
          <cx:pt idx="15534">FI</cx:pt>
          <cx:pt idx="15535">FI</cx:pt>
          <cx:pt idx="15536">FI</cx:pt>
          <cx:pt idx="15537">FI</cx:pt>
          <cx:pt idx="15538">FI</cx:pt>
          <cx:pt idx="15539">FI</cx:pt>
          <cx:pt idx="15540">FI</cx:pt>
          <cx:pt idx="15541">FI</cx:pt>
          <cx:pt idx="15542">FI</cx:pt>
          <cx:pt idx="15543">FI</cx:pt>
          <cx:pt idx="15544">FI</cx:pt>
          <cx:pt idx="15545">FI</cx:pt>
          <cx:pt idx="15546">FI</cx:pt>
          <cx:pt idx="15547">FI</cx:pt>
          <cx:pt idx="15548">FI</cx:pt>
          <cx:pt idx="15549">FI</cx:pt>
          <cx:pt idx="15550">FI</cx:pt>
          <cx:pt idx="15551">FI</cx:pt>
          <cx:pt idx="15552">FI</cx:pt>
          <cx:pt idx="15553">FI</cx:pt>
          <cx:pt idx="15554">FI</cx:pt>
          <cx:pt idx="15555">FI</cx:pt>
          <cx:pt idx="15556">FI</cx:pt>
          <cx:pt idx="15557">FI</cx:pt>
          <cx:pt idx="15558">FI</cx:pt>
          <cx:pt idx="15559">FI</cx:pt>
          <cx:pt idx="15560">FI</cx:pt>
          <cx:pt idx="15561">FI</cx:pt>
          <cx:pt idx="15562">FI</cx:pt>
          <cx:pt idx="15563">FI</cx:pt>
          <cx:pt idx="15564">FI</cx:pt>
          <cx:pt idx="15565">FI</cx:pt>
          <cx:pt idx="15566">FI</cx:pt>
          <cx:pt idx="15567">FI</cx:pt>
          <cx:pt idx="15568">FI</cx:pt>
          <cx:pt idx="15569">FI</cx:pt>
          <cx:pt idx="15570">FI</cx:pt>
          <cx:pt idx="15571">FI</cx:pt>
          <cx:pt idx="15572">FI</cx:pt>
          <cx:pt idx="15573">FI</cx:pt>
          <cx:pt idx="15574">FI</cx:pt>
          <cx:pt idx="15575">FI</cx:pt>
          <cx:pt idx="15576">FI</cx:pt>
          <cx:pt idx="15577">FI</cx:pt>
          <cx:pt idx="15578">FI</cx:pt>
          <cx:pt idx="15579">FI</cx:pt>
          <cx:pt idx="15580">FI</cx:pt>
          <cx:pt idx="15581">FI</cx:pt>
          <cx:pt idx="15582">FI</cx:pt>
          <cx:pt idx="15583">FI</cx:pt>
          <cx:pt idx="15584">FI</cx:pt>
          <cx:pt idx="15585">FI</cx:pt>
          <cx:pt idx="15586">FI</cx:pt>
          <cx:pt idx="15587">FI</cx:pt>
          <cx:pt idx="15588">FI</cx:pt>
          <cx:pt idx="15589">FI</cx:pt>
          <cx:pt idx="15590">FI</cx:pt>
          <cx:pt idx="15591">FI</cx:pt>
          <cx:pt idx="15592">FI</cx:pt>
          <cx:pt idx="15593">FI</cx:pt>
          <cx:pt idx="15594">FI</cx:pt>
          <cx:pt idx="15595">FI</cx:pt>
          <cx:pt idx="15596">FI</cx:pt>
          <cx:pt idx="15597">FI</cx:pt>
          <cx:pt idx="15598">FI</cx:pt>
          <cx:pt idx="15599">FI</cx:pt>
          <cx:pt idx="15600">FI</cx:pt>
          <cx:pt idx="15601">FI</cx:pt>
          <cx:pt idx="15602">FI</cx:pt>
          <cx:pt idx="15603">FI</cx:pt>
          <cx:pt idx="15604">FI</cx:pt>
          <cx:pt idx="15605">FI</cx:pt>
          <cx:pt idx="15606">FI</cx:pt>
          <cx:pt idx="15607">FI</cx:pt>
          <cx:pt idx="15608">FI</cx:pt>
          <cx:pt idx="15609">FI</cx:pt>
          <cx:pt idx="15610">FI</cx:pt>
          <cx:pt idx="15611">FI</cx:pt>
          <cx:pt idx="15612">FI</cx:pt>
          <cx:pt idx="15613">FI</cx:pt>
          <cx:pt idx="15614">FI</cx:pt>
          <cx:pt idx="15615">FI</cx:pt>
          <cx:pt idx="15616">FI</cx:pt>
          <cx:pt idx="15617">FI</cx:pt>
          <cx:pt idx="15618">FI</cx:pt>
          <cx:pt idx="15619">FI</cx:pt>
          <cx:pt idx="15620">FI</cx:pt>
          <cx:pt idx="15621">FI</cx:pt>
          <cx:pt idx="15622">FI</cx:pt>
          <cx:pt idx="15623">FI</cx:pt>
          <cx:pt idx="15624">FI</cx:pt>
          <cx:pt idx="15625">FI</cx:pt>
          <cx:pt idx="15626">FI</cx:pt>
          <cx:pt idx="15627">FI</cx:pt>
          <cx:pt idx="15628">FI</cx:pt>
          <cx:pt idx="15629">FI</cx:pt>
          <cx:pt idx="15630">FI</cx:pt>
          <cx:pt idx="15631">FI</cx:pt>
          <cx:pt idx="15632">FI</cx:pt>
          <cx:pt idx="15633">FI</cx:pt>
          <cx:pt idx="15634">FI</cx:pt>
          <cx:pt idx="15635">FI</cx:pt>
          <cx:pt idx="15636">FI</cx:pt>
          <cx:pt idx="15637">FI</cx:pt>
          <cx:pt idx="15638">FI</cx:pt>
          <cx:pt idx="15639">FI</cx:pt>
          <cx:pt idx="15640">FI</cx:pt>
          <cx:pt idx="15641">FI</cx:pt>
          <cx:pt idx="15642">FI</cx:pt>
          <cx:pt idx="15643">FI</cx:pt>
          <cx:pt idx="15644">FI</cx:pt>
          <cx:pt idx="15645">FI</cx:pt>
          <cx:pt idx="15646">FI</cx:pt>
          <cx:pt idx="15647">FI</cx:pt>
          <cx:pt idx="15648">FI</cx:pt>
          <cx:pt idx="15649">FI</cx:pt>
          <cx:pt idx="15650">FI</cx:pt>
          <cx:pt idx="15651">FI</cx:pt>
          <cx:pt idx="15652">FI</cx:pt>
          <cx:pt idx="15653">FI</cx:pt>
          <cx:pt idx="15654">FI</cx:pt>
          <cx:pt idx="15655">FI</cx:pt>
          <cx:pt idx="15656">FI</cx:pt>
          <cx:pt idx="15657">FI</cx:pt>
          <cx:pt idx="15658">FI</cx:pt>
          <cx:pt idx="15659">FI</cx:pt>
          <cx:pt idx="15660">FI</cx:pt>
          <cx:pt idx="15661">FI</cx:pt>
          <cx:pt idx="15662">FI</cx:pt>
          <cx:pt idx="15663">FI</cx:pt>
          <cx:pt idx="15664">FI</cx:pt>
          <cx:pt idx="15665">FI</cx:pt>
          <cx:pt idx="15666">FI</cx:pt>
          <cx:pt idx="15667">FI</cx:pt>
          <cx:pt idx="15668">FI</cx:pt>
          <cx:pt idx="15669">FI</cx:pt>
          <cx:pt idx="15670">FI</cx:pt>
          <cx:pt idx="15671">FI</cx:pt>
          <cx:pt idx="15672">FI</cx:pt>
          <cx:pt idx="15673">FI</cx:pt>
          <cx:pt idx="15674">FI</cx:pt>
          <cx:pt idx="15675">FI</cx:pt>
          <cx:pt idx="15676">FI</cx:pt>
          <cx:pt idx="15677">FI</cx:pt>
          <cx:pt idx="15678">FI</cx:pt>
          <cx:pt idx="15679">FI</cx:pt>
          <cx:pt idx="15680">FI</cx:pt>
          <cx:pt idx="15681">FI</cx:pt>
          <cx:pt idx="15682">FI</cx:pt>
          <cx:pt idx="15683">FI</cx:pt>
          <cx:pt idx="15684">FI</cx:pt>
          <cx:pt idx="15685">FI</cx:pt>
          <cx:pt idx="15686">FI</cx:pt>
          <cx:pt idx="15687">FI</cx:pt>
          <cx:pt idx="15688">FI</cx:pt>
          <cx:pt idx="15689">FI</cx:pt>
          <cx:pt idx="15690">FI</cx:pt>
          <cx:pt idx="15691">FI</cx:pt>
          <cx:pt idx="15692">FI</cx:pt>
          <cx:pt idx="15693">FI</cx:pt>
          <cx:pt idx="15694">FI</cx:pt>
          <cx:pt idx="15695">FI</cx:pt>
          <cx:pt idx="15696">FI</cx:pt>
          <cx:pt idx="15697">FI</cx:pt>
          <cx:pt idx="15698">FI</cx:pt>
          <cx:pt idx="15699">FI</cx:pt>
          <cx:pt idx="15700">FI</cx:pt>
          <cx:pt idx="15701">FI</cx:pt>
          <cx:pt idx="15702">FI</cx:pt>
          <cx:pt idx="15703">FI</cx:pt>
          <cx:pt idx="15704">FI</cx:pt>
          <cx:pt idx="15705">FI</cx:pt>
          <cx:pt idx="15706">FI</cx:pt>
          <cx:pt idx="15707">FI</cx:pt>
          <cx:pt idx="15708">FI</cx:pt>
          <cx:pt idx="15709">FI</cx:pt>
          <cx:pt idx="15710">FI</cx:pt>
          <cx:pt idx="15711">FI</cx:pt>
          <cx:pt idx="15712">FI</cx:pt>
          <cx:pt idx="15713">FI</cx:pt>
          <cx:pt idx="15714">FI</cx:pt>
          <cx:pt idx="15715">FI</cx:pt>
          <cx:pt idx="15716">FI</cx:pt>
          <cx:pt idx="15717">FI</cx:pt>
          <cx:pt idx="15718">FI</cx:pt>
          <cx:pt idx="15719">FI</cx:pt>
          <cx:pt idx="15720">FI</cx:pt>
          <cx:pt idx="15721">FI</cx:pt>
          <cx:pt idx="15722">FI</cx:pt>
          <cx:pt idx="15723">FI</cx:pt>
          <cx:pt idx="15724">FI</cx:pt>
          <cx:pt idx="15725">FI</cx:pt>
          <cx:pt idx="15726">FI</cx:pt>
          <cx:pt idx="15727">FI</cx:pt>
          <cx:pt idx="15728">FI</cx:pt>
          <cx:pt idx="15729">FI</cx:pt>
          <cx:pt idx="15730">FI</cx:pt>
          <cx:pt idx="15731">FI</cx:pt>
          <cx:pt idx="15732">FI</cx:pt>
          <cx:pt idx="15733">FI</cx:pt>
          <cx:pt idx="15734">FI</cx:pt>
          <cx:pt idx="15735">FI</cx:pt>
          <cx:pt idx="15736">FI</cx:pt>
          <cx:pt idx="15737">FI</cx:pt>
          <cx:pt idx="15738">FI</cx:pt>
          <cx:pt idx="15739">FI</cx:pt>
          <cx:pt idx="15740">FI</cx:pt>
          <cx:pt idx="15741">FI</cx:pt>
          <cx:pt idx="15742">FI</cx:pt>
          <cx:pt idx="15743">FI</cx:pt>
          <cx:pt idx="15744">FI</cx:pt>
          <cx:pt idx="15745">FI</cx:pt>
          <cx:pt idx="15746">FI</cx:pt>
          <cx:pt idx="15747">FI</cx:pt>
          <cx:pt idx="15748">FI</cx:pt>
          <cx:pt idx="15749">FI</cx:pt>
          <cx:pt idx="15750">FI</cx:pt>
          <cx:pt idx="15751">FI</cx:pt>
          <cx:pt idx="15752">FI</cx:pt>
          <cx:pt idx="15753">FI</cx:pt>
          <cx:pt idx="15754">FI</cx:pt>
          <cx:pt idx="15755">FI</cx:pt>
          <cx:pt idx="15756">FI</cx:pt>
          <cx:pt idx="15757">FI</cx:pt>
          <cx:pt idx="15758">FI</cx:pt>
          <cx:pt idx="15759">FI</cx:pt>
          <cx:pt idx="15760">FI</cx:pt>
          <cx:pt idx="15761">FI</cx:pt>
          <cx:pt idx="15762">FI</cx:pt>
          <cx:pt idx="15763">FI</cx:pt>
          <cx:pt idx="15764">FI</cx:pt>
          <cx:pt idx="15765">FI</cx:pt>
          <cx:pt idx="15766">FI</cx:pt>
          <cx:pt idx="15767">FI</cx:pt>
          <cx:pt idx="15768">FI</cx:pt>
          <cx:pt idx="15769">FI</cx:pt>
          <cx:pt idx="15770">FI</cx:pt>
          <cx:pt idx="15771">FI</cx:pt>
          <cx:pt idx="15772">FI</cx:pt>
          <cx:pt idx="15773">FI</cx:pt>
          <cx:pt idx="15774">FI</cx:pt>
          <cx:pt idx="15775">FI</cx:pt>
          <cx:pt idx="15776">FI</cx:pt>
          <cx:pt idx="15777">FI</cx:pt>
          <cx:pt idx="15778">FI</cx:pt>
          <cx:pt idx="15779">FI</cx:pt>
          <cx:pt idx="15780">FI</cx:pt>
          <cx:pt idx="15781">FI</cx:pt>
          <cx:pt idx="15782">FI</cx:pt>
          <cx:pt idx="15783">FI</cx:pt>
          <cx:pt idx="15784">FI</cx:pt>
          <cx:pt idx="15785">FI</cx:pt>
          <cx:pt idx="15786">FI</cx:pt>
          <cx:pt idx="15787">FI</cx:pt>
          <cx:pt idx="15788">FI</cx:pt>
          <cx:pt idx="15789">FI</cx:pt>
          <cx:pt idx="15790">FI</cx:pt>
          <cx:pt idx="15791">FI</cx:pt>
          <cx:pt idx="15792">FI</cx:pt>
          <cx:pt idx="15793">FI</cx:pt>
          <cx:pt idx="15794">FI</cx:pt>
          <cx:pt idx="15795">FI</cx:pt>
          <cx:pt idx="15796">FI</cx:pt>
          <cx:pt idx="15797">FI</cx:pt>
          <cx:pt idx="15798">FI</cx:pt>
          <cx:pt idx="15799">FI</cx:pt>
          <cx:pt idx="15800">FI</cx:pt>
          <cx:pt idx="15801">FI</cx:pt>
          <cx:pt idx="15802">FI</cx:pt>
          <cx:pt idx="15803">FI</cx:pt>
          <cx:pt idx="15804">FI</cx:pt>
          <cx:pt idx="15805">FI</cx:pt>
          <cx:pt idx="15806">FI</cx:pt>
          <cx:pt idx="15807">FI</cx:pt>
          <cx:pt idx="15808">FI</cx:pt>
          <cx:pt idx="15809">FI</cx:pt>
          <cx:pt idx="15810">FI</cx:pt>
          <cx:pt idx="15811">FI</cx:pt>
          <cx:pt idx="15812">FI</cx:pt>
          <cx:pt idx="15813">FI</cx:pt>
          <cx:pt idx="15814">FI</cx:pt>
          <cx:pt idx="15815">FI</cx:pt>
          <cx:pt idx="15816">FI</cx:pt>
          <cx:pt idx="15817">FI</cx:pt>
          <cx:pt idx="15818">FI</cx:pt>
          <cx:pt idx="15819">FI</cx:pt>
          <cx:pt idx="15820">FI</cx:pt>
          <cx:pt idx="15821">FI</cx:pt>
          <cx:pt idx="15822">FI</cx:pt>
          <cx:pt idx="15823">FI</cx:pt>
          <cx:pt idx="15824">FI</cx:pt>
          <cx:pt idx="15825">FI</cx:pt>
          <cx:pt idx="15826">FI</cx:pt>
          <cx:pt idx="15827">FI</cx:pt>
          <cx:pt idx="15828">FI</cx:pt>
          <cx:pt idx="15829">FI</cx:pt>
          <cx:pt idx="15830">FI</cx:pt>
          <cx:pt idx="15831">FI</cx:pt>
          <cx:pt idx="15832">FI</cx:pt>
          <cx:pt idx="15833">FI</cx:pt>
          <cx:pt idx="15834">FI</cx:pt>
          <cx:pt idx="15835">FI</cx:pt>
          <cx:pt idx="15836">FI</cx:pt>
          <cx:pt idx="15837">FI</cx:pt>
          <cx:pt idx="15838">FI</cx:pt>
          <cx:pt idx="15839">FI</cx:pt>
          <cx:pt idx="15840">FI</cx:pt>
          <cx:pt idx="15841">FI</cx:pt>
          <cx:pt idx="15842">FI</cx:pt>
          <cx:pt idx="15843">FI</cx:pt>
          <cx:pt idx="15844">FI</cx:pt>
          <cx:pt idx="15845">FI</cx:pt>
          <cx:pt idx="15846">FI</cx:pt>
          <cx:pt idx="15847">FI</cx:pt>
          <cx:pt idx="15848">FI</cx:pt>
          <cx:pt idx="15849">FI</cx:pt>
          <cx:pt idx="15850">FI</cx:pt>
          <cx:pt idx="15851">FI</cx:pt>
          <cx:pt idx="15852">FI</cx:pt>
          <cx:pt idx="15853">FI</cx:pt>
          <cx:pt idx="15854">FI</cx:pt>
          <cx:pt idx="15855">FI</cx:pt>
          <cx:pt idx="15856">FI</cx:pt>
          <cx:pt idx="15857">FI</cx:pt>
          <cx:pt idx="15858">FI</cx:pt>
          <cx:pt idx="15859">FI</cx:pt>
          <cx:pt idx="15860">FI</cx:pt>
          <cx:pt idx="15861">FI</cx:pt>
          <cx:pt idx="15862">FI</cx:pt>
          <cx:pt idx="15863">FI</cx:pt>
          <cx:pt idx="15864">FI</cx:pt>
          <cx:pt idx="15865">FI</cx:pt>
          <cx:pt idx="15866">FI</cx:pt>
          <cx:pt idx="15867">FI</cx:pt>
          <cx:pt idx="15868">FI</cx:pt>
          <cx:pt idx="15869">FI</cx:pt>
          <cx:pt idx="15870">FI</cx:pt>
          <cx:pt idx="15871">FI</cx:pt>
          <cx:pt idx="15872">FI</cx:pt>
          <cx:pt idx="15873">FI</cx:pt>
          <cx:pt idx="15874">FI</cx:pt>
          <cx:pt idx="15875">FI</cx:pt>
          <cx:pt idx="15876">FI</cx:pt>
          <cx:pt idx="15877">FI</cx:pt>
          <cx:pt idx="15878">FI</cx:pt>
          <cx:pt idx="15879">FI</cx:pt>
          <cx:pt idx="15880">FI</cx:pt>
          <cx:pt idx="15881">FI</cx:pt>
          <cx:pt idx="15882">FI</cx:pt>
          <cx:pt idx="15883">FI</cx:pt>
          <cx:pt idx="15884">FI</cx:pt>
          <cx:pt idx="15885">FI</cx:pt>
          <cx:pt idx="15886">FI</cx:pt>
          <cx:pt idx="15887">FI</cx:pt>
          <cx:pt idx="15888">FI</cx:pt>
          <cx:pt idx="15889">FI</cx:pt>
          <cx:pt idx="15890">FI</cx:pt>
          <cx:pt idx="15891">FI</cx:pt>
          <cx:pt idx="15892">FI</cx:pt>
          <cx:pt idx="15893">FI</cx:pt>
          <cx:pt idx="15894">FI</cx:pt>
          <cx:pt idx="15895">FI</cx:pt>
          <cx:pt idx="15896">FI</cx:pt>
          <cx:pt idx="15897">FI</cx:pt>
          <cx:pt idx="15898">FI</cx:pt>
          <cx:pt idx="15899">FI</cx:pt>
          <cx:pt idx="15900">FI</cx:pt>
          <cx:pt idx="15901">FI</cx:pt>
          <cx:pt idx="15902">FI</cx:pt>
          <cx:pt idx="15903">FI</cx:pt>
          <cx:pt idx="15904">FI</cx:pt>
          <cx:pt idx="15905">FI</cx:pt>
          <cx:pt idx="15906">FI</cx:pt>
          <cx:pt idx="15907">FI</cx:pt>
          <cx:pt idx="15908">FI</cx:pt>
          <cx:pt idx="15909">FI</cx:pt>
          <cx:pt idx="15910">FI</cx:pt>
          <cx:pt idx="15911">FI</cx:pt>
          <cx:pt idx="15912">FI</cx:pt>
          <cx:pt idx="15913">FI</cx:pt>
          <cx:pt idx="15914">FI</cx:pt>
          <cx:pt idx="15915">FI</cx:pt>
          <cx:pt idx="15916">FI</cx:pt>
          <cx:pt idx="15917">FI</cx:pt>
          <cx:pt idx="15918">FI</cx:pt>
          <cx:pt idx="15919">FI</cx:pt>
          <cx:pt idx="15920">FI</cx:pt>
          <cx:pt idx="15921">FI</cx:pt>
          <cx:pt idx="15922">FI</cx:pt>
          <cx:pt idx="15923">FI</cx:pt>
          <cx:pt idx="15924">FI</cx:pt>
          <cx:pt idx="15925">FI</cx:pt>
          <cx:pt idx="15926">FI</cx:pt>
          <cx:pt idx="15927">FI</cx:pt>
          <cx:pt idx="15928">FI</cx:pt>
          <cx:pt idx="15929">FI</cx:pt>
          <cx:pt idx="15930">FI</cx:pt>
          <cx:pt idx="15931">FI</cx:pt>
          <cx:pt idx="15932">FI</cx:pt>
          <cx:pt idx="15933">FI</cx:pt>
          <cx:pt idx="15934">FI</cx:pt>
          <cx:pt idx="15935">FI</cx:pt>
          <cx:pt idx="15936">FI</cx:pt>
          <cx:pt idx="15937">FI</cx:pt>
          <cx:pt idx="15938">FI</cx:pt>
          <cx:pt idx="15939">FI</cx:pt>
          <cx:pt idx="15940">FI</cx:pt>
          <cx:pt idx="15941">FI</cx:pt>
          <cx:pt idx="15942">FI</cx:pt>
          <cx:pt idx="15943">FI</cx:pt>
          <cx:pt idx="15944">FI</cx:pt>
          <cx:pt idx="15945">FI</cx:pt>
          <cx:pt idx="15946">FI</cx:pt>
          <cx:pt idx="15947">FI</cx:pt>
          <cx:pt idx="15948">FI</cx:pt>
          <cx:pt idx="15949">FI</cx:pt>
          <cx:pt idx="15950">FI</cx:pt>
          <cx:pt idx="15951">FI</cx:pt>
          <cx:pt idx="15952">FI</cx:pt>
          <cx:pt idx="15953">FI</cx:pt>
          <cx:pt idx="15954">FI</cx:pt>
          <cx:pt idx="15955">FI</cx:pt>
          <cx:pt idx="15956">FI</cx:pt>
          <cx:pt idx="15957">FI</cx:pt>
          <cx:pt idx="15958">FI</cx:pt>
          <cx:pt idx="15959">FI</cx:pt>
          <cx:pt idx="15960">FI</cx:pt>
          <cx:pt idx="15961">FI</cx:pt>
          <cx:pt idx="15962">FI</cx:pt>
          <cx:pt idx="15963">FI</cx:pt>
          <cx:pt idx="15964">FI</cx:pt>
          <cx:pt idx="15965">FI</cx:pt>
          <cx:pt idx="15966">FI</cx:pt>
          <cx:pt idx="15967">FI</cx:pt>
          <cx:pt idx="15968">FI</cx:pt>
          <cx:pt idx="15969">FI</cx:pt>
          <cx:pt idx="15970">FI</cx:pt>
          <cx:pt idx="15971">FI</cx:pt>
          <cx:pt idx="15972">FI</cx:pt>
          <cx:pt idx="15973">FI</cx:pt>
          <cx:pt idx="15974">FI</cx:pt>
          <cx:pt idx="15975">FI</cx:pt>
          <cx:pt idx="15976">FI</cx:pt>
          <cx:pt idx="15977">FI</cx:pt>
          <cx:pt idx="15978">FI</cx:pt>
          <cx:pt idx="15979">FI</cx:pt>
          <cx:pt idx="15980">FI</cx:pt>
          <cx:pt idx="15981">FI</cx:pt>
          <cx:pt idx="15982">FI</cx:pt>
          <cx:pt idx="15983">FI</cx:pt>
          <cx:pt idx="15984">FI</cx:pt>
          <cx:pt idx="15985">FI</cx:pt>
          <cx:pt idx="15986">FI</cx:pt>
          <cx:pt idx="15987">FI</cx:pt>
          <cx:pt idx="15988">FI</cx:pt>
          <cx:pt idx="15989">FI</cx:pt>
          <cx:pt idx="15990">FI</cx:pt>
          <cx:pt idx="15991">FI</cx:pt>
          <cx:pt idx="15992">FI</cx:pt>
          <cx:pt idx="15993">FI</cx:pt>
          <cx:pt idx="15994">FI</cx:pt>
          <cx:pt idx="15995">FI</cx:pt>
          <cx:pt idx="15996">FI</cx:pt>
          <cx:pt idx="15997">FI</cx:pt>
          <cx:pt idx="15998">FI</cx:pt>
          <cx:pt idx="15999">FI</cx:pt>
          <cx:pt idx="16000">FI</cx:pt>
          <cx:pt idx="16001">FI</cx:pt>
          <cx:pt idx="16002">FI</cx:pt>
          <cx:pt idx="16003">FI</cx:pt>
          <cx:pt idx="16004">FI</cx:pt>
          <cx:pt idx="16005">FI</cx:pt>
          <cx:pt idx="16006">FI</cx:pt>
          <cx:pt idx="16007">FI</cx:pt>
          <cx:pt idx="16008">FI</cx:pt>
          <cx:pt idx="16009">FI</cx:pt>
          <cx:pt idx="16010">FI</cx:pt>
          <cx:pt idx="16011">FI</cx:pt>
          <cx:pt idx="16012">FI</cx:pt>
          <cx:pt idx="16013">FI</cx:pt>
          <cx:pt idx="16014">FI</cx:pt>
          <cx:pt idx="16015">FI</cx:pt>
          <cx:pt idx="16016">FI</cx:pt>
          <cx:pt idx="16017">FI</cx:pt>
          <cx:pt idx="16018">FI</cx:pt>
          <cx:pt idx="16019">FI</cx:pt>
          <cx:pt idx="16020">FI</cx:pt>
          <cx:pt idx="16021">FI</cx:pt>
          <cx:pt idx="16022">FI</cx:pt>
          <cx:pt idx="16023">FI</cx:pt>
          <cx:pt idx="16024">FI</cx:pt>
          <cx:pt idx="16025">FI</cx:pt>
          <cx:pt idx="16026">FI</cx:pt>
          <cx:pt idx="16027">FI</cx:pt>
          <cx:pt idx="16028">FI</cx:pt>
          <cx:pt idx="16029">FI</cx:pt>
          <cx:pt idx="16030">FI</cx:pt>
          <cx:pt idx="16031">FI</cx:pt>
          <cx:pt idx="16032">FI</cx:pt>
          <cx:pt idx="16033">FI</cx:pt>
          <cx:pt idx="16034">FI</cx:pt>
          <cx:pt idx="16035">FI</cx:pt>
          <cx:pt idx="16036">FI</cx:pt>
          <cx:pt idx="16037">FI</cx:pt>
          <cx:pt idx="16038">FI</cx:pt>
          <cx:pt idx="16039">FI</cx:pt>
          <cx:pt idx="16040">FI</cx:pt>
          <cx:pt idx="16041">FI</cx:pt>
          <cx:pt idx="16042">FI</cx:pt>
          <cx:pt idx="16043">FI</cx:pt>
          <cx:pt idx="16044">FI</cx:pt>
          <cx:pt idx="16045">FI</cx:pt>
          <cx:pt idx="16046">FI</cx:pt>
          <cx:pt idx="16047">FI</cx:pt>
          <cx:pt idx="16048">FI</cx:pt>
          <cx:pt idx="16049">FI</cx:pt>
          <cx:pt idx="16050">FI</cx:pt>
          <cx:pt idx="16051">FI</cx:pt>
          <cx:pt idx="16052">FI</cx:pt>
          <cx:pt idx="16053">FI</cx:pt>
          <cx:pt idx="16054">FI</cx:pt>
          <cx:pt idx="16055">FI</cx:pt>
          <cx:pt idx="16056">FI</cx:pt>
          <cx:pt idx="16057">FI</cx:pt>
          <cx:pt idx="16058">FI</cx:pt>
          <cx:pt idx="16059">FI</cx:pt>
          <cx:pt idx="16060">FI</cx:pt>
          <cx:pt idx="16061">FI</cx:pt>
          <cx:pt idx="16062">FI</cx:pt>
          <cx:pt idx="16063">FI</cx:pt>
          <cx:pt idx="16064">FI</cx:pt>
          <cx:pt idx="16065">FI</cx:pt>
          <cx:pt idx="16066">FI</cx:pt>
          <cx:pt idx="16067">FI</cx:pt>
          <cx:pt idx="16068">FI</cx:pt>
          <cx:pt idx="16069">FI</cx:pt>
          <cx:pt idx="16070">FI</cx:pt>
          <cx:pt idx="16071">FI</cx:pt>
          <cx:pt idx="16072">FI</cx:pt>
          <cx:pt idx="16073">FI</cx:pt>
          <cx:pt idx="16074">FI</cx:pt>
          <cx:pt idx="16075">FI</cx:pt>
          <cx:pt idx="16076">FI</cx:pt>
          <cx:pt idx="16077">FI</cx:pt>
          <cx:pt idx="16078">FI</cx:pt>
          <cx:pt idx="16079">FI</cx:pt>
          <cx:pt idx="16080">FI</cx:pt>
          <cx:pt idx="16081">FI</cx:pt>
          <cx:pt idx="16082">FI</cx:pt>
          <cx:pt idx="16083">FI</cx:pt>
          <cx:pt idx="16084">FI</cx:pt>
          <cx:pt idx="16085">FI</cx:pt>
          <cx:pt idx="16086">FI</cx:pt>
          <cx:pt idx="16087">FI</cx:pt>
          <cx:pt idx="16088">FI</cx:pt>
          <cx:pt idx="16089">FI</cx:pt>
          <cx:pt idx="16090">FI</cx:pt>
          <cx:pt idx="16091">FI</cx:pt>
          <cx:pt idx="16092">FI</cx:pt>
          <cx:pt idx="16093">FI</cx:pt>
          <cx:pt idx="16094">FI</cx:pt>
          <cx:pt idx="16095">FI</cx:pt>
          <cx:pt idx="16096">FI</cx:pt>
          <cx:pt idx="16097">FI</cx:pt>
          <cx:pt idx="16098">FI</cx:pt>
          <cx:pt idx="16099">FI</cx:pt>
          <cx:pt idx="16100">FI</cx:pt>
          <cx:pt idx="16101">FI</cx:pt>
          <cx:pt idx="16102">FI</cx:pt>
          <cx:pt idx="16103">FI</cx:pt>
          <cx:pt idx="16104">FI</cx:pt>
          <cx:pt idx="16105">FI</cx:pt>
          <cx:pt idx="16106">FI</cx:pt>
          <cx:pt idx="16107">FI</cx:pt>
          <cx:pt idx="16108">FI</cx:pt>
          <cx:pt idx="16109">FI</cx:pt>
          <cx:pt idx="16110">FI</cx:pt>
          <cx:pt idx="16111">FI</cx:pt>
          <cx:pt idx="16112">FI</cx:pt>
          <cx:pt idx="16113">FI</cx:pt>
          <cx:pt idx="16114">FI</cx:pt>
          <cx:pt idx="16115">FI</cx:pt>
          <cx:pt idx="16116">FI</cx:pt>
          <cx:pt idx="16117">FI</cx:pt>
          <cx:pt idx="16118">FI</cx:pt>
          <cx:pt idx="16119">FI</cx:pt>
          <cx:pt idx="16120">FI</cx:pt>
          <cx:pt idx="16121">FI</cx:pt>
          <cx:pt idx="16122">FI</cx:pt>
          <cx:pt idx="16123">FI</cx:pt>
          <cx:pt idx="16124">FI</cx:pt>
          <cx:pt idx="16125">FI</cx:pt>
          <cx:pt idx="16126">FI</cx:pt>
          <cx:pt idx="16127">FI</cx:pt>
          <cx:pt idx="16128">FI</cx:pt>
          <cx:pt idx="16129">FI</cx:pt>
          <cx:pt idx="16130">FI</cx:pt>
          <cx:pt idx="16131">FI</cx:pt>
          <cx:pt idx="16132">FI</cx:pt>
          <cx:pt idx="16133">FI</cx:pt>
          <cx:pt idx="16134">FI</cx:pt>
          <cx:pt idx="16135">FI</cx:pt>
          <cx:pt idx="16136">FI</cx:pt>
          <cx:pt idx="16137">FI</cx:pt>
          <cx:pt idx="16138">FI</cx:pt>
          <cx:pt idx="16139">FI</cx:pt>
          <cx:pt idx="16140">FI</cx:pt>
          <cx:pt idx="16141">FI</cx:pt>
          <cx:pt idx="16142">FI</cx:pt>
          <cx:pt idx="16143">FI</cx:pt>
          <cx:pt idx="16144">FI</cx:pt>
          <cx:pt idx="16145">FI</cx:pt>
          <cx:pt idx="16146">FI</cx:pt>
          <cx:pt idx="16147">FI</cx:pt>
          <cx:pt idx="16148">FI</cx:pt>
          <cx:pt idx="16149">FI</cx:pt>
          <cx:pt idx="16150">FI</cx:pt>
          <cx:pt idx="16151">FI</cx:pt>
          <cx:pt idx="16152">FI</cx:pt>
          <cx:pt idx="16153">FI</cx:pt>
          <cx:pt idx="16154">FI</cx:pt>
          <cx:pt idx="16155">FI</cx:pt>
          <cx:pt idx="16156">FI</cx:pt>
          <cx:pt idx="16157">FI</cx:pt>
          <cx:pt idx="16158">FI</cx:pt>
          <cx:pt idx="16159">FI</cx:pt>
          <cx:pt idx="16160">FI</cx:pt>
          <cx:pt idx="16161">FI</cx:pt>
          <cx:pt idx="16162">FI</cx:pt>
          <cx:pt idx="16163">FI</cx:pt>
          <cx:pt idx="16164">FI</cx:pt>
          <cx:pt idx="16165">FI</cx:pt>
          <cx:pt idx="16166">FI</cx:pt>
          <cx:pt idx="16167">FI</cx:pt>
          <cx:pt idx="16168">FI</cx:pt>
          <cx:pt idx="16169">FI</cx:pt>
          <cx:pt idx="16170">FI</cx:pt>
          <cx:pt idx="16171">FI</cx:pt>
          <cx:pt idx="16172">FI</cx:pt>
          <cx:pt idx="16173">FI</cx:pt>
          <cx:pt idx="16174">FI</cx:pt>
          <cx:pt idx="16175">FI</cx:pt>
          <cx:pt idx="16176">FI</cx:pt>
          <cx:pt idx="16177">FI</cx:pt>
          <cx:pt idx="16178">FI</cx:pt>
          <cx:pt idx="16179">FI</cx:pt>
          <cx:pt idx="16180">FI</cx:pt>
          <cx:pt idx="16181">FI</cx:pt>
          <cx:pt idx="16182">FI</cx:pt>
          <cx:pt idx="16183">FI</cx:pt>
          <cx:pt idx="16184">FI</cx:pt>
          <cx:pt idx="16185">FI</cx:pt>
          <cx:pt idx="16186">FI</cx:pt>
          <cx:pt idx="16187">FI</cx:pt>
          <cx:pt idx="16188">FI</cx:pt>
          <cx:pt idx="16189">FI</cx:pt>
          <cx:pt idx="16190">FI</cx:pt>
          <cx:pt idx="16191">FI</cx:pt>
          <cx:pt idx="16192">FI</cx:pt>
          <cx:pt idx="16193">FI</cx:pt>
          <cx:pt idx="16194">FI</cx:pt>
          <cx:pt idx="16195">FI</cx:pt>
          <cx:pt idx="16196">FI</cx:pt>
          <cx:pt idx="16197">FI</cx:pt>
          <cx:pt idx="16198">FI</cx:pt>
          <cx:pt idx="16199">FI</cx:pt>
          <cx:pt idx="16200">FI</cx:pt>
          <cx:pt idx="16201">FI</cx:pt>
          <cx:pt idx="16202">FI</cx:pt>
          <cx:pt idx="16203">FI</cx:pt>
          <cx:pt idx="16204">FI</cx:pt>
          <cx:pt idx="16205">FI</cx:pt>
          <cx:pt idx="16206">FI</cx:pt>
          <cx:pt idx="16207">FI</cx:pt>
          <cx:pt idx="16208">FI</cx:pt>
          <cx:pt idx="16209">FI</cx:pt>
          <cx:pt idx="16210">FI</cx:pt>
          <cx:pt idx="16211">FI</cx:pt>
          <cx:pt idx="16212">FI</cx:pt>
          <cx:pt idx="16213">FI</cx:pt>
          <cx:pt idx="16214">FI</cx:pt>
          <cx:pt idx="16215">FI</cx:pt>
          <cx:pt idx="16216">FI</cx:pt>
          <cx:pt idx="16217">FI</cx:pt>
          <cx:pt idx="16218">FI</cx:pt>
          <cx:pt idx="16219">FI</cx:pt>
          <cx:pt idx="16220">FI</cx:pt>
          <cx:pt idx="16221">FI</cx:pt>
          <cx:pt idx="16222">FI</cx:pt>
          <cx:pt idx="16223">FI</cx:pt>
          <cx:pt idx="16224">FI</cx:pt>
          <cx:pt idx="16225">FI</cx:pt>
          <cx:pt idx="16226">FI</cx:pt>
          <cx:pt idx="16227">FI</cx:pt>
          <cx:pt idx="16228">FI</cx:pt>
          <cx:pt idx="16229">FI</cx:pt>
          <cx:pt idx="16230">FI</cx:pt>
          <cx:pt idx="16231">FI</cx:pt>
          <cx:pt idx="16232">FI</cx:pt>
          <cx:pt idx="16233">FI</cx:pt>
          <cx:pt idx="16234">FI</cx:pt>
          <cx:pt idx="16235">FI</cx:pt>
          <cx:pt idx="16236">FI</cx:pt>
          <cx:pt idx="16237">FI</cx:pt>
          <cx:pt idx="16238">FI</cx:pt>
          <cx:pt idx="16239">FI</cx:pt>
          <cx:pt idx="16240">FI</cx:pt>
          <cx:pt idx="16241">FI</cx:pt>
          <cx:pt idx="16242">FR</cx:pt>
          <cx:pt idx="16243">FR</cx:pt>
          <cx:pt idx="16244">FR</cx:pt>
          <cx:pt idx="16245">FR</cx:pt>
          <cx:pt idx="16246">FR</cx:pt>
          <cx:pt idx="16247">FR</cx:pt>
          <cx:pt idx="16248">FR</cx:pt>
          <cx:pt idx="16249">FR</cx:pt>
          <cx:pt idx="16250">FR</cx:pt>
          <cx:pt idx="16251">FR</cx:pt>
          <cx:pt idx="16252">FR</cx:pt>
          <cx:pt idx="16253">FR</cx:pt>
          <cx:pt idx="16254">FR</cx:pt>
          <cx:pt idx="16255">FR</cx:pt>
          <cx:pt idx="16256">FR</cx:pt>
          <cx:pt idx="16257">FR</cx:pt>
          <cx:pt idx="16258">FR</cx:pt>
          <cx:pt idx="16259">FR</cx:pt>
          <cx:pt idx="16260">FR</cx:pt>
          <cx:pt idx="16261">FR</cx:pt>
          <cx:pt idx="16262">FR</cx:pt>
          <cx:pt idx="16263">FR</cx:pt>
          <cx:pt idx="16264">FR</cx:pt>
          <cx:pt idx="16265">FR</cx:pt>
          <cx:pt idx="16266">FR</cx:pt>
          <cx:pt idx="16267">FR</cx:pt>
          <cx:pt idx="16268">FR</cx:pt>
          <cx:pt idx="16269">FR</cx:pt>
          <cx:pt idx="16270">FR</cx:pt>
          <cx:pt idx="16271">FR</cx:pt>
          <cx:pt idx="16272">FR</cx:pt>
          <cx:pt idx="16273">FR</cx:pt>
          <cx:pt idx="16274">FR</cx:pt>
          <cx:pt idx="16275">FR</cx:pt>
          <cx:pt idx="16276">FR</cx:pt>
          <cx:pt idx="16277">FR</cx:pt>
          <cx:pt idx="16278">FR</cx:pt>
          <cx:pt idx="16279">FR</cx:pt>
          <cx:pt idx="16280">FR</cx:pt>
          <cx:pt idx="16281">FR</cx:pt>
          <cx:pt idx="16282">FR</cx:pt>
          <cx:pt idx="16283">FR</cx:pt>
          <cx:pt idx="16284">FR</cx:pt>
          <cx:pt idx="16285">FR</cx:pt>
          <cx:pt idx="16286">FR</cx:pt>
          <cx:pt idx="16287">FR</cx:pt>
          <cx:pt idx="16288">FR</cx:pt>
          <cx:pt idx="16289">FR</cx:pt>
          <cx:pt idx="16290">FR</cx:pt>
          <cx:pt idx="16291">FR</cx:pt>
          <cx:pt idx="16292">FR</cx:pt>
          <cx:pt idx="16293">FR</cx:pt>
          <cx:pt idx="16294">FR</cx:pt>
          <cx:pt idx="16295">FR</cx:pt>
          <cx:pt idx="16296">FR</cx:pt>
          <cx:pt idx="16297">FR</cx:pt>
          <cx:pt idx="16298">FR</cx:pt>
          <cx:pt idx="16299">FR</cx:pt>
          <cx:pt idx="16300">FR</cx:pt>
          <cx:pt idx="16301">FR</cx:pt>
          <cx:pt idx="16302">FR</cx:pt>
          <cx:pt idx="16303">FR</cx:pt>
          <cx:pt idx="16304">FR</cx:pt>
          <cx:pt idx="16305">FR</cx:pt>
          <cx:pt idx="16306">FR</cx:pt>
          <cx:pt idx="16307">FR</cx:pt>
          <cx:pt idx="16308">FR</cx:pt>
          <cx:pt idx="16309">FR</cx:pt>
          <cx:pt idx="16310">FR</cx:pt>
          <cx:pt idx="16311">FR</cx:pt>
          <cx:pt idx="16312">FR</cx:pt>
          <cx:pt idx="16313">FR</cx:pt>
          <cx:pt idx="16314">FR</cx:pt>
          <cx:pt idx="16315">FR</cx:pt>
          <cx:pt idx="16316">FR</cx:pt>
          <cx:pt idx="16317">FR</cx:pt>
          <cx:pt idx="16318">FR</cx:pt>
          <cx:pt idx="16319">FR</cx:pt>
          <cx:pt idx="16320">FR</cx:pt>
          <cx:pt idx="16321">FR</cx:pt>
          <cx:pt idx="16322">FR</cx:pt>
          <cx:pt idx="16323">FR</cx:pt>
          <cx:pt idx="16324">FR</cx:pt>
          <cx:pt idx="16325">FR</cx:pt>
          <cx:pt idx="16326">FR</cx:pt>
          <cx:pt idx="16327">FR</cx:pt>
          <cx:pt idx="16328">FR</cx:pt>
          <cx:pt idx="16329">FR</cx:pt>
          <cx:pt idx="16330">FR</cx:pt>
          <cx:pt idx="16331">FR</cx:pt>
          <cx:pt idx="16332">FR</cx:pt>
          <cx:pt idx="16333">FR</cx:pt>
          <cx:pt idx="16334">FR</cx:pt>
          <cx:pt idx="16335">FR</cx:pt>
          <cx:pt idx="16336">FR</cx:pt>
          <cx:pt idx="16337">FR</cx:pt>
          <cx:pt idx="16338">FR</cx:pt>
          <cx:pt idx="16339">FR</cx:pt>
          <cx:pt idx="16340">FR</cx:pt>
          <cx:pt idx="16341">FR</cx:pt>
          <cx:pt idx="16342">FR</cx:pt>
          <cx:pt idx="16343">FR</cx:pt>
          <cx:pt idx="16344">FR</cx:pt>
          <cx:pt idx="16345">FR</cx:pt>
          <cx:pt idx="16346">FR</cx:pt>
          <cx:pt idx="16347">FR</cx:pt>
          <cx:pt idx="16348">FR</cx:pt>
          <cx:pt idx="16349">FR</cx:pt>
          <cx:pt idx="16350">FR</cx:pt>
          <cx:pt idx="16351">FR</cx:pt>
          <cx:pt idx="16352">FR</cx:pt>
          <cx:pt idx="16353">FR</cx:pt>
          <cx:pt idx="16354">FR</cx:pt>
          <cx:pt idx="16355">FR</cx:pt>
          <cx:pt idx="16356">FR</cx:pt>
          <cx:pt idx="16357">FR</cx:pt>
          <cx:pt idx="16358">FR</cx:pt>
          <cx:pt idx="16359">FR</cx:pt>
          <cx:pt idx="16360">FR</cx:pt>
          <cx:pt idx="16361">FR</cx:pt>
          <cx:pt idx="16362">FR</cx:pt>
          <cx:pt idx="16363">FR</cx:pt>
          <cx:pt idx="16364">FR</cx:pt>
          <cx:pt idx="16365">FR</cx:pt>
          <cx:pt idx="16366">FR</cx:pt>
          <cx:pt idx="16367">FR</cx:pt>
          <cx:pt idx="16368">FR</cx:pt>
          <cx:pt idx="16369">FR</cx:pt>
          <cx:pt idx="16370">FR</cx:pt>
          <cx:pt idx="16371">FR</cx:pt>
          <cx:pt idx="16372">FR</cx:pt>
          <cx:pt idx="16373">FR</cx:pt>
          <cx:pt idx="16374">FR</cx:pt>
          <cx:pt idx="16375">FR</cx:pt>
          <cx:pt idx="16376">FR</cx:pt>
          <cx:pt idx="16377">FR</cx:pt>
          <cx:pt idx="16378">FR</cx:pt>
          <cx:pt idx="16379">FR</cx:pt>
          <cx:pt idx="16380">FR</cx:pt>
          <cx:pt idx="16381">FR</cx:pt>
          <cx:pt idx="16382">FR</cx:pt>
          <cx:pt idx="16383">FR</cx:pt>
          <cx:pt idx="16384">FR</cx:pt>
          <cx:pt idx="16385">FR</cx:pt>
          <cx:pt idx="16386">FR</cx:pt>
          <cx:pt idx="16387">FR</cx:pt>
          <cx:pt idx="16388">FR</cx:pt>
          <cx:pt idx="16389">FR</cx:pt>
          <cx:pt idx="16390">FR</cx:pt>
          <cx:pt idx="16391">FR</cx:pt>
          <cx:pt idx="16392">FR</cx:pt>
          <cx:pt idx="16393">FR</cx:pt>
          <cx:pt idx="16394">FR</cx:pt>
          <cx:pt idx="16395">FR</cx:pt>
          <cx:pt idx="16396">FR</cx:pt>
          <cx:pt idx="16397">FR</cx:pt>
          <cx:pt idx="16398">FR</cx:pt>
          <cx:pt idx="16399">FR</cx:pt>
          <cx:pt idx="16400">FR</cx:pt>
          <cx:pt idx="16401">FR</cx:pt>
          <cx:pt idx="16402">FR</cx:pt>
          <cx:pt idx="16403">FR</cx:pt>
          <cx:pt idx="16404">FR</cx:pt>
          <cx:pt idx="16405">FR</cx:pt>
          <cx:pt idx="16406">FR</cx:pt>
          <cx:pt idx="16407">FR</cx:pt>
          <cx:pt idx="16408">FR</cx:pt>
          <cx:pt idx="16409">FR</cx:pt>
          <cx:pt idx="16410">FR</cx:pt>
          <cx:pt idx="16411">FR</cx:pt>
          <cx:pt idx="16412">FR</cx:pt>
          <cx:pt idx="16413">FR</cx:pt>
          <cx:pt idx="16414">FR</cx:pt>
          <cx:pt idx="16415">FR</cx:pt>
          <cx:pt idx="16416">FR</cx:pt>
          <cx:pt idx="16417">FR</cx:pt>
          <cx:pt idx="16418">FR</cx:pt>
          <cx:pt idx="16419">FR</cx:pt>
          <cx:pt idx="16420">FR</cx:pt>
          <cx:pt idx="16421">FR</cx:pt>
          <cx:pt idx="16422">FR</cx:pt>
          <cx:pt idx="16423">FR</cx:pt>
          <cx:pt idx="16424">FR</cx:pt>
          <cx:pt idx="16425">FR</cx:pt>
          <cx:pt idx="16426">FR</cx:pt>
          <cx:pt idx="16427">FR</cx:pt>
          <cx:pt idx="16428">FR</cx:pt>
          <cx:pt idx="16429">FR</cx:pt>
          <cx:pt idx="16430">FR</cx:pt>
          <cx:pt idx="16431">FR</cx:pt>
          <cx:pt idx="16432">FR</cx:pt>
          <cx:pt idx="16433">FR</cx:pt>
          <cx:pt idx="16434">FR</cx:pt>
          <cx:pt idx="16435">FR</cx:pt>
          <cx:pt idx="16436">FR</cx:pt>
          <cx:pt idx="16437">FR</cx:pt>
          <cx:pt idx="16438">FR</cx:pt>
          <cx:pt idx="16439">FR</cx:pt>
          <cx:pt idx="16440">FR</cx:pt>
          <cx:pt idx="16441">FR</cx:pt>
          <cx:pt idx="16442">FR</cx:pt>
          <cx:pt idx="16443">FR</cx:pt>
          <cx:pt idx="16444">FR</cx:pt>
          <cx:pt idx="16445">FR</cx:pt>
          <cx:pt idx="16446">FR</cx:pt>
          <cx:pt idx="16447">FR</cx:pt>
          <cx:pt idx="16448">FR</cx:pt>
          <cx:pt idx="16449">FR</cx:pt>
          <cx:pt idx="16450">FR</cx:pt>
          <cx:pt idx="16451">FR</cx:pt>
          <cx:pt idx="16452">FR</cx:pt>
          <cx:pt idx="16453">FR</cx:pt>
          <cx:pt idx="16454">FR</cx:pt>
          <cx:pt idx="16455">FR</cx:pt>
          <cx:pt idx="16456">FR</cx:pt>
          <cx:pt idx="16457">FR</cx:pt>
          <cx:pt idx="16458">FR</cx:pt>
          <cx:pt idx="16459">FR</cx:pt>
          <cx:pt idx="16460">FR</cx:pt>
          <cx:pt idx="16461">FR</cx:pt>
          <cx:pt idx="16462">FR</cx:pt>
          <cx:pt idx="16463">FR</cx:pt>
          <cx:pt idx="16464">FR</cx:pt>
          <cx:pt idx="16465">FR</cx:pt>
          <cx:pt idx="16466">FR</cx:pt>
          <cx:pt idx="16467">FR</cx:pt>
          <cx:pt idx="16468">FR</cx:pt>
          <cx:pt idx="16469">FR</cx:pt>
          <cx:pt idx="16470">FR</cx:pt>
          <cx:pt idx="16471">FR</cx:pt>
          <cx:pt idx="16472">FR</cx:pt>
          <cx:pt idx="16473">FR</cx:pt>
          <cx:pt idx="16474">FR</cx:pt>
          <cx:pt idx="16475">FR</cx:pt>
          <cx:pt idx="16476">FR</cx:pt>
          <cx:pt idx="16477">FR</cx:pt>
          <cx:pt idx="16478">FR</cx:pt>
          <cx:pt idx="16479">FR</cx:pt>
          <cx:pt idx="16480">FR</cx:pt>
          <cx:pt idx="16481">FR</cx:pt>
          <cx:pt idx="16482">FR</cx:pt>
          <cx:pt idx="16483">FR</cx:pt>
          <cx:pt idx="16484">FR</cx:pt>
          <cx:pt idx="16485">FR</cx:pt>
          <cx:pt idx="16486">FR</cx:pt>
          <cx:pt idx="16487">FR</cx:pt>
          <cx:pt idx="16488">FR</cx:pt>
          <cx:pt idx="16489">FR</cx:pt>
          <cx:pt idx="16490">FR</cx:pt>
          <cx:pt idx="16491">FR</cx:pt>
          <cx:pt idx="16492">FR</cx:pt>
          <cx:pt idx="16493">FR</cx:pt>
          <cx:pt idx="16494">FR</cx:pt>
          <cx:pt idx="16495">FR</cx:pt>
          <cx:pt idx="16496">FR</cx:pt>
          <cx:pt idx="16497">FR</cx:pt>
          <cx:pt idx="16498">FR</cx:pt>
          <cx:pt idx="16499">FR</cx:pt>
          <cx:pt idx="16500">FR</cx:pt>
          <cx:pt idx="16501">FR</cx:pt>
          <cx:pt idx="16502">FR</cx:pt>
          <cx:pt idx="16503">FR</cx:pt>
          <cx:pt idx="16504">FR</cx:pt>
          <cx:pt idx="16505">FR</cx:pt>
          <cx:pt idx="16506">FR</cx:pt>
          <cx:pt idx="16507">FR</cx:pt>
          <cx:pt idx="16508">FR</cx:pt>
          <cx:pt idx="16509">FR</cx:pt>
          <cx:pt idx="16510">FR</cx:pt>
          <cx:pt idx="16511">FR</cx:pt>
          <cx:pt idx="16512">FR</cx:pt>
          <cx:pt idx="16513">FR</cx:pt>
          <cx:pt idx="16514">FR</cx:pt>
          <cx:pt idx="16515">FR</cx:pt>
          <cx:pt idx="16516">FR</cx:pt>
          <cx:pt idx="16517">FR</cx:pt>
          <cx:pt idx="16518">FR</cx:pt>
          <cx:pt idx="16519">FR</cx:pt>
          <cx:pt idx="16520">FR</cx:pt>
          <cx:pt idx="16521">FR</cx:pt>
          <cx:pt idx="16522">FR</cx:pt>
          <cx:pt idx="16523">FR</cx:pt>
          <cx:pt idx="16524">FR</cx:pt>
          <cx:pt idx="16525">FR</cx:pt>
          <cx:pt idx="16526">FR</cx:pt>
          <cx:pt idx="16527">FR</cx:pt>
          <cx:pt idx="16528">FR</cx:pt>
          <cx:pt idx="16529">FR</cx:pt>
          <cx:pt idx="16530">FR</cx:pt>
          <cx:pt idx="16531">FR</cx:pt>
          <cx:pt idx="16532">FR</cx:pt>
          <cx:pt idx="16533">FR</cx:pt>
          <cx:pt idx="16534">FR</cx:pt>
          <cx:pt idx="16535">FR</cx:pt>
          <cx:pt idx="16536">FR</cx:pt>
          <cx:pt idx="16537">FR</cx:pt>
          <cx:pt idx="16538">FR</cx:pt>
          <cx:pt idx="16539">FR</cx:pt>
          <cx:pt idx="16540">FR</cx:pt>
          <cx:pt idx="16541">FR</cx:pt>
          <cx:pt idx="16542">FR</cx:pt>
          <cx:pt idx="16543">FR</cx:pt>
          <cx:pt idx="16544">FR</cx:pt>
          <cx:pt idx="16545">FR</cx:pt>
          <cx:pt idx="16546">FR</cx:pt>
          <cx:pt idx="16547">FR</cx:pt>
          <cx:pt idx="16548">FR</cx:pt>
          <cx:pt idx="16549">FR</cx:pt>
          <cx:pt idx="16550">FR</cx:pt>
          <cx:pt idx="16551">FR</cx:pt>
          <cx:pt idx="16552">FR</cx:pt>
          <cx:pt idx="16553">FR</cx:pt>
          <cx:pt idx="16554">FR</cx:pt>
          <cx:pt idx="16555">FR</cx:pt>
          <cx:pt idx="16556">FR</cx:pt>
          <cx:pt idx="16557">FR</cx:pt>
          <cx:pt idx="16558">FR</cx:pt>
          <cx:pt idx="16559">FR</cx:pt>
          <cx:pt idx="16560">FR</cx:pt>
          <cx:pt idx="16561">FR</cx:pt>
          <cx:pt idx="16562">FR</cx:pt>
          <cx:pt idx="16563">FR</cx:pt>
          <cx:pt idx="16564">FR</cx:pt>
          <cx:pt idx="16565">FR</cx:pt>
          <cx:pt idx="16566">FR</cx:pt>
          <cx:pt idx="16567">FR</cx:pt>
          <cx:pt idx="16568">FR</cx:pt>
          <cx:pt idx="16569">FR</cx:pt>
          <cx:pt idx="16570">FR</cx:pt>
          <cx:pt idx="16571">FR</cx:pt>
          <cx:pt idx="16572">FR</cx:pt>
          <cx:pt idx="16573">FR</cx:pt>
          <cx:pt idx="16574">FR</cx:pt>
          <cx:pt idx="16575">FR</cx:pt>
          <cx:pt idx="16576">FR</cx:pt>
          <cx:pt idx="16577">FR</cx:pt>
          <cx:pt idx="16578">FR</cx:pt>
          <cx:pt idx="16579">FR</cx:pt>
          <cx:pt idx="16580">FR</cx:pt>
          <cx:pt idx="16581">FR</cx:pt>
          <cx:pt idx="16582">FR</cx:pt>
          <cx:pt idx="16583">FR</cx:pt>
          <cx:pt idx="16584">FR</cx:pt>
          <cx:pt idx="16585">FR</cx:pt>
          <cx:pt idx="16586">FR</cx:pt>
          <cx:pt idx="16587">FR</cx:pt>
          <cx:pt idx="16588">FR</cx:pt>
          <cx:pt idx="16589">FR</cx:pt>
          <cx:pt idx="16590">FR</cx:pt>
          <cx:pt idx="16591">FR</cx:pt>
          <cx:pt idx="16592">FR</cx:pt>
          <cx:pt idx="16593">FR</cx:pt>
          <cx:pt idx="16594">FR</cx:pt>
          <cx:pt idx="16595">FR</cx:pt>
          <cx:pt idx="16596">FR</cx:pt>
          <cx:pt idx="16597">FR</cx:pt>
          <cx:pt idx="16598">FR</cx:pt>
          <cx:pt idx="16599">FR</cx:pt>
          <cx:pt idx="16600">FR</cx:pt>
          <cx:pt idx="16601">FR</cx:pt>
          <cx:pt idx="16602">FR</cx:pt>
          <cx:pt idx="16603">FR</cx:pt>
          <cx:pt idx="16604">FR</cx:pt>
          <cx:pt idx="16605">FR</cx:pt>
          <cx:pt idx="16606">FR</cx:pt>
          <cx:pt idx="16607">FR</cx:pt>
          <cx:pt idx="16608">FR</cx:pt>
          <cx:pt idx="16609">FR</cx:pt>
          <cx:pt idx="16610">FR</cx:pt>
          <cx:pt idx="16611">FR</cx:pt>
          <cx:pt idx="16612">FR</cx:pt>
          <cx:pt idx="16613">FR</cx:pt>
          <cx:pt idx="16614">FR</cx:pt>
          <cx:pt idx="16615">FR</cx:pt>
          <cx:pt idx="16616">FR</cx:pt>
          <cx:pt idx="16617">FR</cx:pt>
          <cx:pt idx="16618">FR</cx:pt>
          <cx:pt idx="16619">FR</cx:pt>
          <cx:pt idx="16620">FR</cx:pt>
          <cx:pt idx="16621">FR</cx:pt>
          <cx:pt idx="16622">FR</cx:pt>
          <cx:pt idx="16623">FR</cx:pt>
          <cx:pt idx="16624">FR</cx:pt>
          <cx:pt idx="16625">FR</cx:pt>
          <cx:pt idx="16626">FR</cx:pt>
          <cx:pt idx="16627">FR</cx:pt>
          <cx:pt idx="16628">FR</cx:pt>
          <cx:pt idx="16629">FR</cx:pt>
          <cx:pt idx="16630">FR</cx:pt>
          <cx:pt idx="16631">FR</cx:pt>
          <cx:pt idx="16632">FR</cx:pt>
          <cx:pt idx="16633">FR</cx:pt>
          <cx:pt idx="16634">FR</cx:pt>
          <cx:pt idx="16635">FR</cx:pt>
          <cx:pt idx="16636">FR</cx:pt>
          <cx:pt idx="16637">FR</cx:pt>
          <cx:pt idx="16638">FR</cx:pt>
          <cx:pt idx="16639">FR</cx:pt>
          <cx:pt idx="16640">FR</cx:pt>
          <cx:pt idx="16641">FR</cx:pt>
          <cx:pt idx="16642">FR</cx:pt>
          <cx:pt idx="16643">FR</cx:pt>
          <cx:pt idx="16644">FR</cx:pt>
          <cx:pt idx="16645">FR</cx:pt>
          <cx:pt idx="16646">FR</cx:pt>
          <cx:pt idx="16647">FR</cx:pt>
          <cx:pt idx="16648">FR</cx:pt>
          <cx:pt idx="16649">FR</cx:pt>
          <cx:pt idx="16650">FR</cx:pt>
          <cx:pt idx="16651">FR</cx:pt>
          <cx:pt idx="16652">FR</cx:pt>
          <cx:pt idx="16653">FR</cx:pt>
          <cx:pt idx="16654">FR</cx:pt>
          <cx:pt idx="16655">FR</cx:pt>
          <cx:pt idx="16656">FR</cx:pt>
          <cx:pt idx="16657">FR</cx:pt>
          <cx:pt idx="16658">FR</cx:pt>
          <cx:pt idx="16659">FR</cx:pt>
          <cx:pt idx="16660">FR</cx:pt>
          <cx:pt idx="16661">FR</cx:pt>
          <cx:pt idx="16662">FR</cx:pt>
          <cx:pt idx="16663">FR</cx:pt>
          <cx:pt idx="16664">FR</cx:pt>
          <cx:pt idx="16665">FR</cx:pt>
          <cx:pt idx="16666">FR</cx:pt>
          <cx:pt idx="16667">FR</cx:pt>
          <cx:pt idx="16668">FR</cx:pt>
          <cx:pt idx="16669">FR</cx:pt>
          <cx:pt idx="16670">FR</cx:pt>
          <cx:pt idx="16671">FR</cx:pt>
          <cx:pt idx="16672">FR</cx:pt>
          <cx:pt idx="16673">FR</cx:pt>
          <cx:pt idx="16674">FR</cx:pt>
          <cx:pt idx="16675">FR</cx:pt>
          <cx:pt idx="16676">FR</cx:pt>
          <cx:pt idx="16677">FR</cx:pt>
          <cx:pt idx="16678">FR</cx:pt>
          <cx:pt idx="16679">FR</cx:pt>
          <cx:pt idx="16680">FR</cx:pt>
          <cx:pt idx="16681">FR</cx:pt>
          <cx:pt idx="16682">FR</cx:pt>
          <cx:pt idx="16683">FR</cx:pt>
          <cx:pt idx="16684">FR</cx:pt>
          <cx:pt idx="16685">FR</cx:pt>
          <cx:pt idx="16686">FR</cx:pt>
          <cx:pt idx="16687">FR</cx:pt>
          <cx:pt idx="16688">FR</cx:pt>
          <cx:pt idx="16689">FR</cx:pt>
          <cx:pt idx="16690">FR</cx:pt>
          <cx:pt idx="16691">FR</cx:pt>
          <cx:pt idx="16692">FR</cx:pt>
          <cx:pt idx="16693">FR</cx:pt>
          <cx:pt idx="16694">FR</cx:pt>
          <cx:pt idx="16695">FR</cx:pt>
          <cx:pt idx="16696">FR</cx:pt>
          <cx:pt idx="16697">FR</cx:pt>
          <cx:pt idx="16698">FR</cx:pt>
          <cx:pt idx="16699">FR</cx:pt>
          <cx:pt idx="16700">FR</cx:pt>
          <cx:pt idx="16701">FR</cx:pt>
          <cx:pt idx="16702">FR</cx:pt>
          <cx:pt idx="16703">FR</cx:pt>
          <cx:pt idx="16704">FR</cx:pt>
          <cx:pt idx="16705">FR</cx:pt>
          <cx:pt idx="16706">FR</cx:pt>
          <cx:pt idx="16707">FR</cx:pt>
          <cx:pt idx="16708">FR</cx:pt>
          <cx:pt idx="16709">FR</cx:pt>
          <cx:pt idx="16710">FR</cx:pt>
          <cx:pt idx="16711">FR</cx:pt>
          <cx:pt idx="16712">FR</cx:pt>
          <cx:pt idx="16713">FR</cx:pt>
          <cx:pt idx="16714">FR</cx:pt>
          <cx:pt idx="16715">FR</cx:pt>
          <cx:pt idx="16716">FR</cx:pt>
          <cx:pt idx="16717">FR</cx:pt>
          <cx:pt idx="16718">FR</cx:pt>
          <cx:pt idx="16719">FR</cx:pt>
          <cx:pt idx="16720">FR</cx:pt>
          <cx:pt idx="16721">FR</cx:pt>
          <cx:pt idx="16722">FR</cx:pt>
          <cx:pt idx="16723">FR</cx:pt>
          <cx:pt idx="16724">FR</cx:pt>
          <cx:pt idx="16725">FR</cx:pt>
          <cx:pt idx="16726">FR</cx:pt>
          <cx:pt idx="16727">FR</cx:pt>
          <cx:pt idx="16728">FR</cx:pt>
          <cx:pt idx="16729">FR</cx:pt>
          <cx:pt idx="16730">FR</cx:pt>
          <cx:pt idx="16731">FR</cx:pt>
          <cx:pt idx="16732">FR</cx:pt>
          <cx:pt idx="16733">FR</cx:pt>
          <cx:pt idx="16734">FR</cx:pt>
          <cx:pt idx="16735">FR</cx:pt>
          <cx:pt idx="16736">FR</cx:pt>
          <cx:pt idx="16737">FR</cx:pt>
          <cx:pt idx="16738">FR</cx:pt>
          <cx:pt idx="16739">FR</cx:pt>
          <cx:pt idx="16740">FR</cx:pt>
          <cx:pt idx="16741">FR</cx:pt>
          <cx:pt idx="16742">FR</cx:pt>
          <cx:pt idx="16743">FR</cx:pt>
          <cx:pt idx="16744">FR</cx:pt>
          <cx:pt idx="16745">FR</cx:pt>
          <cx:pt idx="16746">FR</cx:pt>
          <cx:pt idx="16747">FR</cx:pt>
          <cx:pt idx="16748">FR</cx:pt>
          <cx:pt idx="16749">FR</cx:pt>
          <cx:pt idx="16750">FR</cx:pt>
          <cx:pt idx="16751">FR</cx:pt>
          <cx:pt idx="16752">FR</cx:pt>
          <cx:pt idx="16753">FR</cx:pt>
          <cx:pt idx="16754">FR</cx:pt>
          <cx:pt idx="16755">FR</cx:pt>
          <cx:pt idx="16756">FR</cx:pt>
          <cx:pt idx="16757">FR</cx:pt>
          <cx:pt idx="16758">FR</cx:pt>
          <cx:pt idx="16759">FR</cx:pt>
          <cx:pt idx="16760">FR</cx:pt>
          <cx:pt idx="16761">FR</cx:pt>
          <cx:pt idx="16762">FR</cx:pt>
          <cx:pt idx="16763">FR</cx:pt>
          <cx:pt idx="16764">FR</cx:pt>
          <cx:pt idx="16765">FR</cx:pt>
          <cx:pt idx="16766">FR</cx:pt>
          <cx:pt idx="16767">FR</cx:pt>
          <cx:pt idx="16768">FR</cx:pt>
          <cx:pt idx="16769">FR</cx:pt>
          <cx:pt idx="16770">FR</cx:pt>
          <cx:pt idx="16771">FR</cx:pt>
          <cx:pt idx="16772">FR</cx:pt>
          <cx:pt idx="16773">FR</cx:pt>
          <cx:pt idx="16774">FR</cx:pt>
          <cx:pt idx="16775">FR</cx:pt>
          <cx:pt idx="16776">FR</cx:pt>
          <cx:pt idx="16777">FR</cx:pt>
          <cx:pt idx="16778">FR</cx:pt>
          <cx:pt idx="16779">FR</cx:pt>
          <cx:pt idx="16780">FR</cx:pt>
          <cx:pt idx="16781">FR</cx:pt>
          <cx:pt idx="16782">FR</cx:pt>
          <cx:pt idx="16783">FR</cx:pt>
          <cx:pt idx="16784">FR</cx:pt>
          <cx:pt idx="16785">FR</cx:pt>
          <cx:pt idx="16786">FR</cx:pt>
          <cx:pt idx="16787">FR</cx:pt>
          <cx:pt idx="16788">FR</cx:pt>
          <cx:pt idx="16789">FR</cx:pt>
          <cx:pt idx="16790">FR</cx:pt>
          <cx:pt idx="16791">FR</cx:pt>
          <cx:pt idx="16792">FR</cx:pt>
          <cx:pt idx="16793">FR</cx:pt>
          <cx:pt idx="16794">FR</cx:pt>
          <cx:pt idx="16795">FR</cx:pt>
          <cx:pt idx="16796">FR</cx:pt>
          <cx:pt idx="16797">FR</cx:pt>
          <cx:pt idx="16798">FR</cx:pt>
          <cx:pt idx="16799">FR</cx:pt>
          <cx:pt idx="16800">FR</cx:pt>
          <cx:pt idx="16801">FR</cx:pt>
          <cx:pt idx="16802">FR</cx:pt>
          <cx:pt idx="16803">FR</cx:pt>
          <cx:pt idx="16804">FR</cx:pt>
          <cx:pt idx="16805">FR</cx:pt>
          <cx:pt idx="16806">FR</cx:pt>
          <cx:pt idx="16807">FR</cx:pt>
          <cx:pt idx="16808">FR</cx:pt>
          <cx:pt idx="16809">FR</cx:pt>
          <cx:pt idx="16810">FR</cx:pt>
          <cx:pt idx="16811">FR</cx:pt>
          <cx:pt idx="16812">FR</cx:pt>
          <cx:pt idx="16813">FR</cx:pt>
          <cx:pt idx="16814">FR</cx:pt>
          <cx:pt idx="16815">FR</cx:pt>
          <cx:pt idx="16816">FR</cx:pt>
          <cx:pt idx="16817">FR</cx:pt>
          <cx:pt idx="16818">FR</cx:pt>
          <cx:pt idx="16819">FR</cx:pt>
          <cx:pt idx="16820">FR</cx:pt>
          <cx:pt idx="16821">FR</cx:pt>
          <cx:pt idx="16822">FR</cx:pt>
          <cx:pt idx="16823">FR</cx:pt>
          <cx:pt idx="16824">FR</cx:pt>
          <cx:pt idx="16825">FR</cx:pt>
          <cx:pt idx="16826">FR</cx:pt>
          <cx:pt idx="16827">FR</cx:pt>
          <cx:pt idx="16828">FR</cx:pt>
          <cx:pt idx="16829">FR</cx:pt>
          <cx:pt idx="16830">FR</cx:pt>
          <cx:pt idx="16831">FR</cx:pt>
          <cx:pt idx="16832">FR</cx:pt>
          <cx:pt idx="16833">FR</cx:pt>
          <cx:pt idx="16834">FR</cx:pt>
          <cx:pt idx="16835">FR</cx:pt>
          <cx:pt idx="16836">FR</cx:pt>
          <cx:pt idx="16837">FR</cx:pt>
          <cx:pt idx="16838">FR</cx:pt>
          <cx:pt idx="16839">FR</cx:pt>
          <cx:pt idx="16840">FR</cx:pt>
          <cx:pt idx="16841">FR</cx:pt>
          <cx:pt idx="16842">FR</cx:pt>
          <cx:pt idx="16843">FR</cx:pt>
          <cx:pt idx="16844">FR</cx:pt>
          <cx:pt idx="16845">FR</cx:pt>
          <cx:pt idx="16846">FR</cx:pt>
          <cx:pt idx="16847">FR</cx:pt>
          <cx:pt idx="16848">FR</cx:pt>
          <cx:pt idx="16849">FR</cx:pt>
          <cx:pt idx="16850">FR</cx:pt>
          <cx:pt idx="16851">FR</cx:pt>
          <cx:pt idx="16852">FR</cx:pt>
          <cx:pt idx="16853">FR</cx:pt>
          <cx:pt idx="16854">FR</cx:pt>
          <cx:pt idx="16855">FR</cx:pt>
          <cx:pt idx="16856">FR</cx:pt>
          <cx:pt idx="16857">FR</cx:pt>
          <cx:pt idx="16858">FR</cx:pt>
          <cx:pt idx="16859">FR</cx:pt>
          <cx:pt idx="16860">FR</cx:pt>
          <cx:pt idx="16861">FR</cx:pt>
          <cx:pt idx="16862">FR</cx:pt>
          <cx:pt idx="16863">FR</cx:pt>
          <cx:pt idx="16864">FR</cx:pt>
          <cx:pt idx="16865">FR</cx:pt>
          <cx:pt idx="16866">FR</cx:pt>
          <cx:pt idx="16867">FR</cx:pt>
          <cx:pt idx="16868">FR</cx:pt>
          <cx:pt idx="16869">FR</cx:pt>
          <cx:pt idx="16870">FR</cx:pt>
          <cx:pt idx="16871">FR</cx:pt>
          <cx:pt idx="16872">FR</cx:pt>
          <cx:pt idx="16873">FR</cx:pt>
          <cx:pt idx="16874">FR</cx:pt>
          <cx:pt idx="16875">FR</cx:pt>
          <cx:pt idx="16876">FR</cx:pt>
          <cx:pt idx="16877">FR</cx:pt>
          <cx:pt idx="16878">FR</cx:pt>
          <cx:pt idx="16879">FR</cx:pt>
          <cx:pt idx="16880">FR</cx:pt>
          <cx:pt idx="16881">FR</cx:pt>
          <cx:pt idx="16882">FR</cx:pt>
          <cx:pt idx="16883">FR</cx:pt>
          <cx:pt idx="16884">FR</cx:pt>
          <cx:pt idx="16885">FR</cx:pt>
          <cx:pt idx="16886">FR</cx:pt>
          <cx:pt idx="16887">FR</cx:pt>
          <cx:pt idx="16888">FR</cx:pt>
          <cx:pt idx="16889">FR</cx:pt>
          <cx:pt idx="16890">FR</cx:pt>
          <cx:pt idx="16891">FR</cx:pt>
          <cx:pt idx="16892">FR</cx:pt>
          <cx:pt idx="16893">FR</cx:pt>
          <cx:pt idx="16894">FR</cx:pt>
          <cx:pt idx="16895">FR</cx:pt>
          <cx:pt idx="16896">FR</cx:pt>
          <cx:pt idx="16897">FR</cx:pt>
          <cx:pt idx="16898">FR</cx:pt>
          <cx:pt idx="16899">FR</cx:pt>
          <cx:pt idx="16900">FR</cx:pt>
          <cx:pt idx="16901">FR</cx:pt>
          <cx:pt idx="16902">FR</cx:pt>
          <cx:pt idx="16903">FR</cx:pt>
          <cx:pt idx="16904">FR</cx:pt>
          <cx:pt idx="16905">FR</cx:pt>
          <cx:pt idx="16906">FR</cx:pt>
          <cx:pt idx="16907">FR</cx:pt>
          <cx:pt idx="16908">FR</cx:pt>
          <cx:pt idx="16909">FR</cx:pt>
          <cx:pt idx="16910">FR</cx:pt>
          <cx:pt idx="16911">FR</cx:pt>
          <cx:pt idx="16912">FR</cx:pt>
          <cx:pt idx="16913">FR</cx:pt>
          <cx:pt idx="16914">FR</cx:pt>
          <cx:pt idx="16915">FR</cx:pt>
          <cx:pt idx="16916">FR</cx:pt>
          <cx:pt idx="16917">FR</cx:pt>
          <cx:pt idx="16918">FR</cx:pt>
          <cx:pt idx="16919">FR</cx:pt>
          <cx:pt idx="16920">FR</cx:pt>
          <cx:pt idx="16921">FR</cx:pt>
          <cx:pt idx="16922">FR</cx:pt>
          <cx:pt idx="16923">FR</cx:pt>
          <cx:pt idx="16924">FR</cx:pt>
          <cx:pt idx="16925">FR</cx:pt>
          <cx:pt idx="16926">FR</cx:pt>
          <cx:pt idx="16927">FR</cx:pt>
          <cx:pt idx="16928">FR</cx:pt>
          <cx:pt idx="16929">FR</cx:pt>
          <cx:pt idx="16930">FR</cx:pt>
          <cx:pt idx="16931">FR</cx:pt>
          <cx:pt idx="16932">FR</cx:pt>
          <cx:pt idx="16933">FR</cx:pt>
          <cx:pt idx="16934">FR</cx:pt>
          <cx:pt idx="16935">FR</cx:pt>
          <cx:pt idx="16936">FR</cx:pt>
          <cx:pt idx="16937">FR</cx:pt>
          <cx:pt idx="16938">FR</cx:pt>
          <cx:pt idx="16939">FR</cx:pt>
          <cx:pt idx="16940">FR</cx:pt>
          <cx:pt idx="16941">FR</cx:pt>
          <cx:pt idx="16942">FR</cx:pt>
          <cx:pt idx="16943">FR</cx:pt>
          <cx:pt idx="16944">FR</cx:pt>
          <cx:pt idx="16945">FR</cx:pt>
          <cx:pt idx="16946">FR</cx:pt>
          <cx:pt idx="16947">FR</cx:pt>
          <cx:pt idx="16948">FR</cx:pt>
          <cx:pt idx="16949">FR</cx:pt>
          <cx:pt idx="16950">FR</cx:pt>
          <cx:pt idx="16951">FR</cx:pt>
          <cx:pt idx="16952">FR</cx:pt>
          <cx:pt idx="16953">FR</cx:pt>
          <cx:pt idx="16954">FR</cx:pt>
          <cx:pt idx="16955">FR</cx:pt>
          <cx:pt idx="16956">FR</cx:pt>
          <cx:pt idx="16957">FR</cx:pt>
          <cx:pt idx="16958">FR</cx:pt>
          <cx:pt idx="16959">FR</cx:pt>
          <cx:pt idx="16960">FR</cx:pt>
          <cx:pt idx="16961">FR</cx:pt>
          <cx:pt idx="16962">FR</cx:pt>
          <cx:pt idx="16963">FR</cx:pt>
          <cx:pt idx="16964">FR</cx:pt>
          <cx:pt idx="16965">FR</cx:pt>
          <cx:pt idx="16966">FR</cx:pt>
          <cx:pt idx="16967">FR</cx:pt>
          <cx:pt idx="16968">FR</cx:pt>
          <cx:pt idx="16969">FR</cx:pt>
          <cx:pt idx="16970">FR</cx:pt>
          <cx:pt idx="16971">FR</cx:pt>
          <cx:pt idx="16972">FR</cx:pt>
          <cx:pt idx="16973">FR</cx:pt>
          <cx:pt idx="16974">FR</cx:pt>
          <cx:pt idx="16975">FR</cx:pt>
          <cx:pt idx="16976">FR</cx:pt>
          <cx:pt idx="16977">FR</cx:pt>
          <cx:pt idx="16978">FR</cx:pt>
          <cx:pt idx="16979">FR</cx:pt>
          <cx:pt idx="16980">FR</cx:pt>
          <cx:pt idx="16981">FR</cx:pt>
          <cx:pt idx="16982">FR</cx:pt>
          <cx:pt idx="16983">FR</cx:pt>
          <cx:pt idx="16984">FR</cx:pt>
          <cx:pt idx="16985">FR</cx:pt>
          <cx:pt idx="16986">FR</cx:pt>
          <cx:pt idx="16987">FR</cx:pt>
          <cx:pt idx="16988">FR</cx:pt>
          <cx:pt idx="16989">FR</cx:pt>
          <cx:pt idx="16990">FR</cx:pt>
          <cx:pt idx="16991">FR</cx:pt>
          <cx:pt idx="16992">FR</cx:pt>
          <cx:pt idx="16993">FR</cx:pt>
          <cx:pt idx="16994">FR</cx:pt>
          <cx:pt idx="16995">FR</cx:pt>
          <cx:pt idx="16996">FR</cx:pt>
          <cx:pt idx="16997">FR</cx:pt>
          <cx:pt idx="16998">FR</cx:pt>
          <cx:pt idx="16999">FR</cx:pt>
          <cx:pt idx="17000">FR</cx:pt>
          <cx:pt idx="17001">FR</cx:pt>
          <cx:pt idx="17002">FR</cx:pt>
          <cx:pt idx="17003">FR</cx:pt>
          <cx:pt idx="17004">FR</cx:pt>
          <cx:pt idx="17005">FR</cx:pt>
          <cx:pt idx="17006">FR</cx:pt>
          <cx:pt idx="17007">FR</cx:pt>
          <cx:pt idx="17008">FR</cx:pt>
          <cx:pt idx="17009">FR</cx:pt>
          <cx:pt idx="17010">FR</cx:pt>
          <cx:pt idx="17011">FR</cx:pt>
          <cx:pt idx="17012">FR</cx:pt>
          <cx:pt idx="17013">FR</cx:pt>
          <cx:pt idx="17014">FR</cx:pt>
          <cx:pt idx="17015">FR</cx:pt>
          <cx:pt idx="17016">FR</cx:pt>
          <cx:pt idx="17017">FR</cx:pt>
          <cx:pt idx="17018">FR</cx:pt>
          <cx:pt idx="17019">FR</cx:pt>
          <cx:pt idx="17020">FR</cx:pt>
          <cx:pt idx="17021">FR</cx:pt>
          <cx:pt idx="17022">FR</cx:pt>
          <cx:pt idx="17023">FR</cx:pt>
          <cx:pt idx="17024">FR</cx:pt>
          <cx:pt idx="17025">FR</cx:pt>
          <cx:pt idx="17026">FR</cx:pt>
          <cx:pt idx="17027">FR</cx:pt>
          <cx:pt idx="17028">FR</cx:pt>
          <cx:pt idx="17029">FR</cx:pt>
          <cx:pt idx="17030">FR</cx:pt>
          <cx:pt idx="17031">FR</cx:pt>
          <cx:pt idx="17032">FR</cx:pt>
          <cx:pt idx="17033">FR</cx:pt>
          <cx:pt idx="17034">FR</cx:pt>
          <cx:pt idx="17035">FR</cx:pt>
          <cx:pt idx="17036">FR</cx:pt>
          <cx:pt idx="17037">FR</cx:pt>
          <cx:pt idx="17038">FR</cx:pt>
          <cx:pt idx="17039">FR</cx:pt>
          <cx:pt idx="17040">FR</cx:pt>
          <cx:pt idx="17041">FR</cx:pt>
          <cx:pt idx="17042">FR</cx:pt>
          <cx:pt idx="17043">FR</cx:pt>
          <cx:pt idx="17044">FR</cx:pt>
          <cx:pt idx="17045">FR</cx:pt>
          <cx:pt idx="17046">FR</cx:pt>
          <cx:pt idx="17047">FR</cx:pt>
          <cx:pt idx="17048">FR</cx:pt>
          <cx:pt idx="17049">FR</cx:pt>
          <cx:pt idx="17050">FR</cx:pt>
          <cx:pt idx="17051">FR</cx:pt>
          <cx:pt idx="17052">FR</cx:pt>
          <cx:pt idx="17053">FR</cx:pt>
          <cx:pt idx="17054">FR</cx:pt>
          <cx:pt idx="17055">FR</cx:pt>
          <cx:pt idx="17056">FR</cx:pt>
          <cx:pt idx="17057">FR</cx:pt>
          <cx:pt idx="17058">FR</cx:pt>
          <cx:pt idx="17059">FR</cx:pt>
          <cx:pt idx="17060">FR</cx:pt>
          <cx:pt idx="17061">FR</cx:pt>
          <cx:pt idx="17062">FR</cx:pt>
          <cx:pt idx="17063">FR</cx:pt>
          <cx:pt idx="17064">FR</cx:pt>
          <cx:pt idx="17065">FR</cx:pt>
          <cx:pt idx="17066">FR</cx:pt>
          <cx:pt idx="17067">FR</cx:pt>
          <cx:pt idx="17068">FR</cx:pt>
          <cx:pt idx="17069">FR</cx:pt>
          <cx:pt idx="17070">FR</cx:pt>
          <cx:pt idx="17071">FR</cx:pt>
          <cx:pt idx="17072">FR</cx:pt>
          <cx:pt idx="17073">FR</cx:pt>
          <cx:pt idx="17074">FR</cx:pt>
          <cx:pt idx="17075">FR</cx:pt>
          <cx:pt idx="17076">FR</cx:pt>
          <cx:pt idx="17077">FR</cx:pt>
          <cx:pt idx="17078">FR</cx:pt>
          <cx:pt idx="17079">FR</cx:pt>
          <cx:pt idx="17080">FR</cx:pt>
          <cx:pt idx="17081">FR</cx:pt>
          <cx:pt idx="17082">FR</cx:pt>
          <cx:pt idx="17083">FR</cx:pt>
          <cx:pt idx="17084">FR</cx:pt>
          <cx:pt idx="17085">FR</cx:pt>
          <cx:pt idx="17086">FR</cx:pt>
          <cx:pt idx="17087">FR</cx:pt>
          <cx:pt idx="17088">FR</cx:pt>
          <cx:pt idx="17089">FR</cx:pt>
          <cx:pt idx="17090">FR</cx:pt>
          <cx:pt idx="17091">FR</cx:pt>
          <cx:pt idx="17092">FR</cx:pt>
          <cx:pt idx="17093">FR</cx:pt>
          <cx:pt idx="17094">FR</cx:pt>
          <cx:pt idx="17095">FR</cx:pt>
          <cx:pt idx="17096">FR</cx:pt>
          <cx:pt idx="17097">FR</cx:pt>
          <cx:pt idx="17098">FR</cx:pt>
          <cx:pt idx="17099">FR</cx:pt>
          <cx:pt idx="17100">FR</cx:pt>
          <cx:pt idx="17101">FR</cx:pt>
          <cx:pt idx="17102">FR</cx:pt>
          <cx:pt idx="17103">FR</cx:pt>
          <cx:pt idx="17104">FR</cx:pt>
          <cx:pt idx="17105">FR</cx:pt>
          <cx:pt idx="17106">FR</cx:pt>
          <cx:pt idx="17107">FR</cx:pt>
          <cx:pt idx="17108">FR</cx:pt>
          <cx:pt idx="17109">FR</cx:pt>
          <cx:pt idx="17110">FR</cx:pt>
          <cx:pt idx="17111">FR</cx:pt>
          <cx:pt idx="17112">FR</cx:pt>
          <cx:pt idx="17113">FR</cx:pt>
          <cx:pt idx="17114">FR</cx:pt>
          <cx:pt idx="17115">FR</cx:pt>
          <cx:pt idx="17116">FR</cx:pt>
          <cx:pt idx="17117">FR</cx:pt>
          <cx:pt idx="17118">FR</cx:pt>
          <cx:pt idx="17119">FR</cx:pt>
          <cx:pt idx="17120">FR</cx:pt>
          <cx:pt idx="17121">FR</cx:pt>
          <cx:pt idx="17122">FR</cx:pt>
          <cx:pt idx="17123">FR</cx:pt>
          <cx:pt idx="17124">FR</cx:pt>
          <cx:pt idx="17125">FR</cx:pt>
          <cx:pt idx="17126">FR</cx:pt>
          <cx:pt idx="17127">FR</cx:pt>
          <cx:pt idx="17128">FR</cx:pt>
          <cx:pt idx="17129">FR</cx:pt>
          <cx:pt idx="17130">FR</cx:pt>
          <cx:pt idx="17131">FR</cx:pt>
          <cx:pt idx="17132">FR</cx:pt>
          <cx:pt idx="17133">FR</cx:pt>
          <cx:pt idx="17134">FR</cx:pt>
          <cx:pt idx="17135">FR</cx:pt>
          <cx:pt idx="17136">FR</cx:pt>
          <cx:pt idx="17137">FR</cx:pt>
          <cx:pt idx="17138">FR</cx:pt>
          <cx:pt idx="17139">FR</cx:pt>
          <cx:pt idx="17140">FR</cx:pt>
          <cx:pt idx="17141">FR</cx:pt>
          <cx:pt idx="17142">FR</cx:pt>
          <cx:pt idx="17143">FR</cx:pt>
          <cx:pt idx="17144">FR</cx:pt>
          <cx:pt idx="17145">FR</cx:pt>
          <cx:pt idx="17146">FR</cx:pt>
          <cx:pt idx="17147">FR</cx:pt>
          <cx:pt idx="17148">FR</cx:pt>
          <cx:pt idx="17149">FR</cx:pt>
          <cx:pt idx="17150">FR</cx:pt>
          <cx:pt idx="17151">FR</cx:pt>
          <cx:pt idx="17152">FR</cx:pt>
          <cx:pt idx="17153">FR</cx:pt>
          <cx:pt idx="17154">FR</cx:pt>
          <cx:pt idx="17155">FR</cx:pt>
          <cx:pt idx="17156">FR</cx:pt>
          <cx:pt idx="17157">FR</cx:pt>
          <cx:pt idx="17158">FR</cx:pt>
          <cx:pt idx="17159">FR</cx:pt>
          <cx:pt idx="17160">FR</cx:pt>
          <cx:pt idx="17161">FR</cx:pt>
          <cx:pt idx="17162">FR</cx:pt>
          <cx:pt idx="17163">FR</cx:pt>
          <cx:pt idx="17164">FR</cx:pt>
          <cx:pt idx="17165">FR</cx:pt>
          <cx:pt idx="17166">FR</cx:pt>
          <cx:pt idx="17167">FR</cx:pt>
          <cx:pt idx="17168">FR</cx:pt>
          <cx:pt idx="17169">FR</cx:pt>
          <cx:pt idx="17170">FR</cx:pt>
          <cx:pt idx="17171">FR</cx:pt>
          <cx:pt idx="17172">FR</cx:pt>
          <cx:pt idx="17173">FR</cx:pt>
          <cx:pt idx="17174">FR</cx:pt>
          <cx:pt idx="17175">FR</cx:pt>
          <cx:pt idx="17176">FR</cx:pt>
          <cx:pt idx="17177">FR</cx:pt>
          <cx:pt idx="17178">FR</cx:pt>
          <cx:pt idx="17179">FR</cx:pt>
          <cx:pt idx="17180">FR</cx:pt>
          <cx:pt idx="17181">FR</cx:pt>
          <cx:pt idx="17182">FR</cx:pt>
          <cx:pt idx="17183">FR</cx:pt>
          <cx:pt idx="17184">FR</cx:pt>
          <cx:pt idx="17185">FR</cx:pt>
          <cx:pt idx="17186">FR</cx:pt>
          <cx:pt idx="17187">FR</cx:pt>
          <cx:pt idx="17188">FR</cx:pt>
          <cx:pt idx="17189">FR</cx:pt>
          <cx:pt idx="17190">FR</cx:pt>
          <cx:pt idx="17191">FR</cx:pt>
          <cx:pt idx="17192">FR</cx:pt>
          <cx:pt idx="17193">FR</cx:pt>
          <cx:pt idx="17194">FR</cx:pt>
          <cx:pt idx="17195">FR</cx:pt>
          <cx:pt idx="17196">FR</cx:pt>
          <cx:pt idx="17197">FR</cx:pt>
          <cx:pt idx="17198">FR</cx:pt>
          <cx:pt idx="17199">FR</cx:pt>
          <cx:pt idx="17200">FR</cx:pt>
          <cx:pt idx="17201">FR</cx:pt>
          <cx:pt idx="17202">FR</cx:pt>
          <cx:pt idx="17203">FR</cx:pt>
          <cx:pt idx="17204">FR</cx:pt>
          <cx:pt idx="17205">FR</cx:pt>
          <cx:pt idx="17206">FR</cx:pt>
          <cx:pt idx="17207">FR</cx:pt>
          <cx:pt idx="17208">FR</cx:pt>
          <cx:pt idx="17209">FR</cx:pt>
          <cx:pt idx="17210">FR</cx:pt>
          <cx:pt idx="17211">FR</cx:pt>
          <cx:pt idx="17212">FR</cx:pt>
          <cx:pt idx="17213">FR</cx:pt>
          <cx:pt idx="17214">FR</cx:pt>
          <cx:pt idx="17215">FR</cx:pt>
          <cx:pt idx="17216">FR</cx:pt>
          <cx:pt idx="17217">FR</cx:pt>
          <cx:pt idx="17218">FR</cx:pt>
          <cx:pt idx="17219">FR</cx:pt>
          <cx:pt idx="17220">FR</cx:pt>
          <cx:pt idx="17221">FR</cx:pt>
          <cx:pt idx="17222">FR</cx:pt>
          <cx:pt idx="17223">FR</cx:pt>
          <cx:pt idx="17224">FR</cx:pt>
          <cx:pt idx="17225">FR</cx:pt>
          <cx:pt idx="17226">FR</cx:pt>
          <cx:pt idx="17227">FR</cx:pt>
          <cx:pt idx="17228">FR</cx:pt>
          <cx:pt idx="17229">FR</cx:pt>
          <cx:pt idx="17230">FR</cx:pt>
          <cx:pt idx="17231">FR</cx:pt>
          <cx:pt idx="17232">FR</cx:pt>
          <cx:pt idx="17233">FR</cx:pt>
          <cx:pt idx="17234">FR</cx:pt>
          <cx:pt idx="17235">FR</cx:pt>
          <cx:pt idx="17236">FR</cx:pt>
          <cx:pt idx="17237">FR</cx:pt>
          <cx:pt idx="17238">FR</cx:pt>
          <cx:pt idx="17239">FR</cx:pt>
          <cx:pt idx="17240">FR</cx:pt>
          <cx:pt idx="17241">FR</cx:pt>
          <cx:pt idx="17242">FR</cx:pt>
          <cx:pt idx="17243">FR</cx:pt>
          <cx:pt idx="17244">FR</cx:pt>
          <cx:pt idx="17245">FR</cx:pt>
          <cx:pt idx="17246">FR</cx:pt>
          <cx:pt idx="17247">FR</cx:pt>
          <cx:pt idx="17248">FR</cx:pt>
          <cx:pt idx="17249">FR</cx:pt>
          <cx:pt idx="17250">FR</cx:pt>
          <cx:pt idx="17251">FR</cx:pt>
          <cx:pt idx="17252">FR</cx:pt>
          <cx:pt idx="17253">FR</cx:pt>
          <cx:pt idx="17254">FR</cx:pt>
          <cx:pt idx="17255">FR</cx:pt>
          <cx:pt idx="17256">FR</cx:pt>
          <cx:pt idx="17257">FR</cx:pt>
          <cx:pt idx="17258">FR</cx:pt>
          <cx:pt idx="17259">FR</cx:pt>
          <cx:pt idx="17260">FR</cx:pt>
          <cx:pt idx="17261">FR</cx:pt>
          <cx:pt idx="17262">FR</cx:pt>
          <cx:pt idx="17263">FR</cx:pt>
          <cx:pt idx="17264">FR</cx:pt>
          <cx:pt idx="17265">FR</cx:pt>
          <cx:pt idx="17266">FR</cx:pt>
          <cx:pt idx="17267">FR</cx:pt>
          <cx:pt idx="17268">FR</cx:pt>
          <cx:pt idx="17269">FR</cx:pt>
          <cx:pt idx="17270">FR</cx:pt>
          <cx:pt idx="17271">FR</cx:pt>
          <cx:pt idx="17272">FR</cx:pt>
          <cx:pt idx="17273">FR</cx:pt>
          <cx:pt idx="17274">FR</cx:pt>
          <cx:pt idx="17275">FR</cx:pt>
          <cx:pt idx="17276">FR</cx:pt>
          <cx:pt idx="17277">FR</cx:pt>
          <cx:pt idx="17278">FR</cx:pt>
          <cx:pt idx="17279">FR</cx:pt>
          <cx:pt idx="17280">FR</cx:pt>
          <cx:pt idx="17281">FR</cx:pt>
          <cx:pt idx="17282">FR</cx:pt>
          <cx:pt idx="17283">FR</cx:pt>
          <cx:pt idx="17284">FR</cx:pt>
          <cx:pt idx="17285">FR</cx:pt>
          <cx:pt idx="17286">FR</cx:pt>
          <cx:pt idx="17287">FR</cx:pt>
          <cx:pt idx="17288">FR</cx:pt>
          <cx:pt idx="17289">FR</cx:pt>
          <cx:pt idx="17290">FR</cx:pt>
          <cx:pt idx="17291">FR</cx:pt>
          <cx:pt idx="17292">FR</cx:pt>
          <cx:pt idx="17293">FR</cx:pt>
          <cx:pt idx="17294">FR</cx:pt>
          <cx:pt idx="17295">FR</cx:pt>
          <cx:pt idx="17296">FR</cx:pt>
          <cx:pt idx="17297">FR</cx:pt>
          <cx:pt idx="17298">FR</cx:pt>
          <cx:pt idx="17299">FR</cx:pt>
          <cx:pt idx="17300">FR</cx:pt>
          <cx:pt idx="17301">FR</cx:pt>
          <cx:pt idx="17302">FR</cx:pt>
          <cx:pt idx="17303">FR</cx:pt>
          <cx:pt idx="17304">FR</cx:pt>
          <cx:pt idx="17305">FR</cx:pt>
          <cx:pt idx="17306">FR</cx:pt>
          <cx:pt idx="17307">FR</cx:pt>
          <cx:pt idx="17308">FR</cx:pt>
          <cx:pt idx="17309">FR</cx:pt>
          <cx:pt idx="17310">FR</cx:pt>
          <cx:pt idx="17311">FR</cx:pt>
          <cx:pt idx="17312">FR</cx:pt>
          <cx:pt idx="17313">FR</cx:pt>
          <cx:pt idx="17314">FR</cx:pt>
          <cx:pt idx="17315">FR</cx:pt>
          <cx:pt idx="17316">FR</cx:pt>
          <cx:pt idx="17317">FR</cx:pt>
          <cx:pt idx="17318">FR</cx:pt>
          <cx:pt idx="17319">FR</cx:pt>
          <cx:pt idx="17320">FR</cx:pt>
          <cx:pt idx="17321">FR</cx:pt>
          <cx:pt idx="17322">FR</cx:pt>
          <cx:pt idx="17323">FR</cx:pt>
          <cx:pt idx="17324">FR</cx:pt>
          <cx:pt idx="17325">FR</cx:pt>
          <cx:pt idx="17326">FR</cx:pt>
          <cx:pt idx="17327">FR</cx:pt>
          <cx:pt idx="17328">FR</cx:pt>
          <cx:pt idx="17329">FR</cx:pt>
          <cx:pt idx="17330">FR</cx:pt>
          <cx:pt idx="17331">FR</cx:pt>
          <cx:pt idx="17332">FR</cx:pt>
          <cx:pt idx="17333">FR</cx:pt>
          <cx:pt idx="17334">FR</cx:pt>
          <cx:pt idx="17335">FR</cx:pt>
          <cx:pt idx="17336">FR</cx:pt>
          <cx:pt idx="17337">FR</cx:pt>
          <cx:pt idx="17338">FR</cx:pt>
          <cx:pt idx="17339">FR</cx:pt>
          <cx:pt idx="17340">FR</cx:pt>
          <cx:pt idx="17341">FR</cx:pt>
          <cx:pt idx="17342">FR</cx:pt>
          <cx:pt idx="17343">FR</cx:pt>
          <cx:pt idx="17344">FR</cx:pt>
          <cx:pt idx="17345">FR</cx:pt>
          <cx:pt idx="17346">FR</cx:pt>
          <cx:pt idx="17347">FR</cx:pt>
          <cx:pt idx="17348">FR</cx:pt>
          <cx:pt idx="17349">FR</cx:pt>
          <cx:pt idx="17350">FR</cx:pt>
          <cx:pt idx="17351">FR</cx:pt>
          <cx:pt idx="17352">FR</cx:pt>
          <cx:pt idx="17353">FR</cx:pt>
          <cx:pt idx="17354">FR</cx:pt>
          <cx:pt idx="17355">FR</cx:pt>
          <cx:pt idx="17356">FR</cx:pt>
          <cx:pt idx="17357">FR</cx:pt>
          <cx:pt idx="17358">FR</cx:pt>
          <cx:pt idx="17359">FR</cx:pt>
          <cx:pt idx="17360">FR</cx:pt>
          <cx:pt idx="17361">FR</cx:pt>
          <cx:pt idx="17362">FR</cx:pt>
          <cx:pt idx="17363">FR</cx:pt>
          <cx:pt idx="17364">FR</cx:pt>
          <cx:pt idx="17365">FR</cx:pt>
          <cx:pt idx="17366">FR</cx:pt>
          <cx:pt idx="17367">FR</cx:pt>
          <cx:pt idx="17368">FR</cx:pt>
          <cx:pt idx="17369">FR</cx:pt>
          <cx:pt idx="17370">FR</cx:pt>
          <cx:pt idx="17371">FR</cx:pt>
          <cx:pt idx="17372">FR</cx:pt>
          <cx:pt idx="17373">FR</cx:pt>
          <cx:pt idx="17374">FR</cx:pt>
          <cx:pt idx="17375">FR</cx:pt>
          <cx:pt idx="17376">FR</cx:pt>
          <cx:pt idx="17377">FR</cx:pt>
          <cx:pt idx="17378">FR</cx:pt>
          <cx:pt idx="17379">FR</cx:pt>
          <cx:pt idx="17380">FR</cx:pt>
          <cx:pt idx="17381">FR</cx:pt>
          <cx:pt idx="17382">FR</cx:pt>
          <cx:pt idx="17383">FR</cx:pt>
          <cx:pt idx="17384">FR</cx:pt>
          <cx:pt idx="17385">FR</cx:pt>
          <cx:pt idx="17386">FR</cx:pt>
          <cx:pt idx="17387">FR</cx:pt>
          <cx:pt idx="17388">FR</cx:pt>
          <cx:pt idx="17389">FR</cx:pt>
          <cx:pt idx="17390">FR</cx:pt>
          <cx:pt idx="17391">FR</cx:pt>
          <cx:pt idx="17392">FR</cx:pt>
          <cx:pt idx="17393">FR</cx:pt>
          <cx:pt idx="17394">FR</cx:pt>
          <cx:pt idx="17395">FR</cx:pt>
          <cx:pt idx="17396">FR</cx:pt>
          <cx:pt idx="17397">FR</cx:pt>
          <cx:pt idx="17398">FR</cx:pt>
          <cx:pt idx="17399">FR</cx:pt>
          <cx:pt idx="17400">FR</cx:pt>
          <cx:pt idx="17401">FR</cx:pt>
          <cx:pt idx="17402">FR</cx:pt>
          <cx:pt idx="17403">FR</cx:pt>
          <cx:pt idx="17404">FR</cx:pt>
          <cx:pt idx="17405">FR</cx:pt>
          <cx:pt idx="17406">FR</cx:pt>
          <cx:pt idx="17407">FR</cx:pt>
          <cx:pt idx="17408">FR</cx:pt>
          <cx:pt idx="17409">FR</cx:pt>
          <cx:pt idx="17410">FR</cx:pt>
          <cx:pt idx="17411">FR</cx:pt>
          <cx:pt idx="17412">FR</cx:pt>
          <cx:pt idx="17413">FR</cx:pt>
          <cx:pt idx="17414">FR</cx:pt>
          <cx:pt idx="17415">FR</cx:pt>
          <cx:pt idx="17416">FR</cx:pt>
          <cx:pt idx="17417">FR</cx:pt>
          <cx:pt idx="17418">FR</cx:pt>
          <cx:pt idx="17419">FR</cx:pt>
          <cx:pt idx="17420">FR</cx:pt>
          <cx:pt idx="17421">FR</cx:pt>
          <cx:pt idx="17422">FR</cx:pt>
          <cx:pt idx="17423">FR</cx:pt>
          <cx:pt idx="17424">FR</cx:pt>
          <cx:pt idx="17425">FR</cx:pt>
          <cx:pt idx="17426">FR</cx:pt>
          <cx:pt idx="17427">FR</cx:pt>
          <cx:pt idx="17428">FR</cx:pt>
          <cx:pt idx="17429">FR</cx:pt>
          <cx:pt idx="17430">FR</cx:pt>
          <cx:pt idx="17431">FR</cx:pt>
          <cx:pt idx="17432">FR</cx:pt>
          <cx:pt idx="17433">FR</cx:pt>
          <cx:pt idx="17434">FR</cx:pt>
          <cx:pt idx="17435">FR</cx:pt>
          <cx:pt idx="17436">FR</cx:pt>
          <cx:pt idx="17437">FR</cx:pt>
          <cx:pt idx="17438">FR</cx:pt>
          <cx:pt idx="17439">FR</cx:pt>
          <cx:pt idx="17440">FR</cx:pt>
          <cx:pt idx="17441">FR</cx:pt>
          <cx:pt idx="17442">FR</cx:pt>
          <cx:pt idx="17443">FR</cx:pt>
          <cx:pt idx="17444">FR</cx:pt>
          <cx:pt idx="17445">FR</cx:pt>
          <cx:pt idx="17446">FR</cx:pt>
          <cx:pt idx="17447">FR</cx:pt>
          <cx:pt idx="17448">FR</cx:pt>
          <cx:pt idx="17449">FR</cx:pt>
          <cx:pt idx="17450">FR</cx:pt>
          <cx:pt idx="17451">FR</cx:pt>
          <cx:pt idx="17452">FR</cx:pt>
          <cx:pt idx="17453">FR</cx:pt>
          <cx:pt idx="17454">FR</cx:pt>
          <cx:pt idx="17455">FR</cx:pt>
          <cx:pt idx="17456">FR</cx:pt>
          <cx:pt idx="17457">FR</cx:pt>
          <cx:pt idx="17458">FR</cx:pt>
          <cx:pt idx="17459">FR</cx:pt>
          <cx:pt idx="17460">FR</cx:pt>
          <cx:pt idx="17461">FR</cx:pt>
          <cx:pt idx="17462">FR</cx:pt>
          <cx:pt idx="17463">FR</cx:pt>
          <cx:pt idx="17464">FR</cx:pt>
          <cx:pt idx="17465">FR</cx:pt>
          <cx:pt idx="17466">FR</cx:pt>
          <cx:pt idx="17467">FR</cx:pt>
          <cx:pt idx="17468">FR</cx:pt>
          <cx:pt idx="17469">FR</cx:pt>
          <cx:pt idx="17470">FR</cx:pt>
          <cx:pt idx="17471">FR</cx:pt>
          <cx:pt idx="17472">FR</cx:pt>
          <cx:pt idx="17473">FR</cx:pt>
          <cx:pt idx="17474">FR</cx:pt>
          <cx:pt idx="17475">FR</cx:pt>
          <cx:pt idx="17476">FR</cx:pt>
          <cx:pt idx="17477">FR</cx:pt>
          <cx:pt idx="17478">FR</cx:pt>
          <cx:pt idx="17479">FR</cx:pt>
          <cx:pt idx="17480">FR</cx:pt>
          <cx:pt idx="17481">FR</cx:pt>
          <cx:pt idx="17482">FR</cx:pt>
          <cx:pt idx="17483">FR</cx:pt>
          <cx:pt idx="17484">FR</cx:pt>
          <cx:pt idx="17485">FR</cx:pt>
          <cx:pt idx="17486">FR</cx:pt>
          <cx:pt idx="17487">FR</cx:pt>
          <cx:pt idx="17488">FR</cx:pt>
          <cx:pt idx="17489">FR</cx:pt>
          <cx:pt idx="17490">FR</cx:pt>
          <cx:pt idx="17491">FR</cx:pt>
          <cx:pt idx="17492">FR</cx:pt>
          <cx:pt idx="17493">FR</cx:pt>
          <cx:pt idx="17494">FR</cx:pt>
          <cx:pt idx="17495">FR</cx:pt>
          <cx:pt idx="17496">FR</cx:pt>
          <cx:pt idx="17497">FR</cx:pt>
          <cx:pt idx="17498">FR</cx:pt>
          <cx:pt idx="17499">FR</cx:pt>
          <cx:pt idx="17500">FR</cx:pt>
          <cx:pt idx="17501">FR</cx:pt>
          <cx:pt idx="17502">FR</cx:pt>
          <cx:pt idx="17503">FR</cx:pt>
          <cx:pt idx="17504">FR</cx:pt>
          <cx:pt idx="17505">FR</cx:pt>
          <cx:pt idx="17506">FR</cx:pt>
          <cx:pt idx="17507">FR</cx:pt>
          <cx:pt idx="17508">FR</cx:pt>
          <cx:pt idx="17509">FR</cx:pt>
          <cx:pt idx="17510">FR</cx:pt>
          <cx:pt idx="17511">FR</cx:pt>
          <cx:pt idx="17512">FR</cx:pt>
          <cx:pt idx="17513">FR</cx:pt>
          <cx:pt idx="17514">FR</cx:pt>
          <cx:pt idx="17515">FR</cx:pt>
          <cx:pt idx="17516">FR</cx:pt>
          <cx:pt idx="17517">FR</cx:pt>
          <cx:pt idx="17518">FR</cx:pt>
          <cx:pt idx="17519">FR</cx:pt>
          <cx:pt idx="17520">FR</cx:pt>
          <cx:pt idx="17521">FR</cx:pt>
          <cx:pt idx="17522">FR</cx:pt>
          <cx:pt idx="17523">FR</cx:pt>
          <cx:pt idx="17524">FR</cx:pt>
          <cx:pt idx="17525">FR</cx:pt>
          <cx:pt idx="17526">FR</cx:pt>
          <cx:pt idx="17527">FR</cx:pt>
          <cx:pt idx="17528">FR</cx:pt>
          <cx:pt idx="17529">FR</cx:pt>
          <cx:pt idx="17530">FR</cx:pt>
          <cx:pt idx="17531">FR</cx:pt>
          <cx:pt idx="17532">FR</cx:pt>
          <cx:pt idx="17533">FR</cx:pt>
          <cx:pt idx="17534">FR</cx:pt>
          <cx:pt idx="17535">FR</cx:pt>
          <cx:pt idx="17536">FR</cx:pt>
          <cx:pt idx="17537">FR</cx:pt>
          <cx:pt idx="17538">FR</cx:pt>
          <cx:pt idx="17539">FR</cx:pt>
          <cx:pt idx="17540">FR</cx:pt>
          <cx:pt idx="17541">FR</cx:pt>
          <cx:pt idx="17542">FR</cx:pt>
          <cx:pt idx="17543">FR</cx:pt>
          <cx:pt idx="17544">FR</cx:pt>
          <cx:pt idx="17545">FR</cx:pt>
          <cx:pt idx="17546">FR</cx:pt>
          <cx:pt idx="17547">FR</cx:pt>
          <cx:pt idx="17548">FR</cx:pt>
          <cx:pt idx="17549">FR</cx:pt>
          <cx:pt idx="17550">FR</cx:pt>
          <cx:pt idx="17551">FR</cx:pt>
          <cx:pt idx="17552">FR</cx:pt>
          <cx:pt idx="17553">FR</cx:pt>
          <cx:pt idx="17554">FR</cx:pt>
          <cx:pt idx="17555">FR</cx:pt>
          <cx:pt idx="17556">FR</cx:pt>
          <cx:pt idx="17557">FR</cx:pt>
          <cx:pt idx="17558">FR</cx:pt>
          <cx:pt idx="17559">FR</cx:pt>
          <cx:pt idx="17560">FR</cx:pt>
          <cx:pt idx="17561">FR</cx:pt>
          <cx:pt idx="17562">FR</cx:pt>
          <cx:pt idx="17563">FR</cx:pt>
          <cx:pt idx="17564">FR</cx:pt>
          <cx:pt idx="17565">FR</cx:pt>
          <cx:pt idx="17566">FR</cx:pt>
          <cx:pt idx="17567">FR</cx:pt>
          <cx:pt idx="17568">FR</cx:pt>
          <cx:pt idx="17569">FR</cx:pt>
          <cx:pt idx="17570">FR</cx:pt>
          <cx:pt idx="17571">FR</cx:pt>
          <cx:pt idx="17572">FR</cx:pt>
          <cx:pt idx="17573">FR</cx:pt>
          <cx:pt idx="17574">FR</cx:pt>
          <cx:pt idx="17575">FR</cx:pt>
          <cx:pt idx="17576">FR</cx:pt>
          <cx:pt idx="17577">FR</cx:pt>
          <cx:pt idx="17578">FR</cx:pt>
          <cx:pt idx="17579">FR</cx:pt>
          <cx:pt idx="17580">FR</cx:pt>
          <cx:pt idx="17581">FR</cx:pt>
          <cx:pt idx="17582">FR</cx:pt>
          <cx:pt idx="17583">FR</cx:pt>
          <cx:pt idx="17584">FR</cx:pt>
          <cx:pt idx="17585">FR</cx:pt>
          <cx:pt idx="17586">FR</cx:pt>
          <cx:pt idx="17587">FR</cx:pt>
          <cx:pt idx="17588">FR</cx:pt>
          <cx:pt idx="17589">FR</cx:pt>
          <cx:pt idx="17590">FR</cx:pt>
          <cx:pt idx="17591">FR</cx:pt>
          <cx:pt idx="17592">FR</cx:pt>
          <cx:pt idx="17593">FR</cx:pt>
          <cx:pt idx="17594">FR</cx:pt>
          <cx:pt idx="17595">FR</cx:pt>
          <cx:pt idx="17596">FR</cx:pt>
          <cx:pt idx="17597">FR</cx:pt>
          <cx:pt idx="17598">FR</cx:pt>
          <cx:pt idx="17599">FR</cx:pt>
          <cx:pt idx="17600">FR</cx:pt>
          <cx:pt idx="17601">FR</cx:pt>
          <cx:pt idx="17602">FR</cx:pt>
          <cx:pt idx="17603">FR</cx:pt>
          <cx:pt idx="17604">FR</cx:pt>
          <cx:pt idx="17605">FR</cx:pt>
          <cx:pt idx="17606">FR</cx:pt>
          <cx:pt idx="17607">FR</cx:pt>
          <cx:pt idx="17608">FR</cx:pt>
          <cx:pt idx="17609">FR</cx:pt>
          <cx:pt idx="17610">FR</cx:pt>
          <cx:pt idx="17611">FR</cx:pt>
          <cx:pt idx="17612">FR</cx:pt>
          <cx:pt idx="17613">FR</cx:pt>
          <cx:pt idx="17614">FR</cx:pt>
          <cx:pt idx="17615">FR</cx:pt>
          <cx:pt idx="17616">FR</cx:pt>
          <cx:pt idx="17617">FR</cx:pt>
          <cx:pt idx="17618">FR</cx:pt>
          <cx:pt idx="17619">FR</cx:pt>
          <cx:pt idx="17620">FR</cx:pt>
          <cx:pt idx="17621">FR</cx:pt>
          <cx:pt idx="17622">FR</cx:pt>
          <cx:pt idx="17623">FR</cx:pt>
          <cx:pt idx="17624">FR</cx:pt>
          <cx:pt idx="17625">FR</cx:pt>
          <cx:pt idx="17626">FR</cx:pt>
          <cx:pt idx="17627">FR</cx:pt>
          <cx:pt idx="17628">FR</cx:pt>
          <cx:pt idx="17629">FR</cx:pt>
          <cx:pt idx="17630">FR</cx:pt>
          <cx:pt idx="17631">FR</cx:pt>
          <cx:pt idx="17632">FR</cx:pt>
          <cx:pt idx="17633">FR</cx:pt>
          <cx:pt idx="17634">FR</cx:pt>
          <cx:pt idx="17635">FR</cx:pt>
          <cx:pt idx="17636">FR</cx:pt>
          <cx:pt idx="17637">FR</cx:pt>
          <cx:pt idx="17638">FR</cx:pt>
          <cx:pt idx="17639">FR</cx:pt>
          <cx:pt idx="17640">FR</cx:pt>
          <cx:pt idx="17641">FR</cx:pt>
          <cx:pt idx="17642">FR</cx:pt>
          <cx:pt idx="17643">FR</cx:pt>
          <cx:pt idx="17644">FR</cx:pt>
          <cx:pt idx="17645">FR</cx:pt>
          <cx:pt idx="17646">FR</cx:pt>
          <cx:pt idx="17647">FR</cx:pt>
          <cx:pt idx="17648">FR</cx:pt>
          <cx:pt idx="17649">FR</cx:pt>
          <cx:pt idx="17650">FR</cx:pt>
          <cx:pt idx="17651">FR</cx:pt>
          <cx:pt idx="17652">FR</cx:pt>
          <cx:pt idx="17653">FR</cx:pt>
          <cx:pt idx="17654">FR</cx:pt>
          <cx:pt idx="17655">FR</cx:pt>
          <cx:pt idx="17656">FR</cx:pt>
          <cx:pt idx="17657">FR</cx:pt>
          <cx:pt idx="17658">FR</cx:pt>
          <cx:pt idx="17659">FR</cx:pt>
          <cx:pt idx="17660">FR</cx:pt>
          <cx:pt idx="17661">FR</cx:pt>
          <cx:pt idx="17662">FR</cx:pt>
          <cx:pt idx="17663">FR</cx:pt>
          <cx:pt idx="17664">FR</cx:pt>
          <cx:pt idx="17665">FR</cx:pt>
          <cx:pt idx="17666">FR</cx:pt>
          <cx:pt idx="17667">FR</cx:pt>
          <cx:pt idx="17668">FR</cx:pt>
          <cx:pt idx="17669">FR</cx:pt>
          <cx:pt idx="17670">FR</cx:pt>
          <cx:pt idx="17671">FR</cx:pt>
          <cx:pt idx="17672">FR</cx:pt>
          <cx:pt idx="17673">FR</cx:pt>
          <cx:pt idx="17674">FR</cx:pt>
          <cx:pt idx="17675">FR</cx:pt>
          <cx:pt idx="17676">FR</cx:pt>
          <cx:pt idx="17677">FR</cx:pt>
          <cx:pt idx="17678">FR</cx:pt>
          <cx:pt idx="17679">FR</cx:pt>
          <cx:pt idx="17680">FR</cx:pt>
          <cx:pt idx="17681">FR</cx:pt>
          <cx:pt idx="17682">FR</cx:pt>
          <cx:pt idx="17683">FR</cx:pt>
          <cx:pt idx="17684">FR</cx:pt>
          <cx:pt idx="17685">FR</cx:pt>
          <cx:pt idx="17686">FR</cx:pt>
          <cx:pt idx="17687">FR</cx:pt>
          <cx:pt idx="17688">FR</cx:pt>
          <cx:pt idx="17689">FR</cx:pt>
          <cx:pt idx="17690">FR</cx:pt>
          <cx:pt idx="17691">FR</cx:pt>
          <cx:pt idx="17692">FR</cx:pt>
          <cx:pt idx="17693">FR</cx:pt>
          <cx:pt idx="17694">FR</cx:pt>
          <cx:pt idx="17695">FR</cx:pt>
          <cx:pt idx="17696">FR</cx:pt>
          <cx:pt idx="17697">FR</cx:pt>
          <cx:pt idx="17698">FR</cx:pt>
          <cx:pt idx="17699">FR</cx:pt>
          <cx:pt idx="17700">FR</cx:pt>
          <cx:pt idx="17701">FR</cx:pt>
          <cx:pt idx="17702">FR</cx:pt>
          <cx:pt idx="17703">FR</cx:pt>
          <cx:pt idx="17704">FR</cx:pt>
          <cx:pt idx="17705">FR</cx:pt>
          <cx:pt idx="17706">FR</cx:pt>
          <cx:pt idx="17707">FR</cx:pt>
          <cx:pt idx="17708">FR</cx:pt>
          <cx:pt idx="17709">FR</cx:pt>
          <cx:pt idx="17710">FR</cx:pt>
          <cx:pt idx="17711">FR</cx:pt>
          <cx:pt idx="17712">FR</cx:pt>
          <cx:pt idx="17713">FR</cx:pt>
          <cx:pt idx="17714">FR</cx:pt>
          <cx:pt idx="17715">FR</cx:pt>
          <cx:pt idx="17716">FR</cx:pt>
          <cx:pt idx="17717">FR</cx:pt>
          <cx:pt idx="17718">FR</cx:pt>
          <cx:pt idx="17719">FR</cx:pt>
          <cx:pt idx="17720">FR</cx:pt>
          <cx:pt idx="17721">FR</cx:pt>
          <cx:pt idx="17722">FR</cx:pt>
          <cx:pt idx="17723">FR</cx:pt>
          <cx:pt idx="17724">FR</cx:pt>
          <cx:pt idx="17725">FR</cx:pt>
          <cx:pt idx="17726">FR</cx:pt>
          <cx:pt idx="17727">FR</cx:pt>
          <cx:pt idx="17728">FR</cx:pt>
          <cx:pt idx="17729">FR</cx:pt>
          <cx:pt idx="17730">FR</cx:pt>
          <cx:pt idx="17731">FR</cx:pt>
          <cx:pt idx="17732">FR</cx:pt>
          <cx:pt idx="17733">FR</cx:pt>
          <cx:pt idx="17734">FR</cx:pt>
          <cx:pt idx="17735">FR</cx:pt>
          <cx:pt idx="17736">FR</cx:pt>
          <cx:pt idx="17737">FR</cx:pt>
          <cx:pt idx="17738">FR</cx:pt>
          <cx:pt idx="17739">FR</cx:pt>
          <cx:pt idx="17740">FR</cx:pt>
          <cx:pt idx="17741">FR</cx:pt>
          <cx:pt idx="17742">FR</cx:pt>
          <cx:pt idx="17743">FR</cx:pt>
          <cx:pt idx="17744">FR</cx:pt>
          <cx:pt idx="17745">FR</cx:pt>
          <cx:pt idx="17746">FR</cx:pt>
          <cx:pt idx="17747">FR</cx:pt>
          <cx:pt idx="17748">FR</cx:pt>
          <cx:pt idx="17749">FR</cx:pt>
          <cx:pt idx="17750">FR</cx:pt>
          <cx:pt idx="17751">FR</cx:pt>
          <cx:pt idx="17752">FR</cx:pt>
          <cx:pt idx="17753">FR</cx:pt>
          <cx:pt idx="17754">FR</cx:pt>
          <cx:pt idx="17755">FR</cx:pt>
          <cx:pt idx="17756">FR</cx:pt>
          <cx:pt idx="17757">FR</cx:pt>
          <cx:pt idx="17758">FR</cx:pt>
          <cx:pt idx="17759">FR</cx:pt>
          <cx:pt idx="17760">FR</cx:pt>
          <cx:pt idx="17761">FR</cx:pt>
          <cx:pt idx="17762">FR</cx:pt>
          <cx:pt idx="17763">FR</cx:pt>
          <cx:pt idx="17764">FR</cx:pt>
          <cx:pt idx="17765">FR</cx:pt>
          <cx:pt idx="17766">FR</cx:pt>
          <cx:pt idx="17767">FR</cx:pt>
          <cx:pt idx="17768">FR</cx:pt>
          <cx:pt idx="17769">FR</cx:pt>
          <cx:pt idx="17770">FR</cx:pt>
          <cx:pt idx="17771">FR</cx:pt>
          <cx:pt idx="17772">FR</cx:pt>
          <cx:pt idx="17773">FR</cx:pt>
          <cx:pt idx="17774">FR</cx:pt>
          <cx:pt idx="17775">FR</cx:pt>
          <cx:pt idx="17776">FR</cx:pt>
          <cx:pt idx="17777">FR</cx:pt>
          <cx:pt idx="17778">FR</cx:pt>
          <cx:pt idx="17779">FR</cx:pt>
          <cx:pt idx="17780">FR</cx:pt>
          <cx:pt idx="17781">FR</cx:pt>
          <cx:pt idx="17782">FR</cx:pt>
          <cx:pt idx="17783">FR</cx:pt>
          <cx:pt idx="17784">FR</cx:pt>
          <cx:pt idx="17785">FR</cx:pt>
          <cx:pt idx="17786">FR</cx:pt>
          <cx:pt idx="17787">FR</cx:pt>
          <cx:pt idx="17788">FR</cx:pt>
          <cx:pt idx="17789">FR</cx:pt>
          <cx:pt idx="17790">FR</cx:pt>
          <cx:pt idx="17791">FR</cx:pt>
          <cx:pt idx="17792">FR</cx:pt>
          <cx:pt idx="17793">FR</cx:pt>
          <cx:pt idx="17794">FR</cx:pt>
          <cx:pt idx="17795">FR</cx:pt>
          <cx:pt idx="17796">FR</cx:pt>
          <cx:pt idx="17797">FR</cx:pt>
          <cx:pt idx="17798">FR</cx:pt>
          <cx:pt idx="17799">FR</cx:pt>
          <cx:pt idx="17800">FR</cx:pt>
          <cx:pt idx="17801">FR</cx:pt>
          <cx:pt idx="17802">FR</cx:pt>
          <cx:pt idx="17803">FR</cx:pt>
          <cx:pt idx="17804">FR</cx:pt>
          <cx:pt idx="17805">FR</cx:pt>
          <cx:pt idx="17806">FR</cx:pt>
          <cx:pt idx="17807">FR</cx:pt>
          <cx:pt idx="17808">FR</cx:pt>
          <cx:pt idx="17809">FR</cx:pt>
          <cx:pt idx="17810">FR</cx:pt>
          <cx:pt idx="17811">FR</cx:pt>
          <cx:pt idx="17812">FR</cx:pt>
          <cx:pt idx="17813">FR</cx:pt>
          <cx:pt idx="17814">FR</cx:pt>
          <cx:pt idx="17815">FR</cx:pt>
          <cx:pt idx="17816">FR</cx:pt>
          <cx:pt idx="17817">FR</cx:pt>
          <cx:pt idx="17818">FR</cx:pt>
          <cx:pt idx="17819">FR</cx:pt>
          <cx:pt idx="17820">FR</cx:pt>
          <cx:pt idx="17821">FR</cx:pt>
          <cx:pt idx="17822">FR</cx:pt>
          <cx:pt idx="17823">FR</cx:pt>
          <cx:pt idx="17824">FR</cx:pt>
          <cx:pt idx="17825">FR</cx:pt>
          <cx:pt idx="17826">FR</cx:pt>
          <cx:pt idx="17827">FR</cx:pt>
          <cx:pt idx="17828">FR</cx:pt>
          <cx:pt idx="17829">FR</cx:pt>
          <cx:pt idx="17830">FR</cx:pt>
          <cx:pt idx="17831">FR</cx:pt>
          <cx:pt idx="17832">FR</cx:pt>
          <cx:pt idx="17833">FR</cx:pt>
          <cx:pt idx="17834">FR</cx:pt>
          <cx:pt idx="17835">FR</cx:pt>
          <cx:pt idx="17836">FR</cx:pt>
          <cx:pt idx="17837">FR</cx:pt>
          <cx:pt idx="17838">FR</cx:pt>
          <cx:pt idx="17839">FR</cx:pt>
          <cx:pt idx="17840">FR</cx:pt>
          <cx:pt idx="17841">FR</cx:pt>
          <cx:pt idx="17842">FR</cx:pt>
          <cx:pt idx="17843">FR</cx:pt>
          <cx:pt idx="17844">FR</cx:pt>
          <cx:pt idx="17845">FR</cx:pt>
          <cx:pt idx="17846">FR</cx:pt>
          <cx:pt idx="17847">FR</cx:pt>
          <cx:pt idx="17848">FR</cx:pt>
          <cx:pt idx="17849">FR</cx:pt>
          <cx:pt idx="17850">FR</cx:pt>
          <cx:pt idx="17851">FR</cx:pt>
          <cx:pt idx="17852">FR</cx:pt>
          <cx:pt idx="17853">FR</cx:pt>
          <cx:pt idx="17854">FR</cx:pt>
          <cx:pt idx="17855">FR</cx:pt>
          <cx:pt idx="17856">FR</cx:pt>
          <cx:pt idx="17857">FR</cx:pt>
          <cx:pt idx="17858">FR</cx:pt>
          <cx:pt idx="17859">FR</cx:pt>
          <cx:pt idx="17860">FR</cx:pt>
          <cx:pt idx="17861">FR</cx:pt>
          <cx:pt idx="17862">FR</cx:pt>
          <cx:pt idx="17863">FR</cx:pt>
          <cx:pt idx="17864">FR</cx:pt>
          <cx:pt idx="17865">FR</cx:pt>
          <cx:pt idx="17866">FR</cx:pt>
          <cx:pt idx="17867">FR</cx:pt>
          <cx:pt idx="17868">FR</cx:pt>
          <cx:pt idx="17869">FR</cx:pt>
          <cx:pt idx="17870">FR</cx:pt>
          <cx:pt idx="17871">FR</cx:pt>
          <cx:pt idx="17872">FR</cx:pt>
          <cx:pt idx="17873">FR</cx:pt>
          <cx:pt idx="17874">FR</cx:pt>
          <cx:pt idx="17875">FR</cx:pt>
          <cx:pt idx="17876">FR</cx:pt>
          <cx:pt idx="17877">FR</cx:pt>
          <cx:pt idx="17878">FR</cx:pt>
          <cx:pt idx="17879">FR</cx:pt>
          <cx:pt idx="17880">FR</cx:pt>
          <cx:pt idx="17881">FR</cx:pt>
          <cx:pt idx="17882">FR</cx:pt>
          <cx:pt idx="17883">FR</cx:pt>
          <cx:pt idx="17884">FR</cx:pt>
          <cx:pt idx="17885">FR</cx:pt>
          <cx:pt idx="17886">FR</cx:pt>
          <cx:pt idx="17887">FR</cx:pt>
          <cx:pt idx="17888">FR</cx:pt>
          <cx:pt idx="17889">FR</cx:pt>
          <cx:pt idx="17890">FR</cx:pt>
          <cx:pt idx="17891">FR</cx:pt>
          <cx:pt idx="17892">FR</cx:pt>
          <cx:pt idx="17893">FR</cx:pt>
          <cx:pt idx="17894">FR</cx:pt>
          <cx:pt idx="17895">FR</cx:pt>
          <cx:pt idx="17896">FR</cx:pt>
          <cx:pt idx="17897">FR</cx:pt>
          <cx:pt idx="17898">FR</cx:pt>
          <cx:pt idx="17899">FR</cx:pt>
          <cx:pt idx="17900">FR</cx:pt>
          <cx:pt idx="17901">FR</cx:pt>
          <cx:pt idx="17902">FR</cx:pt>
          <cx:pt idx="17903">FR</cx:pt>
          <cx:pt idx="17904">FR</cx:pt>
          <cx:pt idx="17905">FR</cx:pt>
          <cx:pt idx="17906">FR</cx:pt>
          <cx:pt idx="17907">FR</cx:pt>
          <cx:pt idx="17908">FR</cx:pt>
          <cx:pt idx="17909">FR</cx:pt>
          <cx:pt idx="17910">FR</cx:pt>
          <cx:pt idx="17911">FR</cx:pt>
          <cx:pt idx="17912">FR</cx:pt>
          <cx:pt idx="17913">FR</cx:pt>
          <cx:pt idx="17914">FR</cx:pt>
          <cx:pt idx="17915">FR</cx:pt>
          <cx:pt idx="17916">FR</cx:pt>
          <cx:pt idx="17917">FR</cx:pt>
          <cx:pt idx="17918">FR</cx:pt>
          <cx:pt idx="17919">FR</cx:pt>
          <cx:pt idx="17920">FR</cx:pt>
          <cx:pt idx="17921">FR</cx:pt>
          <cx:pt idx="17922">FR</cx:pt>
          <cx:pt idx="17923">FR</cx:pt>
          <cx:pt idx="17924">FR</cx:pt>
          <cx:pt idx="17925">FR</cx:pt>
          <cx:pt idx="17926">FR</cx:pt>
          <cx:pt idx="17927">FR</cx:pt>
          <cx:pt idx="17928">FR</cx:pt>
          <cx:pt idx="17929">FR</cx:pt>
          <cx:pt idx="17930">FR</cx:pt>
          <cx:pt idx="17931">FR</cx:pt>
          <cx:pt idx="17932">FR</cx:pt>
          <cx:pt idx="17933">FR</cx:pt>
          <cx:pt idx="17934">FR</cx:pt>
          <cx:pt idx="17935">FR</cx:pt>
          <cx:pt idx="17936">FR</cx:pt>
          <cx:pt idx="17937">FR</cx:pt>
          <cx:pt idx="17938">FR</cx:pt>
          <cx:pt idx="17939">FR</cx:pt>
          <cx:pt idx="17940">FR</cx:pt>
          <cx:pt idx="17941">FR</cx:pt>
          <cx:pt idx="17942">FR</cx:pt>
          <cx:pt idx="17943">FR</cx:pt>
          <cx:pt idx="17944">FR</cx:pt>
          <cx:pt idx="17945">FR</cx:pt>
          <cx:pt idx="17946">FR</cx:pt>
          <cx:pt idx="17947">FR</cx:pt>
          <cx:pt idx="17948">FR</cx:pt>
          <cx:pt idx="17949">FR</cx:pt>
          <cx:pt idx="17950">FR</cx:pt>
          <cx:pt idx="17951">FR</cx:pt>
          <cx:pt idx="17952">FR</cx:pt>
          <cx:pt idx="17953">FR</cx:pt>
          <cx:pt idx="17954">FR</cx:pt>
          <cx:pt idx="17955">FR</cx:pt>
          <cx:pt idx="17956">FR</cx:pt>
          <cx:pt idx="17957">FR</cx:pt>
          <cx:pt idx="17958">FR</cx:pt>
          <cx:pt idx="17959">FR</cx:pt>
          <cx:pt idx="17960">FR</cx:pt>
          <cx:pt idx="17961">FR</cx:pt>
          <cx:pt idx="17962">FR</cx:pt>
          <cx:pt idx="17963">FR</cx:pt>
          <cx:pt idx="17964">FR</cx:pt>
          <cx:pt idx="17965">FR</cx:pt>
          <cx:pt idx="17966">FR</cx:pt>
          <cx:pt idx="17967">FR</cx:pt>
          <cx:pt idx="17968">FR</cx:pt>
          <cx:pt idx="17969">FR</cx:pt>
          <cx:pt idx="17970">FR</cx:pt>
          <cx:pt idx="17971">FR</cx:pt>
          <cx:pt idx="17972">FR</cx:pt>
          <cx:pt idx="17973">FR</cx:pt>
          <cx:pt idx="17974">FR</cx:pt>
          <cx:pt idx="17975">FR</cx:pt>
          <cx:pt idx="17976">FR</cx:pt>
          <cx:pt idx="17977">FR</cx:pt>
          <cx:pt idx="17978">FR</cx:pt>
          <cx:pt idx="17979">FR</cx:pt>
          <cx:pt idx="17980">FR</cx:pt>
          <cx:pt idx="17981">FR</cx:pt>
          <cx:pt idx="17982">FR</cx:pt>
          <cx:pt idx="17983">FR</cx:pt>
          <cx:pt idx="17984">FR</cx:pt>
          <cx:pt idx="17985">FR</cx:pt>
          <cx:pt idx="17986">FR</cx:pt>
          <cx:pt idx="17987">FR</cx:pt>
          <cx:pt idx="17988">FR</cx:pt>
          <cx:pt idx="17989">FR</cx:pt>
          <cx:pt idx="17990">FR</cx:pt>
          <cx:pt idx="17991">FR</cx:pt>
          <cx:pt idx="17992">FR</cx:pt>
          <cx:pt idx="17993">FR</cx:pt>
          <cx:pt idx="17994">FR</cx:pt>
          <cx:pt idx="17995">FR</cx:pt>
          <cx:pt idx="17996">FR</cx:pt>
          <cx:pt idx="17997">FR</cx:pt>
          <cx:pt idx="17998">FR</cx:pt>
          <cx:pt idx="17999">FR</cx:pt>
          <cx:pt idx="18000">FR</cx:pt>
          <cx:pt idx="18001">FR</cx:pt>
          <cx:pt idx="18002">FR</cx:pt>
          <cx:pt idx="18003">FR</cx:pt>
          <cx:pt idx="18004">FR</cx:pt>
          <cx:pt idx="18005">FR</cx:pt>
          <cx:pt idx="18006">FR</cx:pt>
          <cx:pt idx="18007">FR</cx:pt>
          <cx:pt idx="18008">FR</cx:pt>
          <cx:pt idx="18009">FR</cx:pt>
          <cx:pt idx="18010">FR</cx:pt>
          <cx:pt idx="18011">FR</cx:pt>
          <cx:pt idx="18012">FR</cx:pt>
          <cx:pt idx="18013">FR</cx:pt>
          <cx:pt idx="18014">FR</cx:pt>
          <cx:pt idx="18015">FR</cx:pt>
          <cx:pt idx="18016">FR</cx:pt>
          <cx:pt idx="18017">FR</cx:pt>
          <cx:pt idx="18018">FR</cx:pt>
          <cx:pt idx="18019">FR</cx:pt>
          <cx:pt idx="18020">FR</cx:pt>
          <cx:pt idx="18021">FR</cx:pt>
          <cx:pt idx="18022">FR</cx:pt>
          <cx:pt idx="18023">FR</cx:pt>
          <cx:pt idx="18024">FR</cx:pt>
          <cx:pt idx="18025">FR</cx:pt>
          <cx:pt idx="18026">FR</cx:pt>
          <cx:pt idx="18027">FR</cx:pt>
          <cx:pt idx="18028">FR</cx:pt>
          <cx:pt idx="18029">FR</cx:pt>
          <cx:pt idx="18030">FR</cx:pt>
          <cx:pt idx="18031">FR</cx:pt>
          <cx:pt idx="18032">FR</cx:pt>
          <cx:pt idx="18033">FR</cx:pt>
          <cx:pt idx="18034">FR</cx:pt>
          <cx:pt idx="18035">FR</cx:pt>
          <cx:pt idx="18036">FR</cx:pt>
          <cx:pt idx="18037">FR</cx:pt>
          <cx:pt idx="18038">FR</cx:pt>
          <cx:pt idx="18039">FR</cx:pt>
          <cx:pt idx="18040">FR</cx:pt>
          <cx:pt idx="18041">FR</cx:pt>
          <cx:pt idx="18042">FR</cx:pt>
          <cx:pt idx="18043">FR</cx:pt>
          <cx:pt idx="18044">FR</cx:pt>
          <cx:pt idx="18045">FR</cx:pt>
          <cx:pt idx="18046">FR</cx:pt>
          <cx:pt idx="18047">FR</cx:pt>
          <cx:pt idx="18048">FR</cx:pt>
          <cx:pt idx="18049">FR</cx:pt>
          <cx:pt idx="18050">FR</cx:pt>
          <cx:pt idx="18051">FR</cx:pt>
          <cx:pt idx="18052">FR</cx:pt>
          <cx:pt idx="18053">FR</cx:pt>
          <cx:pt idx="18054">FR</cx:pt>
          <cx:pt idx="18055">FR</cx:pt>
          <cx:pt idx="18056">FR</cx:pt>
          <cx:pt idx="18057">FR</cx:pt>
          <cx:pt idx="18058">FR</cx:pt>
          <cx:pt idx="18059">FR</cx:pt>
          <cx:pt idx="18060">FR</cx:pt>
          <cx:pt idx="18061">FR</cx:pt>
          <cx:pt idx="18062">FR</cx:pt>
          <cx:pt idx="18063">FR</cx:pt>
          <cx:pt idx="18064">FR</cx:pt>
          <cx:pt idx="18065">FR</cx:pt>
          <cx:pt idx="18066">FR</cx:pt>
          <cx:pt idx="18067">FR</cx:pt>
          <cx:pt idx="18068">FR</cx:pt>
          <cx:pt idx="18069">FR</cx:pt>
          <cx:pt idx="18070">FR</cx:pt>
          <cx:pt idx="18071">FR</cx:pt>
          <cx:pt idx="18072">FR</cx:pt>
          <cx:pt idx="18073">FR</cx:pt>
          <cx:pt idx="18074">FR</cx:pt>
          <cx:pt idx="18075">FR</cx:pt>
          <cx:pt idx="18076">FR</cx:pt>
          <cx:pt idx="18077">FR</cx:pt>
          <cx:pt idx="18078">FR</cx:pt>
          <cx:pt idx="18079">FR</cx:pt>
          <cx:pt idx="18080">FR</cx:pt>
          <cx:pt idx="18081">FR</cx:pt>
          <cx:pt idx="18082">FR</cx:pt>
          <cx:pt idx="18083">FR</cx:pt>
          <cx:pt idx="18084">FR</cx:pt>
          <cx:pt idx="18085">FR</cx:pt>
          <cx:pt idx="18086">FR</cx:pt>
          <cx:pt idx="18087">FR</cx:pt>
          <cx:pt idx="18088">FR</cx:pt>
          <cx:pt idx="18089">FR</cx:pt>
          <cx:pt idx="18090">FR</cx:pt>
          <cx:pt idx="18091">FR</cx:pt>
          <cx:pt idx="18092">FR</cx:pt>
          <cx:pt idx="18093">FR</cx:pt>
          <cx:pt idx="18094">FR</cx:pt>
          <cx:pt idx="18095">FR</cx:pt>
          <cx:pt idx="18096">FR</cx:pt>
          <cx:pt idx="18097">FR</cx:pt>
          <cx:pt idx="18098">FR</cx:pt>
          <cx:pt idx="18099">FR</cx:pt>
          <cx:pt idx="18100">FR</cx:pt>
          <cx:pt idx="18101">FR</cx:pt>
          <cx:pt idx="18102">FR</cx:pt>
          <cx:pt idx="18103">FR</cx:pt>
          <cx:pt idx="18104">FR</cx:pt>
          <cx:pt idx="18105">FR</cx:pt>
          <cx:pt idx="18106">FR</cx:pt>
          <cx:pt idx="18107">FR</cx:pt>
          <cx:pt idx="18108">FR</cx:pt>
          <cx:pt idx="18109">FR</cx:pt>
          <cx:pt idx="18110">FR</cx:pt>
          <cx:pt idx="18111">FR</cx:pt>
          <cx:pt idx="18112">FR</cx:pt>
          <cx:pt idx="18113">FR</cx:pt>
          <cx:pt idx="18114">FR</cx:pt>
          <cx:pt idx="18115">FR</cx:pt>
          <cx:pt idx="18116">FR</cx:pt>
          <cx:pt idx="18117">FR</cx:pt>
          <cx:pt idx="18118">FR</cx:pt>
          <cx:pt idx="18119">FR</cx:pt>
          <cx:pt idx="18120">FR</cx:pt>
          <cx:pt idx="18121">FR</cx:pt>
          <cx:pt idx="18122">FR</cx:pt>
          <cx:pt idx="18123">FR</cx:pt>
          <cx:pt idx="18124">FR</cx:pt>
          <cx:pt idx="18125">FR</cx:pt>
          <cx:pt idx="18126">FR</cx:pt>
          <cx:pt idx="18127">FR</cx:pt>
          <cx:pt idx="18128">FR</cx:pt>
          <cx:pt idx="18129">FR</cx:pt>
          <cx:pt idx="18130">FR</cx:pt>
          <cx:pt idx="18131">FR</cx:pt>
          <cx:pt idx="18132">FR</cx:pt>
          <cx:pt idx="18133">FR</cx:pt>
          <cx:pt idx="18134">FR</cx:pt>
          <cx:pt idx="18135">FR</cx:pt>
          <cx:pt idx="18136">FR</cx:pt>
          <cx:pt idx="18137">FR</cx:pt>
          <cx:pt idx="18138">FR</cx:pt>
          <cx:pt idx="18139">FR</cx:pt>
          <cx:pt idx="18140">FR</cx:pt>
          <cx:pt idx="18141">FR</cx:pt>
          <cx:pt idx="18142">FR</cx:pt>
          <cx:pt idx="18143">FR</cx:pt>
          <cx:pt idx="18144">FR</cx:pt>
          <cx:pt idx="18145">FR</cx:pt>
          <cx:pt idx="18146">FR</cx:pt>
          <cx:pt idx="18147">FR</cx:pt>
          <cx:pt idx="18148">FR</cx:pt>
          <cx:pt idx="18149">FR</cx:pt>
          <cx:pt idx="18150">FR</cx:pt>
          <cx:pt idx="18151">FR</cx:pt>
          <cx:pt idx="18152">FR</cx:pt>
          <cx:pt idx="18153">FR</cx:pt>
          <cx:pt idx="18154">FR</cx:pt>
          <cx:pt idx="18155">FR</cx:pt>
          <cx:pt idx="18156">FR</cx:pt>
          <cx:pt idx="18157">FR</cx:pt>
          <cx:pt idx="18158">FR</cx:pt>
          <cx:pt idx="18159">FR</cx:pt>
          <cx:pt idx="18160">FR</cx:pt>
          <cx:pt idx="18161">FR</cx:pt>
          <cx:pt idx="18162">FR</cx:pt>
          <cx:pt idx="18163">FR</cx:pt>
          <cx:pt idx="18164">FR</cx:pt>
          <cx:pt idx="18165">FR</cx:pt>
          <cx:pt idx="18166">FR</cx:pt>
          <cx:pt idx="18167">FR</cx:pt>
          <cx:pt idx="18168">FR</cx:pt>
          <cx:pt idx="18169">FR</cx:pt>
          <cx:pt idx="18170">FR</cx:pt>
          <cx:pt idx="18171">FR</cx:pt>
          <cx:pt idx="18172">FR</cx:pt>
          <cx:pt idx="18173">FR</cx:pt>
          <cx:pt idx="18174">FR</cx:pt>
          <cx:pt idx="18175">FR</cx:pt>
          <cx:pt idx="18176">FR</cx:pt>
          <cx:pt idx="18177">FR</cx:pt>
          <cx:pt idx="18178">FR</cx:pt>
          <cx:pt idx="18179">FR</cx:pt>
          <cx:pt idx="18180">FR</cx:pt>
          <cx:pt idx="18181">FR</cx:pt>
          <cx:pt idx="18182">FR</cx:pt>
          <cx:pt idx="18183">FR</cx:pt>
          <cx:pt idx="18184">FR</cx:pt>
          <cx:pt idx="18185">FR</cx:pt>
          <cx:pt idx="18186">FR</cx:pt>
          <cx:pt idx="18187">FR</cx:pt>
          <cx:pt idx="18188">FR</cx:pt>
          <cx:pt idx="18189">FR</cx:pt>
          <cx:pt idx="18190">FR</cx:pt>
          <cx:pt idx="18191">FR</cx:pt>
          <cx:pt idx="18192">FR</cx:pt>
          <cx:pt idx="18193">FR</cx:pt>
          <cx:pt idx="18194">FR</cx:pt>
          <cx:pt idx="18195">FR</cx:pt>
          <cx:pt idx="18196">FR</cx:pt>
          <cx:pt idx="18197">FR</cx:pt>
          <cx:pt idx="18198">FR</cx:pt>
          <cx:pt idx="18199">FR</cx:pt>
          <cx:pt idx="18200">FR</cx:pt>
          <cx:pt idx="18201">FR</cx:pt>
          <cx:pt idx="18202">FR</cx:pt>
          <cx:pt idx="18203">FR</cx:pt>
          <cx:pt idx="18204">FR</cx:pt>
          <cx:pt idx="18205">FR</cx:pt>
          <cx:pt idx="18206">FR</cx:pt>
          <cx:pt idx="18207">FR</cx:pt>
          <cx:pt idx="18208">FR</cx:pt>
          <cx:pt idx="18209">FR</cx:pt>
          <cx:pt idx="18210">FR</cx:pt>
          <cx:pt idx="18211">FR</cx:pt>
          <cx:pt idx="18212">FR</cx:pt>
          <cx:pt idx="18213">FR</cx:pt>
          <cx:pt idx="18214">FR</cx:pt>
          <cx:pt idx="18215">FR</cx:pt>
          <cx:pt idx="18216">FR</cx:pt>
          <cx:pt idx="18217">FR</cx:pt>
          <cx:pt idx="18218">FR</cx:pt>
          <cx:pt idx="18219">FR</cx:pt>
          <cx:pt idx="18220">FR</cx:pt>
          <cx:pt idx="18221">FR</cx:pt>
          <cx:pt idx="18222">FR</cx:pt>
          <cx:pt idx="18223">FR</cx:pt>
          <cx:pt idx="18224">FR</cx:pt>
          <cx:pt idx="18225">FR</cx:pt>
          <cx:pt idx="18226">FR</cx:pt>
          <cx:pt idx="18227">FR</cx:pt>
          <cx:pt idx="18228">FR</cx:pt>
          <cx:pt idx="18229">FR</cx:pt>
          <cx:pt idx="18230">FR</cx:pt>
          <cx:pt idx="18231">FR</cx:pt>
          <cx:pt idx="18232">FR</cx:pt>
          <cx:pt idx="18233">FR</cx:pt>
          <cx:pt idx="18234">FR</cx:pt>
          <cx:pt idx="18235">FR</cx:pt>
          <cx:pt idx="18236">FR</cx:pt>
          <cx:pt idx="18237">FR</cx:pt>
          <cx:pt idx="18238">FR</cx:pt>
          <cx:pt idx="18239">FR</cx:pt>
          <cx:pt idx="18240">FR</cx:pt>
          <cx:pt idx="18241">FR</cx:pt>
          <cx:pt idx="18242">FR</cx:pt>
          <cx:pt idx="18243">FR</cx:pt>
          <cx:pt idx="18244">FR</cx:pt>
          <cx:pt idx="18245">FR</cx:pt>
          <cx:pt idx="18246">FR</cx:pt>
          <cx:pt idx="18247">FR</cx:pt>
          <cx:pt idx="18248">FR</cx:pt>
          <cx:pt idx="18249">FR</cx:pt>
          <cx:pt idx="18250">FR</cx:pt>
          <cx:pt idx="18251">FR</cx:pt>
          <cx:pt idx="18252">FR</cx:pt>
          <cx:pt idx="18253">FR</cx:pt>
          <cx:pt idx="18254">FR</cx:pt>
          <cx:pt idx="18255">FR</cx:pt>
          <cx:pt idx="18256">FR</cx:pt>
          <cx:pt idx="18257">FR</cx:pt>
          <cx:pt idx="18258">FR</cx:pt>
          <cx:pt idx="18259">FR</cx:pt>
          <cx:pt idx="18260">FR</cx:pt>
          <cx:pt idx="18261">FR</cx:pt>
          <cx:pt idx="18262">FR</cx:pt>
          <cx:pt idx="18263">FR</cx:pt>
          <cx:pt idx="18264">FR</cx:pt>
          <cx:pt idx="18265">FR</cx:pt>
          <cx:pt idx="18266">FR</cx:pt>
          <cx:pt idx="18267">FR</cx:pt>
          <cx:pt idx="18268">FR</cx:pt>
          <cx:pt idx="18269">FR</cx:pt>
          <cx:pt idx="18270">FR</cx:pt>
          <cx:pt idx="18271">FR</cx:pt>
          <cx:pt idx="18272">FR</cx:pt>
          <cx:pt idx="18273">FR</cx:pt>
          <cx:pt idx="18274">FR</cx:pt>
          <cx:pt idx="18275">FR</cx:pt>
          <cx:pt idx="18276">FR</cx:pt>
          <cx:pt idx="18277">FR</cx:pt>
          <cx:pt idx="18278">FR</cx:pt>
          <cx:pt idx="18279">FR</cx:pt>
          <cx:pt idx="18280">FR</cx:pt>
          <cx:pt idx="18281">FR</cx:pt>
          <cx:pt idx="18282">FR</cx:pt>
          <cx:pt idx="18283">FR</cx:pt>
          <cx:pt idx="18284">FR</cx:pt>
          <cx:pt idx="18285">FR</cx:pt>
          <cx:pt idx="18286">FR</cx:pt>
          <cx:pt idx="18287">FR</cx:pt>
          <cx:pt idx="18288">FR</cx:pt>
          <cx:pt idx="18289">FR</cx:pt>
          <cx:pt idx="18290">FR</cx:pt>
          <cx:pt idx="18291">FR</cx:pt>
          <cx:pt idx="18292">FR</cx:pt>
          <cx:pt idx="18293">FR</cx:pt>
          <cx:pt idx="18294">FR</cx:pt>
          <cx:pt idx="18295">FR</cx:pt>
          <cx:pt idx="18296">FR</cx:pt>
          <cx:pt idx="18297">FR</cx:pt>
          <cx:pt idx="18298">FR</cx:pt>
          <cx:pt idx="18299">FR</cx:pt>
          <cx:pt idx="18300">FR</cx:pt>
          <cx:pt idx="18301">FR</cx:pt>
          <cx:pt idx="18302">FR</cx:pt>
          <cx:pt idx="18303">FR</cx:pt>
          <cx:pt idx="18304">FR</cx:pt>
          <cx:pt idx="18305">FR</cx:pt>
          <cx:pt idx="18306">FR</cx:pt>
          <cx:pt idx="18307">FR</cx:pt>
          <cx:pt idx="18308">FR</cx:pt>
          <cx:pt idx="18309">GB</cx:pt>
          <cx:pt idx="18310">GB</cx:pt>
          <cx:pt idx="18311">GB</cx:pt>
          <cx:pt idx="18312">GB</cx:pt>
          <cx:pt idx="18313">GB</cx:pt>
          <cx:pt idx="18314">GB</cx:pt>
          <cx:pt idx="18315">GB</cx:pt>
          <cx:pt idx="18316">GB</cx:pt>
          <cx:pt idx="18317">GB</cx:pt>
          <cx:pt idx="18318">GB</cx:pt>
          <cx:pt idx="18319">GB</cx:pt>
          <cx:pt idx="18320">GB</cx:pt>
          <cx:pt idx="18321">GB</cx:pt>
          <cx:pt idx="18322">GB</cx:pt>
          <cx:pt idx="18323">GB</cx:pt>
          <cx:pt idx="18324">GB</cx:pt>
          <cx:pt idx="18325">GB</cx:pt>
          <cx:pt idx="18326">GB</cx:pt>
          <cx:pt idx="18327">GB</cx:pt>
          <cx:pt idx="18328">GB</cx:pt>
          <cx:pt idx="18329">GB</cx:pt>
          <cx:pt idx="18330">GB</cx:pt>
          <cx:pt idx="18331">GB</cx:pt>
          <cx:pt idx="18332">GB</cx:pt>
          <cx:pt idx="18333">GB</cx:pt>
          <cx:pt idx="18334">GB</cx:pt>
          <cx:pt idx="18335">GB</cx:pt>
          <cx:pt idx="18336">GB</cx:pt>
          <cx:pt idx="18337">GB</cx:pt>
          <cx:pt idx="18338">GB</cx:pt>
          <cx:pt idx="18339">GB</cx:pt>
          <cx:pt idx="18340">GB</cx:pt>
          <cx:pt idx="18341">GB</cx:pt>
          <cx:pt idx="18342">GB</cx:pt>
          <cx:pt idx="18343">GB</cx:pt>
          <cx:pt idx="18344">GB</cx:pt>
          <cx:pt idx="18345">GB</cx:pt>
          <cx:pt idx="18346">GB</cx:pt>
          <cx:pt idx="18347">GB</cx:pt>
          <cx:pt idx="18348">GB</cx:pt>
          <cx:pt idx="18349">GB</cx:pt>
          <cx:pt idx="18350">GB</cx:pt>
          <cx:pt idx="18351">GB</cx:pt>
          <cx:pt idx="18352">GB</cx:pt>
          <cx:pt idx="18353">GB</cx:pt>
          <cx:pt idx="18354">GB</cx:pt>
          <cx:pt idx="18355">GB</cx:pt>
          <cx:pt idx="18356">GB</cx:pt>
          <cx:pt idx="18357">GB</cx:pt>
          <cx:pt idx="18358">GB</cx:pt>
          <cx:pt idx="18359">GB</cx:pt>
          <cx:pt idx="18360">GB</cx:pt>
          <cx:pt idx="18361">GB</cx:pt>
          <cx:pt idx="18362">GB</cx:pt>
          <cx:pt idx="18363">GB</cx:pt>
          <cx:pt idx="18364">GB</cx:pt>
          <cx:pt idx="18365">GB</cx:pt>
          <cx:pt idx="18366">GB</cx:pt>
          <cx:pt idx="18367">GB</cx:pt>
          <cx:pt idx="18368">GB</cx:pt>
          <cx:pt idx="18369">GB</cx:pt>
          <cx:pt idx="18370">GB</cx:pt>
          <cx:pt idx="18371">GB</cx:pt>
          <cx:pt idx="18372">GB</cx:pt>
          <cx:pt idx="18373">GB</cx:pt>
          <cx:pt idx="18374">GB</cx:pt>
          <cx:pt idx="18375">GB</cx:pt>
          <cx:pt idx="18376">GB</cx:pt>
          <cx:pt idx="18377">GB</cx:pt>
          <cx:pt idx="18378">GB</cx:pt>
          <cx:pt idx="18379">GB</cx:pt>
          <cx:pt idx="18380">GB</cx:pt>
          <cx:pt idx="18381">GB</cx:pt>
          <cx:pt idx="18382">GB</cx:pt>
          <cx:pt idx="18383">GB</cx:pt>
          <cx:pt idx="18384">GB</cx:pt>
          <cx:pt idx="18385">GB</cx:pt>
          <cx:pt idx="18386">GB</cx:pt>
          <cx:pt idx="18387">GB</cx:pt>
          <cx:pt idx="18388">GB</cx:pt>
          <cx:pt idx="18389">GB</cx:pt>
          <cx:pt idx="18390">GB</cx:pt>
          <cx:pt idx="18391">GB</cx:pt>
          <cx:pt idx="18392">GB</cx:pt>
          <cx:pt idx="18393">GB</cx:pt>
          <cx:pt idx="18394">GB</cx:pt>
          <cx:pt idx="18395">GB</cx:pt>
          <cx:pt idx="18396">GB</cx:pt>
          <cx:pt idx="18397">GB</cx:pt>
          <cx:pt idx="18398">GB</cx:pt>
          <cx:pt idx="18399">GB</cx:pt>
          <cx:pt idx="18400">GB</cx:pt>
          <cx:pt idx="18401">GB</cx:pt>
          <cx:pt idx="18402">GB</cx:pt>
          <cx:pt idx="18403">GB</cx:pt>
          <cx:pt idx="18404">GB</cx:pt>
          <cx:pt idx="18405">GB</cx:pt>
          <cx:pt idx="18406">GB</cx:pt>
          <cx:pt idx="18407">GB</cx:pt>
          <cx:pt idx="18408">GB</cx:pt>
          <cx:pt idx="18409">GB</cx:pt>
          <cx:pt idx="18410">GB</cx:pt>
          <cx:pt idx="18411">GB</cx:pt>
          <cx:pt idx="18412">GB</cx:pt>
          <cx:pt idx="18413">GB</cx:pt>
          <cx:pt idx="18414">GB</cx:pt>
          <cx:pt idx="18415">GB</cx:pt>
          <cx:pt idx="18416">GB</cx:pt>
          <cx:pt idx="18417">GB</cx:pt>
          <cx:pt idx="18418">GB</cx:pt>
          <cx:pt idx="18419">GB</cx:pt>
          <cx:pt idx="18420">GB</cx:pt>
          <cx:pt idx="18421">GB</cx:pt>
          <cx:pt idx="18422">GB</cx:pt>
          <cx:pt idx="18423">GB</cx:pt>
          <cx:pt idx="18424">GB</cx:pt>
          <cx:pt idx="18425">GB</cx:pt>
          <cx:pt idx="18426">GB</cx:pt>
          <cx:pt idx="18427">GB</cx:pt>
          <cx:pt idx="18428">GB</cx:pt>
          <cx:pt idx="18429">GB</cx:pt>
          <cx:pt idx="18430">GB</cx:pt>
          <cx:pt idx="18431">GB</cx:pt>
          <cx:pt idx="18432">GB</cx:pt>
          <cx:pt idx="18433">GB</cx:pt>
          <cx:pt idx="18434">GB</cx:pt>
          <cx:pt idx="18435">GB</cx:pt>
          <cx:pt idx="18436">GB</cx:pt>
          <cx:pt idx="18437">GB</cx:pt>
          <cx:pt idx="18438">GB</cx:pt>
          <cx:pt idx="18439">GB</cx:pt>
          <cx:pt idx="18440">GB</cx:pt>
          <cx:pt idx="18441">GB</cx:pt>
          <cx:pt idx="18442">GB</cx:pt>
          <cx:pt idx="18443">GB</cx:pt>
          <cx:pt idx="18444">GB</cx:pt>
          <cx:pt idx="18445">GB</cx:pt>
          <cx:pt idx="18446">GB</cx:pt>
          <cx:pt idx="18447">GB</cx:pt>
          <cx:pt idx="18448">GB</cx:pt>
          <cx:pt idx="18449">GB</cx:pt>
          <cx:pt idx="18450">GB</cx:pt>
          <cx:pt idx="18451">GB</cx:pt>
          <cx:pt idx="18452">GB</cx:pt>
          <cx:pt idx="18453">GB</cx:pt>
          <cx:pt idx="18454">GB</cx:pt>
          <cx:pt idx="18455">GB</cx:pt>
          <cx:pt idx="18456">GB</cx:pt>
          <cx:pt idx="18457">GB</cx:pt>
          <cx:pt idx="18458">GB</cx:pt>
          <cx:pt idx="18459">GB</cx:pt>
          <cx:pt idx="18460">GB</cx:pt>
          <cx:pt idx="18461">GB</cx:pt>
          <cx:pt idx="18462">GB</cx:pt>
          <cx:pt idx="18463">GB</cx:pt>
          <cx:pt idx="18464">GB</cx:pt>
          <cx:pt idx="18465">GB</cx:pt>
          <cx:pt idx="18466">GB</cx:pt>
          <cx:pt idx="18467">GB</cx:pt>
          <cx:pt idx="18468">GB</cx:pt>
          <cx:pt idx="18469">GB</cx:pt>
          <cx:pt idx="18470">GB</cx:pt>
          <cx:pt idx="18471">GB</cx:pt>
          <cx:pt idx="18472">GB</cx:pt>
          <cx:pt idx="18473">GB</cx:pt>
          <cx:pt idx="18474">GB</cx:pt>
          <cx:pt idx="18475">GB</cx:pt>
          <cx:pt idx="18476">GB</cx:pt>
          <cx:pt idx="18477">GB</cx:pt>
          <cx:pt idx="18478">GB</cx:pt>
          <cx:pt idx="18479">GB</cx:pt>
          <cx:pt idx="18480">GB</cx:pt>
          <cx:pt idx="18481">GB</cx:pt>
          <cx:pt idx="18482">GB</cx:pt>
          <cx:pt idx="18483">GB</cx:pt>
          <cx:pt idx="18484">GB</cx:pt>
          <cx:pt idx="18485">GB</cx:pt>
          <cx:pt idx="18486">GB</cx:pt>
          <cx:pt idx="18487">GB</cx:pt>
          <cx:pt idx="18488">GB</cx:pt>
          <cx:pt idx="18489">GB</cx:pt>
          <cx:pt idx="18490">GB</cx:pt>
          <cx:pt idx="18491">GB</cx:pt>
          <cx:pt idx="18492">GB</cx:pt>
          <cx:pt idx="18493">GB</cx:pt>
          <cx:pt idx="18494">GB</cx:pt>
          <cx:pt idx="18495">GB</cx:pt>
          <cx:pt idx="18496">GB</cx:pt>
          <cx:pt idx="18497">GB</cx:pt>
          <cx:pt idx="18498">GB</cx:pt>
          <cx:pt idx="18499">GB</cx:pt>
          <cx:pt idx="18500">GB</cx:pt>
          <cx:pt idx="18501">GB</cx:pt>
          <cx:pt idx="18502">GB</cx:pt>
          <cx:pt idx="18503">GB</cx:pt>
          <cx:pt idx="18504">GB</cx:pt>
          <cx:pt idx="18505">GB</cx:pt>
          <cx:pt idx="18506">GB</cx:pt>
          <cx:pt idx="18507">GB</cx:pt>
          <cx:pt idx="18508">GB</cx:pt>
          <cx:pt idx="18509">GB</cx:pt>
          <cx:pt idx="18510">GB</cx:pt>
          <cx:pt idx="18511">GB</cx:pt>
          <cx:pt idx="18512">GB</cx:pt>
          <cx:pt idx="18513">GB</cx:pt>
          <cx:pt idx="18514">GB</cx:pt>
          <cx:pt idx="18515">GB</cx:pt>
          <cx:pt idx="18516">GB</cx:pt>
          <cx:pt idx="18517">GB</cx:pt>
          <cx:pt idx="18518">GB</cx:pt>
          <cx:pt idx="18519">GB</cx:pt>
          <cx:pt idx="18520">GB</cx:pt>
          <cx:pt idx="18521">GB</cx:pt>
          <cx:pt idx="18522">GB</cx:pt>
          <cx:pt idx="18523">GB</cx:pt>
          <cx:pt idx="18524">GB</cx:pt>
          <cx:pt idx="18525">GB</cx:pt>
          <cx:pt idx="18526">GB</cx:pt>
          <cx:pt idx="18527">GB</cx:pt>
          <cx:pt idx="18528">GB</cx:pt>
          <cx:pt idx="18529">GB</cx:pt>
          <cx:pt idx="18530">GB</cx:pt>
          <cx:pt idx="18531">GB</cx:pt>
          <cx:pt idx="18532">GB</cx:pt>
          <cx:pt idx="18533">GB</cx:pt>
          <cx:pt idx="18534">GB</cx:pt>
          <cx:pt idx="18535">GB</cx:pt>
          <cx:pt idx="18536">GB</cx:pt>
          <cx:pt idx="18537">GB</cx:pt>
          <cx:pt idx="18538">GB</cx:pt>
          <cx:pt idx="18539">GB</cx:pt>
          <cx:pt idx="18540">GB</cx:pt>
          <cx:pt idx="18541">GB</cx:pt>
          <cx:pt idx="18542">GB</cx:pt>
          <cx:pt idx="18543">GB</cx:pt>
          <cx:pt idx="18544">GB</cx:pt>
          <cx:pt idx="18545">GB</cx:pt>
          <cx:pt idx="18546">GB</cx:pt>
          <cx:pt idx="18547">GB</cx:pt>
          <cx:pt idx="18548">GB</cx:pt>
          <cx:pt idx="18549">GB</cx:pt>
          <cx:pt idx="18550">GB</cx:pt>
          <cx:pt idx="18551">GB</cx:pt>
          <cx:pt idx="18552">GB</cx:pt>
          <cx:pt idx="18553">GB</cx:pt>
          <cx:pt idx="18554">GB</cx:pt>
          <cx:pt idx="18555">GB</cx:pt>
          <cx:pt idx="18556">GB</cx:pt>
          <cx:pt idx="18557">GB</cx:pt>
          <cx:pt idx="18558">GB</cx:pt>
          <cx:pt idx="18559">GB</cx:pt>
          <cx:pt idx="18560">GB</cx:pt>
          <cx:pt idx="18561">GB</cx:pt>
          <cx:pt idx="18562">GB</cx:pt>
          <cx:pt idx="18563">GB</cx:pt>
          <cx:pt idx="18564">GB</cx:pt>
          <cx:pt idx="18565">GB</cx:pt>
          <cx:pt idx="18566">GB</cx:pt>
          <cx:pt idx="18567">GB</cx:pt>
          <cx:pt idx="18568">GB</cx:pt>
          <cx:pt idx="18569">GB</cx:pt>
          <cx:pt idx="18570">GB</cx:pt>
          <cx:pt idx="18571">GB</cx:pt>
          <cx:pt idx="18572">GB</cx:pt>
          <cx:pt idx="18573">GB</cx:pt>
          <cx:pt idx="18574">GB</cx:pt>
          <cx:pt idx="18575">GB</cx:pt>
          <cx:pt idx="18576">GB</cx:pt>
          <cx:pt idx="18577">GB</cx:pt>
          <cx:pt idx="18578">GB</cx:pt>
          <cx:pt idx="18579">GB</cx:pt>
          <cx:pt idx="18580">GB</cx:pt>
          <cx:pt idx="18581">GB</cx:pt>
          <cx:pt idx="18582">GB</cx:pt>
          <cx:pt idx="18583">GB</cx:pt>
          <cx:pt idx="18584">GB</cx:pt>
          <cx:pt idx="18585">GB</cx:pt>
          <cx:pt idx="18586">GB</cx:pt>
          <cx:pt idx="18587">GB</cx:pt>
          <cx:pt idx="18588">GB</cx:pt>
          <cx:pt idx="18589">GB</cx:pt>
          <cx:pt idx="18590">GB</cx:pt>
          <cx:pt idx="18591">GB</cx:pt>
          <cx:pt idx="18592">GB</cx:pt>
          <cx:pt idx="18593">GB</cx:pt>
          <cx:pt idx="18594">GB</cx:pt>
          <cx:pt idx="18595">GB</cx:pt>
          <cx:pt idx="18596">GB</cx:pt>
          <cx:pt idx="18597">GB</cx:pt>
          <cx:pt idx="18598">GB</cx:pt>
          <cx:pt idx="18599">GB</cx:pt>
          <cx:pt idx="18600">GB</cx:pt>
          <cx:pt idx="18601">GB</cx:pt>
          <cx:pt idx="18602">GB</cx:pt>
          <cx:pt idx="18603">GB</cx:pt>
          <cx:pt idx="18604">GB</cx:pt>
          <cx:pt idx="18605">GB</cx:pt>
          <cx:pt idx="18606">GB</cx:pt>
          <cx:pt idx="18607">GB</cx:pt>
          <cx:pt idx="18608">GB</cx:pt>
          <cx:pt idx="18609">GB</cx:pt>
          <cx:pt idx="18610">GB</cx:pt>
          <cx:pt idx="18611">GB</cx:pt>
          <cx:pt idx="18612">GB</cx:pt>
          <cx:pt idx="18613">GB</cx:pt>
          <cx:pt idx="18614">GB</cx:pt>
          <cx:pt idx="18615">GB</cx:pt>
          <cx:pt idx="18616">GB</cx:pt>
          <cx:pt idx="18617">GB</cx:pt>
          <cx:pt idx="18618">GB</cx:pt>
          <cx:pt idx="18619">GB</cx:pt>
          <cx:pt idx="18620">GB</cx:pt>
          <cx:pt idx="18621">GB</cx:pt>
          <cx:pt idx="18622">GB</cx:pt>
          <cx:pt idx="18623">GB</cx:pt>
          <cx:pt idx="18624">GB</cx:pt>
          <cx:pt idx="18625">GB</cx:pt>
          <cx:pt idx="18626">GB</cx:pt>
          <cx:pt idx="18627">GB</cx:pt>
          <cx:pt idx="18628">GB</cx:pt>
          <cx:pt idx="18629">GB</cx:pt>
          <cx:pt idx="18630">GB</cx:pt>
          <cx:pt idx="18631">GB</cx:pt>
          <cx:pt idx="18632">GB</cx:pt>
          <cx:pt idx="18633">GB</cx:pt>
          <cx:pt idx="18634">GB</cx:pt>
          <cx:pt idx="18635">GB</cx:pt>
          <cx:pt idx="18636">GB</cx:pt>
          <cx:pt idx="18637">GB</cx:pt>
          <cx:pt idx="18638">GB</cx:pt>
          <cx:pt idx="18639">GB</cx:pt>
          <cx:pt idx="18640">GB</cx:pt>
          <cx:pt idx="18641">GB</cx:pt>
          <cx:pt idx="18642">GB</cx:pt>
          <cx:pt idx="18643">GB</cx:pt>
          <cx:pt idx="18644">GB</cx:pt>
          <cx:pt idx="18645">GB</cx:pt>
          <cx:pt idx="18646">GB</cx:pt>
          <cx:pt idx="18647">GB</cx:pt>
          <cx:pt idx="18648">GB</cx:pt>
          <cx:pt idx="18649">GB</cx:pt>
          <cx:pt idx="18650">GB</cx:pt>
          <cx:pt idx="18651">GB</cx:pt>
          <cx:pt idx="18652">GB</cx:pt>
          <cx:pt idx="18653">GB</cx:pt>
          <cx:pt idx="18654">GB</cx:pt>
          <cx:pt idx="18655">GB</cx:pt>
          <cx:pt idx="18656">GB</cx:pt>
          <cx:pt idx="18657">GB</cx:pt>
          <cx:pt idx="18658">GB</cx:pt>
          <cx:pt idx="18659">GB</cx:pt>
          <cx:pt idx="18660">GB</cx:pt>
          <cx:pt idx="18661">GB</cx:pt>
          <cx:pt idx="18662">GB</cx:pt>
          <cx:pt idx="18663">GB</cx:pt>
          <cx:pt idx="18664">GB</cx:pt>
          <cx:pt idx="18665">GB</cx:pt>
          <cx:pt idx="18666">GB</cx:pt>
          <cx:pt idx="18667">GB</cx:pt>
          <cx:pt idx="18668">GB</cx:pt>
          <cx:pt idx="18669">GB</cx:pt>
          <cx:pt idx="18670">GB</cx:pt>
          <cx:pt idx="18671">GB</cx:pt>
          <cx:pt idx="18672">GB</cx:pt>
          <cx:pt idx="18673">GB</cx:pt>
          <cx:pt idx="18674">GB</cx:pt>
          <cx:pt idx="18675">GB</cx:pt>
          <cx:pt idx="18676">GB</cx:pt>
          <cx:pt idx="18677">GB</cx:pt>
          <cx:pt idx="18678">GB</cx:pt>
          <cx:pt idx="18679">GB</cx:pt>
          <cx:pt idx="18680">GB</cx:pt>
          <cx:pt idx="18681">GB</cx:pt>
          <cx:pt idx="18682">GB</cx:pt>
          <cx:pt idx="18683">GB</cx:pt>
          <cx:pt idx="18684">GB</cx:pt>
          <cx:pt idx="18685">GB</cx:pt>
          <cx:pt idx="18686">GB</cx:pt>
          <cx:pt idx="18687">GB</cx:pt>
          <cx:pt idx="18688">GB</cx:pt>
          <cx:pt idx="18689">GB</cx:pt>
          <cx:pt idx="18690">GB</cx:pt>
          <cx:pt idx="18691">GB</cx:pt>
          <cx:pt idx="18692">GB</cx:pt>
          <cx:pt idx="18693">GB</cx:pt>
          <cx:pt idx="18694">GB</cx:pt>
          <cx:pt idx="18695">GB</cx:pt>
          <cx:pt idx="18696">GB</cx:pt>
          <cx:pt idx="18697">GB</cx:pt>
          <cx:pt idx="18698">GB</cx:pt>
          <cx:pt idx="18699">GB</cx:pt>
          <cx:pt idx="18700">GB</cx:pt>
          <cx:pt idx="18701">GB</cx:pt>
          <cx:pt idx="18702">GB</cx:pt>
          <cx:pt idx="18703">GB</cx:pt>
          <cx:pt idx="18704">GB</cx:pt>
          <cx:pt idx="18705">GB</cx:pt>
          <cx:pt idx="18706">GB</cx:pt>
          <cx:pt idx="18707">GB</cx:pt>
          <cx:pt idx="18708">GB</cx:pt>
          <cx:pt idx="18709">GB</cx:pt>
          <cx:pt idx="18710">GB</cx:pt>
          <cx:pt idx="18711">GB</cx:pt>
          <cx:pt idx="18712">GB</cx:pt>
          <cx:pt idx="18713">GB</cx:pt>
          <cx:pt idx="18714">GB</cx:pt>
          <cx:pt idx="18715">GB</cx:pt>
          <cx:pt idx="18716">GB</cx:pt>
          <cx:pt idx="18717">GB</cx:pt>
          <cx:pt idx="18718">GB</cx:pt>
          <cx:pt idx="18719">GB</cx:pt>
          <cx:pt idx="18720">GB</cx:pt>
          <cx:pt idx="18721">GB</cx:pt>
          <cx:pt idx="18722">GB</cx:pt>
          <cx:pt idx="18723">GB</cx:pt>
          <cx:pt idx="18724">GB</cx:pt>
          <cx:pt idx="18725">GB</cx:pt>
          <cx:pt idx="18726">GB</cx:pt>
          <cx:pt idx="18727">GB</cx:pt>
          <cx:pt idx="18728">GB</cx:pt>
          <cx:pt idx="18729">GB</cx:pt>
          <cx:pt idx="18730">GB</cx:pt>
          <cx:pt idx="18731">GB</cx:pt>
          <cx:pt idx="18732">GB</cx:pt>
          <cx:pt idx="18733">GB</cx:pt>
          <cx:pt idx="18734">GB</cx:pt>
          <cx:pt idx="18735">GB</cx:pt>
          <cx:pt idx="18736">GB</cx:pt>
          <cx:pt idx="18737">GB</cx:pt>
          <cx:pt idx="18738">GB</cx:pt>
          <cx:pt idx="18739">GB</cx:pt>
          <cx:pt idx="18740">GB</cx:pt>
          <cx:pt idx="18741">GB</cx:pt>
          <cx:pt idx="18742">GB</cx:pt>
          <cx:pt idx="18743">GB</cx:pt>
          <cx:pt idx="18744">GB</cx:pt>
          <cx:pt idx="18745">GB</cx:pt>
          <cx:pt idx="18746">GB</cx:pt>
          <cx:pt idx="18747">GB</cx:pt>
          <cx:pt idx="18748">GB</cx:pt>
          <cx:pt idx="18749">GB</cx:pt>
          <cx:pt idx="18750">GB</cx:pt>
          <cx:pt idx="18751">GB</cx:pt>
          <cx:pt idx="18752">GB</cx:pt>
          <cx:pt idx="18753">GB</cx:pt>
          <cx:pt idx="18754">GB</cx:pt>
          <cx:pt idx="18755">GB</cx:pt>
          <cx:pt idx="18756">GB</cx:pt>
          <cx:pt idx="18757">GB</cx:pt>
          <cx:pt idx="18758">GB</cx:pt>
          <cx:pt idx="18759">GB</cx:pt>
          <cx:pt idx="18760">GB</cx:pt>
          <cx:pt idx="18761">GB</cx:pt>
          <cx:pt idx="18762">GB</cx:pt>
          <cx:pt idx="18763">GB</cx:pt>
          <cx:pt idx="18764">GB</cx:pt>
          <cx:pt idx="18765">GB</cx:pt>
          <cx:pt idx="18766">GB</cx:pt>
          <cx:pt idx="18767">GB</cx:pt>
          <cx:pt idx="18768">GB</cx:pt>
          <cx:pt idx="18769">GB</cx:pt>
          <cx:pt idx="18770">GB</cx:pt>
          <cx:pt idx="18771">GB</cx:pt>
          <cx:pt idx="18772">GB</cx:pt>
          <cx:pt idx="18773">GB</cx:pt>
          <cx:pt idx="18774">GB</cx:pt>
          <cx:pt idx="18775">GB</cx:pt>
          <cx:pt idx="18776">GB</cx:pt>
          <cx:pt idx="18777">GB</cx:pt>
          <cx:pt idx="18778">GB</cx:pt>
          <cx:pt idx="18779">GB</cx:pt>
          <cx:pt idx="18780">GB</cx:pt>
          <cx:pt idx="18781">GB</cx:pt>
          <cx:pt idx="18782">GB</cx:pt>
          <cx:pt idx="18783">GB</cx:pt>
          <cx:pt idx="18784">GB</cx:pt>
          <cx:pt idx="18785">GB</cx:pt>
          <cx:pt idx="18786">GB</cx:pt>
          <cx:pt idx="18787">GB</cx:pt>
          <cx:pt idx="18788">GB</cx:pt>
          <cx:pt idx="18789">GB</cx:pt>
          <cx:pt idx="18790">GB</cx:pt>
          <cx:pt idx="18791">GB</cx:pt>
          <cx:pt idx="18792">GB</cx:pt>
          <cx:pt idx="18793">GB</cx:pt>
          <cx:pt idx="18794">GB</cx:pt>
          <cx:pt idx="18795">GB</cx:pt>
          <cx:pt idx="18796">GB</cx:pt>
          <cx:pt idx="18797">GB</cx:pt>
          <cx:pt idx="18798">GB</cx:pt>
          <cx:pt idx="18799">GB</cx:pt>
          <cx:pt idx="18800">GB</cx:pt>
          <cx:pt idx="18801">GB</cx:pt>
          <cx:pt idx="18802">GB</cx:pt>
          <cx:pt idx="18803">GB</cx:pt>
          <cx:pt idx="18804">GB</cx:pt>
          <cx:pt idx="18805">GB</cx:pt>
          <cx:pt idx="18806">GB</cx:pt>
          <cx:pt idx="18807">GB</cx:pt>
          <cx:pt idx="18808">GB</cx:pt>
          <cx:pt idx="18809">GB</cx:pt>
          <cx:pt idx="18810">GB</cx:pt>
          <cx:pt idx="18811">GB</cx:pt>
          <cx:pt idx="18812">GB</cx:pt>
          <cx:pt idx="18813">GB</cx:pt>
          <cx:pt idx="18814">GB</cx:pt>
          <cx:pt idx="18815">GB</cx:pt>
          <cx:pt idx="18816">GB</cx:pt>
          <cx:pt idx="18817">GB</cx:pt>
          <cx:pt idx="18818">GB</cx:pt>
          <cx:pt idx="18819">GB</cx:pt>
          <cx:pt idx="18820">GB</cx:pt>
          <cx:pt idx="18821">GB</cx:pt>
          <cx:pt idx="18822">GB</cx:pt>
          <cx:pt idx="18823">GB</cx:pt>
          <cx:pt idx="18824">GB</cx:pt>
          <cx:pt idx="18825">GB</cx:pt>
          <cx:pt idx="18826">GB</cx:pt>
          <cx:pt idx="18827">GB</cx:pt>
          <cx:pt idx="18828">GB</cx:pt>
          <cx:pt idx="18829">GB</cx:pt>
          <cx:pt idx="18830">GB</cx:pt>
          <cx:pt idx="18831">GB</cx:pt>
          <cx:pt idx="18832">GB</cx:pt>
          <cx:pt idx="18833">GB</cx:pt>
          <cx:pt idx="18834">GB</cx:pt>
          <cx:pt idx="18835">GB</cx:pt>
          <cx:pt idx="18836">GB</cx:pt>
          <cx:pt idx="18837">GB</cx:pt>
          <cx:pt idx="18838">GB</cx:pt>
          <cx:pt idx="18839">GB</cx:pt>
          <cx:pt idx="18840">GB</cx:pt>
          <cx:pt idx="18841">GB</cx:pt>
          <cx:pt idx="18842">GB</cx:pt>
          <cx:pt idx="18843">GB</cx:pt>
          <cx:pt idx="18844">GB</cx:pt>
          <cx:pt idx="18845">GB</cx:pt>
          <cx:pt idx="18846">GB</cx:pt>
          <cx:pt idx="18847">GB</cx:pt>
          <cx:pt idx="18848">GB</cx:pt>
          <cx:pt idx="18849">GB</cx:pt>
          <cx:pt idx="18850">GB</cx:pt>
          <cx:pt idx="18851">GB</cx:pt>
          <cx:pt idx="18852">GB</cx:pt>
          <cx:pt idx="18853">GB</cx:pt>
          <cx:pt idx="18854">GB</cx:pt>
          <cx:pt idx="18855">GB</cx:pt>
          <cx:pt idx="18856">GB</cx:pt>
          <cx:pt idx="18857">GB</cx:pt>
          <cx:pt idx="18858">GB</cx:pt>
          <cx:pt idx="18859">GB</cx:pt>
          <cx:pt idx="18860">GB</cx:pt>
          <cx:pt idx="18861">GB</cx:pt>
          <cx:pt idx="18862">GB</cx:pt>
          <cx:pt idx="18863">GB</cx:pt>
          <cx:pt idx="18864">GB</cx:pt>
          <cx:pt idx="18865">GB</cx:pt>
          <cx:pt idx="18866">GB</cx:pt>
          <cx:pt idx="18867">GB</cx:pt>
          <cx:pt idx="18868">GB</cx:pt>
          <cx:pt idx="18869">GB</cx:pt>
          <cx:pt idx="18870">GB</cx:pt>
          <cx:pt idx="18871">GB</cx:pt>
          <cx:pt idx="18872">GB</cx:pt>
          <cx:pt idx="18873">GB</cx:pt>
          <cx:pt idx="18874">GB</cx:pt>
          <cx:pt idx="18875">GB</cx:pt>
          <cx:pt idx="18876">GB</cx:pt>
          <cx:pt idx="18877">GB</cx:pt>
          <cx:pt idx="18878">GB</cx:pt>
          <cx:pt idx="18879">GB</cx:pt>
          <cx:pt idx="18880">GB</cx:pt>
          <cx:pt idx="18881">GB</cx:pt>
          <cx:pt idx="18882">GB</cx:pt>
          <cx:pt idx="18883">GB</cx:pt>
          <cx:pt idx="18884">GB</cx:pt>
          <cx:pt idx="18885">GB</cx:pt>
          <cx:pt idx="18886">GB</cx:pt>
          <cx:pt idx="18887">GB</cx:pt>
          <cx:pt idx="18888">GB</cx:pt>
          <cx:pt idx="18889">GB</cx:pt>
          <cx:pt idx="18890">GB</cx:pt>
          <cx:pt idx="18891">GB</cx:pt>
          <cx:pt idx="18892">GB</cx:pt>
          <cx:pt idx="18893">GB</cx:pt>
          <cx:pt idx="18894">GB</cx:pt>
          <cx:pt idx="18895">GB</cx:pt>
          <cx:pt idx="18896">GB</cx:pt>
          <cx:pt idx="18897">GB</cx:pt>
          <cx:pt idx="18898">GB</cx:pt>
          <cx:pt idx="18899">GB</cx:pt>
          <cx:pt idx="18900">GB</cx:pt>
          <cx:pt idx="18901">GB</cx:pt>
          <cx:pt idx="18902">GB</cx:pt>
          <cx:pt idx="18903">GB</cx:pt>
          <cx:pt idx="18904">GB</cx:pt>
          <cx:pt idx="18905">GB</cx:pt>
          <cx:pt idx="18906">GB</cx:pt>
          <cx:pt idx="18907">GB</cx:pt>
          <cx:pt idx="18908">GB</cx:pt>
          <cx:pt idx="18909">GB</cx:pt>
          <cx:pt idx="18910">GB</cx:pt>
          <cx:pt idx="18911">GB</cx:pt>
          <cx:pt idx="18912">GB</cx:pt>
          <cx:pt idx="18913">GB</cx:pt>
          <cx:pt idx="18914">GB</cx:pt>
          <cx:pt idx="18915">GB</cx:pt>
          <cx:pt idx="18916">GB</cx:pt>
          <cx:pt idx="18917">GB</cx:pt>
          <cx:pt idx="18918">GB</cx:pt>
          <cx:pt idx="18919">GB</cx:pt>
          <cx:pt idx="18920">GB</cx:pt>
          <cx:pt idx="18921">GB</cx:pt>
          <cx:pt idx="18922">GB</cx:pt>
          <cx:pt idx="18923">GB</cx:pt>
          <cx:pt idx="18924">GB</cx:pt>
          <cx:pt idx="18925">GB</cx:pt>
          <cx:pt idx="18926">GB</cx:pt>
          <cx:pt idx="18927">GB</cx:pt>
          <cx:pt idx="18928">GB</cx:pt>
          <cx:pt idx="18929">GB</cx:pt>
          <cx:pt idx="18930">GB</cx:pt>
          <cx:pt idx="18931">GB</cx:pt>
          <cx:pt idx="18932">GB</cx:pt>
          <cx:pt idx="18933">GB</cx:pt>
          <cx:pt idx="18934">GB</cx:pt>
          <cx:pt idx="18935">GB</cx:pt>
          <cx:pt idx="18936">GB</cx:pt>
          <cx:pt idx="18937">GB</cx:pt>
          <cx:pt idx="18938">GB</cx:pt>
          <cx:pt idx="18939">GB</cx:pt>
          <cx:pt idx="18940">GB</cx:pt>
          <cx:pt idx="18941">GB</cx:pt>
          <cx:pt idx="18942">GB</cx:pt>
          <cx:pt idx="18943">GB</cx:pt>
          <cx:pt idx="18944">GB</cx:pt>
          <cx:pt idx="18945">GB</cx:pt>
          <cx:pt idx="18946">GB</cx:pt>
          <cx:pt idx="18947">GB</cx:pt>
          <cx:pt idx="18948">GB</cx:pt>
          <cx:pt idx="18949">GB</cx:pt>
          <cx:pt idx="18950">GB</cx:pt>
          <cx:pt idx="18951">GB</cx:pt>
          <cx:pt idx="18952">GB</cx:pt>
          <cx:pt idx="18953">GB</cx:pt>
          <cx:pt idx="18954">GB</cx:pt>
          <cx:pt idx="18955">GB</cx:pt>
          <cx:pt idx="18956">GB</cx:pt>
          <cx:pt idx="18957">GB</cx:pt>
          <cx:pt idx="18958">GB</cx:pt>
          <cx:pt idx="18959">GB</cx:pt>
          <cx:pt idx="18960">GB</cx:pt>
          <cx:pt idx="18961">GB</cx:pt>
          <cx:pt idx="18962">GB</cx:pt>
          <cx:pt idx="18963">GB</cx:pt>
          <cx:pt idx="18964">GB</cx:pt>
          <cx:pt idx="18965">GB</cx:pt>
          <cx:pt idx="18966">GB</cx:pt>
          <cx:pt idx="18967">GB</cx:pt>
          <cx:pt idx="18968">GB</cx:pt>
          <cx:pt idx="18969">GB</cx:pt>
          <cx:pt idx="18970">GB</cx:pt>
          <cx:pt idx="18971">GB</cx:pt>
          <cx:pt idx="18972">GB</cx:pt>
          <cx:pt idx="18973">GB</cx:pt>
          <cx:pt idx="18974">GB</cx:pt>
          <cx:pt idx="18975">GB</cx:pt>
          <cx:pt idx="18976">GB</cx:pt>
          <cx:pt idx="18977">GB</cx:pt>
          <cx:pt idx="18978">GB</cx:pt>
          <cx:pt idx="18979">GB</cx:pt>
          <cx:pt idx="18980">GB</cx:pt>
          <cx:pt idx="18981">GB</cx:pt>
          <cx:pt idx="18982">GB</cx:pt>
          <cx:pt idx="18983">GB</cx:pt>
          <cx:pt idx="18984">GB</cx:pt>
          <cx:pt idx="18985">GB</cx:pt>
          <cx:pt idx="18986">GB</cx:pt>
          <cx:pt idx="18987">GB</cx:pt>
          <cx:pt idx="18988">GB</cx:pt>
          <cx:pt idx="18989">GB</cx:pt>
          <cx:pt idx="18990">GB</cx:pt>
          <cx:pt idx="18991">GB</cx:pt>
          <cx:pt idx="18992">GB</cx:pt>
          <cx:pt idx="18993">GB</cx:pt>
          <cx:pt idx="18994">GB</cx:pt>
          <cx:pt idx="18995">GB</cx:pt>
          <cx:pt idx="18996">GB</cx:pt>
          <cx:pt idx="18997">GB</cx:pt>
          <cx:pt idx="18998">GB</cx:pt>
          <cx:pt idx="18999">GB</cx:pt>
          <cx:pt idx="19000">GB</cx:pt>
          <cx:pt idx="19001">GB</cx:pt>
          <cx:pt idx="19002">GB</cx:pt>
          <cx:pt idx="19003">GB</cx:pt>
          <cx:pt idx="19004">GB</cx:pt>
          <cx:pt idx="19005">GB</cx:pt>
          <cx:pt idx="19006">GB</cx:pt>
          <cx:pt idx="19007">GB</cx:pt>
          <cx:pt idx="19008">GB</cx:pt>
          <cx:pt idx="19009">GB</cx:pt>
          <cx:pt idx="19010">GB</cx:pt>
          <cx:pt idx="19011">GB</cx:pt>
          <cx:pt idx="19012">GB</cx:pt>
          <cx:pt idx="19013">GB</cx:pt>
          <cx:pt idx="19014">GB</cx:pt>
          <cx:pt idx="19015">GB</cx:pt>
          <cx:pt idx="19016">GB</cx:pt>
          <cx:pt idx="19017">GB</cx:pt>
          <cx:pt idx="19018">GB</cx:pt>
          <cx:pt idx="19019">GB</cx:pt>
          <cx:pt idx="19020">GB</cx:pt>
          <cx:pt idx="19021">GB</cx:pt>
          <cx:pt idx="19022">GB</cx:pt>
          <cx:pt idx="19023">GB</cx:pt>
          <cx:pt idx="19024">GB</cx:pt>
          <cx:pt idx="19025">GB</cx:pt>
          <cx:pt idx="19026">GB</cx:pt>
          <cx:pt idx="19027">GB</cx:pt>
          <cx:pt idx="19028">GB</cx:pt>
          <cx:pt idx="19029">GB</cx:pt>
          <cx:pt idx="19030">GB</cx:pt>
          <cx:pt idx="19031">GB</cx:pt>
          <cx:pt idx="19032">GB</cx:pt>
          <cx:pt idx="19033">GB</cx:pt>
          <cx:pt idx="19034">GB</cx:pt>
          <cx:pt idx="19035">GB</cx:pt>
          <cx:pt idx="19036">GB</cx:pt>
          <cx:pt idx="19037">GB</cx:pt>
          <cx:pt idx="19038">GB</cx:pt>
          <cx:pt idx="19039">GB</cx:pt>
          <cx:pt idx="19040">GB</cx:pt>
          <cx:pt idx="19041">GB</cx:pt>
          <cx:pt idx="19042">GB</cx:pt>
          <cx:pt idx="19043">GB</cx:pt>
          <cx:pt idx="19044">GB</cx:pt>
          <cx:pt idx="19045">GB</cx:pt>
          <cx:pt idx="19046">GB</cx:pt>
          <cx:pt idx="19047">GB</cx:pt>
          <cx:pt idx="19048">GB</cx:pt>
          <cx:pt idx="19049">GB</cx:pt>
          <cx:pt idx="19050">GB</cx:pt>
          <cx:pt idx="19051">GB</cx:pt>
          <cx:pt idx="19052">GB</cx:pt>
          <cx:pt idx="19053">GB</cx:pt>
          <cx:pt idx="19054">GB</cx:pt>
          <cx:pt idx="19055">GB</cx:pt>
          <cx:pt idx="19056">GB</cx:pt>
          <cx:pt idx="19057">GB</cx:pt>
          <cx:pt idx="19058">GB</cx:pt>
          <cx:pt idx="19059">GB</cx:pt>
          <cx:pt idx="19060">GB</cx:pt>
          <cx:pt idx="19061">GB</cx:pt>
          <cx:pt idx="19062">GB</cx:pt>
          <cx:pt idx="19063">GB</cx:pt>
          <cx:pt idx="19064">GB</cx:pt>
          <cx:pt idx="19065">GB</cx:pt>
          <cx:pt idx="19066">GB</cx:pt>
          <cx:pt idx="19067">GB</cx:pt>
          <cx:pt idx="19068">GB</cx:pt>
          <cx:pt idx="19069">GB</cx:pt>
          <cx:pt idx="19070">GB</cx:pt>
          <cx:pt idx="19071">GB</cx:pt>
          <cx:pt idx="19072">GB</cx:pt>
          <cx:pt idx="19073">GB</cx:pt>
          <cx:pt idx="19074">GB</cx:pt>
          <cx:pt idx="19075">GB</cx:pt>
          <cx:pt idx="19076">GB</cx:pt>
          <cx:pt idx="19077">GB</cx:pt>
          <cx:pt idx="19078">GB</cx:pt>
          <cx:pt idx="19079">GB</cx:pt>
          <cx:pt idx="19080">GB</cx:pt>
          <cx:pt idx="19081">GB</cx:pt>
          <cx:pt idx="19082">GB</cx:pt>
          <cx:pt idx="19083">GB</cx:pt>
          <cx:pt idx="19084">GB</cx:pt>
          <cx:pt idx="19085">GB</cx:pt>
          <cx:pt idx="19086">GB</cx:pt>
          <cx:pt idx="19087">GB</cx:pt>
          <cx:pt idx="19088">GB</cx:pt>
          <cx:pt idx="19089">GB</cx:pt>
          <cx:pt idx="19090">GB</cx:pt>
          <cx:pt idx="19091">GB</cx:pt>
          <cx:pt idx="19092">GB</cx:pt>
          <cx:pt idx="19093">GB</cx:pt>
          <cx:pt idx="19094">GB</cx:pt>
          <cx:pt idx="19095">GB</cx:pt>
          <cx:pt idx="19096">GB</cx:pt>
          <cx:pt idx="19097">GB</cx:pt>
          <cx:pt idx="19098">GB</cx:pt>
          <cx:pt idx="19099">GB</cx:pt>
          <cx:pt idx="19100">GB</cx:pt>
          <cx:pt idx="19101">GB</cx:pt>
          <cx:pt idx="19102">GB</cx:pt>
          <cx:pt idx="19103">GB</cx:pt>
          <cx:pt idx="19104">GB</cx:pt>
          <cx:pt idx="19105">GB</cx:pt>
          <cx:pt idx="19106">GB</cx:pt>
          <cx:pt idx="19107">GB</cx:pt>
          <cx:pt idx="19108">GB</cx:pt>
          <cx:pt idx="19109">GB</cx:pt>
          <cx:pt idx="19110">GB</cx:pt>
          <cx:pt idx="19111">GB</cx:pt>
          <cx:pt idx="19112">GB</cx:pt>
          <cx:pt idx="19113">GB</cx:pt>
          <cx:pt idx="19114">GB</cx:pt>
          <cx:pt idx="19115">GB</cx:pt>
          <cx:pt idx="19116">GB</cx:pt>
          <cx:pt idx="19117">GB</cx:pt>
          <cx:pt idx="19118">GB</cx:pt>
          <cx:pt idx="19119">GB</cx:pt>
          <cx:pt idx="19120">GB</cx:pt>
          <cx:pt idx="19121">GB</cx:pt>
          <cx:pt idx="19122">GB</cx:pt>
          <cx:pt idx="19123">GB</cx:pt>
          <cx:pt idx="19124">GB</cx:pt>
          <cx:pt idx="19125">GB</cx:pt>
          <cx:pt idx="19126">GB</cx:pt>
          <cx:pt idx="19127">GB</cx:pt>
          <cx:pt idx="19128">GB</cx:pt>
          <cx:pt idx="19129">GB</cx:pt>
          <cx:pt idx="19130">GB</cx:pt>
          <cx:pt idx="19131">GB</cx:pt>
          <cx:pt idx="19132">GB</cx:pt>
          <cx:pt idx="19133">GB</cx:pt>
          <cx:pt idx="19134">GB</cx:pt>
          <cx:pt idx="19135">GB</cx:pt>
          <cx:pt idx="19136">GB</cx:pt>
          <cx:pt idx="19137">GB</cx:pt>
          <cx:pt idx="19138">GB</cx:pt>
          <cx:pt idx="19139">GB</cx:pt>
          <cx:pt idx="19140">GB</cx:pt>
          <cx:pt idx="19141">GB</cx:pt>
          <cx:pt idx="19142">GB</cx:pt>
          <cx:pt idx="19143">GB</cx:pt>
          <cx:pt idx="19144">GB</cx:pt>
          <cx:pt idx="19145">GB</cx:pt>
          <cx:pt idx="19146">GB</cx:pt>
          <cx:pt idx="19147">GB</cx:pt>
          <cx:pt idx="19148">GB</cx:pt>
          <cx:pt idx="19149">GB</cx:pt>
          <cx:pt idx="19150">GB</cx:pt>
          <cx:pt idx="19151">GB</cx:pt>
          <cx:pt idx="19152">GB</cx:pt>
          <cx:pt idx="19153">GB</cx:pt>
          <cx:pt idx="19154">GB</cx:pt>
          <cx:pt idx="19155">GB</cx:pt>
          <cx:pt idx="19156">GB</cx:pt>
          <cx:pt idx="19157">GB</cx:pt>
          <cx:pt idx="19158">GB</cx:pt>
          <cx:pt idx="19159">GB</cx:pt>
          <cx:pt idx="19160">GB</cx:pt>
          <cx:pt idx="19161">GB</cx:pt>
          <cx:pt idx="19162">GB</cx:pt>
          <cx:pt idx="19163">GB</cx:pt>
          <cx:pt idx="19164">GB</cx:pt>
          <cx:pt idx="19165">GB</cx:pt>
          <cx:pt idx="19166">GB</cx:pt>
          <cx:pt idx="19167">GB</cx:pt>
          <cx:pt idx="19168">GB</cx:pt>
          <cx:pt idx="19169">GB</cx:pt>
          <cx:pt idx="19170">GB</cx:pt>
          <cx:pt idx="19171">GB</cx:pt>
          <cx:pt idx="19172">GB</cx:pt>
          <cx:pt idx="19173">GB</cx:pt>
          <cx:pt idx="19174">GB</cx:pt>
          <cx:pt idx="19175">GB</cx:pt>
          <cx:pt idx="19176">GB</cx:pt>
          <cx:pt idx="19177">GB</cx:pt>
          <cx:pt idx="19178">GB</cx:pt>
          <cx:pt idx="19179">GB</cx:pt>
          <cx:pt idx="19180">GB</cx:pt>
          <cx:pt idx="19181">GB</cx:pt>
          <cx:pt idx="19182">GB</cx:pt>
          <cx:pt idx="19183">GB</cx:pt>
          <cx:pt idx="19184">GB</cx:pt>
          <cx:pt idx="19185">GB</cx:pt>
          <cx:pt idx="19186">GB</cx:pt>
          <cx:pt idx="19187">GB</cx:pt>
          <cx:pt idx="19188">GB</cx:pt>
          <cx:pt idx="19189">GB</cx:pt>
          <cx:pt idx="19190">GB</cx:pt>
          <cx:pt idx="19191">GB</cx:pt>
          <cx:pt idx="19192">GB</cx:pt>
          <cx:pt idx="19193">GB</cx:pt>
          <cx:pt idx="19194">GB</cx:pt>
          <cx:pt idx="19195">GB</cx:pt>
          <cx:pt idx="19196">GB</cx:pt>
          <cx:pt idx="19197">GB</cx:pt>
          <cx:pt idx="19198">GB</cx:pt>
          <cx:pt idx="19199">GB</cx:pt>
          <cx:pt idx="19200">GB</cx:pt>
          <cx:pt idx="19201">GB</cx:pt>
          <cx:pt idx="19202">GB</cx:pt>
          <cx:pt idx="19203">GB</cx:pt>
          <cx:pt idx="19204">GB</cx:pt>
          <cx:pt idx="19205">GB</cx:pt>
          <cx:pt idx="19206">GB</cx:pt>
          <cx:pt idx="19207">GB</cx:pt>
          <cx:pt idx="19208">GB</cx:pt>
          <cx:pt idx="19209">GB</cx:pt>
          <cx:pt idx="19210">GB</cx:pt>
          <cx:pt idx="19211">GB</cx:pt>
          <cx:pt idx="19212">GB</cx:pt>
          <cx:pt idx="19213">GB</cx:pt>
          <cx:pt idx="19214">GB</cx:pt>
          <cx:pt idx="19215">GB</cx:pt>
          <cx:pt idx="19216">GB</cx:pt>
          <cx:pt idx="19217">GB</cx:pt>
          <cx:pt idx="19218">GB</cx:pt>
          <cx:pt idx="19219">GB</cx:pt>
          <cx:pt idx="19220">GB</cx:pt>
          <cx:pt idx="19221">GB</cx:pt>
          <cx:pt idx="19222">GB</cx:pt>
          <cx:pt idx="19223">GB</cx:pt>
          <cx:pt idx="19224">GB</cx:pt>
          <cx:pt idx="19225">GB</cx:pt>
          <cx:pt idx="19226">GB</cx:pt>
          <cx:pt idx="19227">GB</cx:pt>
          <cx:pt idx="19228">GB</cx:pt>
          <cx:pt idx="19229">GB</cx:pt>
          <cx:pt idx="19230">GB</cx:pt>
          <cx:pt idx="19231">GB</cx:pt>
          <cx:pt idx="19232">GB</cx:pt>
          <cx:pt idx="19233">GB</cx:pt>
          <cx:pt idx="19234">GB</cx:pt>
          <cx:pt idx="19235">GB</cx:pt>
          <cx:pt idx="19236">GB</cx:pt>
          <cx:pt idx="19237">GB</cx:pt>
          <cx:pt idx="19238">GB</cx:pt>
          <cx:pt idx="19239">GB</cx:pt>
          <cx:pt idx="19240">GB</cx:pt>
          <cx:pt idx="19241">GB</cx:pt>
          <cx:pt idx="19242">GB</cx:pt>
          <cx:pt idx="19243">GB</cx:pt>
          <cx:pt idx="19244">GB</cx:pt>
          <cx:pt idx="19245">GB</cx:pt>
          <cx:pt idx="19246">GB</cx:pt>
          <cx:pt idx="19247">GB</cx:pt>
          <cx:pt idx="19248">GB</cx:pt>
          <cx:pt idx="19249">GB</cx:pt>
          <cx:pt idx="19250">GB</cx:pt>
          <cx:pt idx="19251">GB</cx:pt>
          <cx:pt idx="19252">GB</cx:pt>
          <cx:pt idx="19253">GB</cx:pt>
          <cx:pt idx="19254">GB</cx:pt>
          <cx:pt idx="19255">GB</cx:pt>
          <cx:pt idx="19256">GB</cx:pt>
          <cx:pt idx="19257">GB</cx:pt>
          <cx:pt idx="19258">GB</cx:pt>
          <cx:pt idx="19259">GB</cx:pt>
          <cx:pt idx="19260">GB</cx:pt>
          <cx:pt idx="19261">GB</cx:pt>
          <cx:pt idx="19262">GB</cx:pt>
          <cx:pt idx="19263">GB</cx:pt>
          <cx:pt idx="19264">GB</cx:pt>
          <cx:pt idx="19265">GB</cx:pt>
          <cx:pt idx="19266">GB</cx:pt>
          <cx:pt idx="19267">GB</cx:pt>
          <cx:pt idx="19268">GB</cx:pt>
          <cx:pt idx="19269">GB</cx:pt>
          <cx:pt idx="19270">GB</cx:pt>
          <cx:pt idx="19271">GB</cx:pt>
          <cx:pt idx="19272">GB</cx:pt>
          <cx:pt idx="19273">GB</cx:pt>
          <cx:pt idx="19274">GB</cx:pt>
          <cx:pt idx="19275">GB</cx:pt>
          <cx:pt idx="19276">GB</cx:pt>
          <cx:pt idx="19277">GB</cx:pt>
          <cx:pt idx="19278">GB</cx:pt>
          <cx:pt idx="19279">GB</cx:pt>
          <cx:pt idx="19280">GB</cx:pt>
          <cx:pt idx="19281">GB</cx:pt>
          <cx:pt idx="19282">GB</cx:pt>
          <cx:pt idx="19283">GB</cx:pt>
          <cx:pt idx="19284">GB</cx:pt>
          <cx:pt idx="19285">GB</cx:pt>
          <cx:pt idx="19286">GB</cx:pt>
          <cx:pt idx="19287">GB</cx:pt>
          <cx:pt idx="19288">GB</cx:pt>
          <cx:pt idx="19289">GB</cx:pt>
          <cx:pt idx="19290">GB</cx:pt>
          <cx:pt idx="19291">GB</cx:pt>
          <cx:pt idx="19292">GB</cx:pt>
          <cx:pt idx="19293">GB</cx:pt>
          <cx:pt idx="19294">GB</cx:pt>
          <cx:pt idx="19295">GB</cx:pt>
          <cx:pt idx="19296">GB</cx:pt>
          <cx:pt idx="19297">GB</cx:pt>
          <cx:pt idx="19298">GB</cx:pt>
          <cx:pt idx="19299">GB</cx:pt>
          <cx:pt idx="19300">GB</cx:pt>
          <cx:pt idx="19301">GB</cx:pt>
          <cx:pt idx="19302">GB</cx:pt>
          <cx:pt idx="19303">GB</cx:pt>
          <cx:pt idx="19304">GB</cx:pt>
          <cx:pt idx="19305">GB</cx:pt>
          <cx:pt idx="19306">GB</cx:pt>
          <cx:pt idx="19307">GB</cx:pt>
          <cx:pt idx="19308">GB</cx:pt>
          <cx:pt idx="19309">GB</cx:pt>
          <cx:pt idx="19310">GB</cx:pt>
          <cx:pt idx="19311">GB</cx:pt>
          <cx:pt idx="19312">GB</cx:pt>
          <cx:pt idx="19313">GB</cx:pt>
          <cx:pt idx="19314">GB</cx:pt>
          <cx:pt idx="19315">GB</cx:pt>
          <cx:pt idx="19316">GB</cx:pt>
          <cx:pt idx="19317">GB</cx:pt>
          <cx:pt idx="19318">GB</cx:pt>
          <cx:pt idx="19319">GB</cx:pt>
          <cx:pt idx="19320">GB</cx:pt>
          <cx:pt idx="19321">GB</cx:pt>
          <cx:pt idx="19322">GB</cx:pt>
          <cx:pt idx="19323">GB</cx:pt>
          <cx:pt idx="19324">GB</cx:pt>
          <cx:pt idx="19325">GB</cx:pt>
          <cx:pt idx="19326">GB</cx:pt>
          <cx:pt idx="19327">GB</cx:pt>
          <cx:pt idx="19328">GB</cx:pt>
          <cx:pt idx="19329">GB</cx:pt>
          <cx:pt idx="19330">GB</cx:pt>
          <cx:pt idx="19331">GB</cx:pt>
          <cx:pt idx="19332">GB</cx:pt>
          <cx:pt idx="19333">GB</cx:pt>
          <cx:pt idx="19334">GB</cx:pt>
          <cx:pt idx="19335">GB</cx:pt>
          <cx:pt idx="19336">GB</cx:pt>
          <cx:pt idx="19337">GB</cx:pt>
          <cx:pt idx="19338">GB</cx:pt>
          <cx:pt idx="19339">GB</cx:pt>
          <cx:pt idx="19340">GB</cx:pt>
          <cx:pt idx="19341">GB</cx:pt>
          <cx:pt idx="19342">GB</cx:pt>
          <cx:pt idx="19343">GB</cx:pt>
          <cx:pt idx="19344">GB</cx:pt>
          <cx:pt idx="19345">GB</cx:pt>
          <cx:pt idx="19346">GB</cx:pt>
          <cx:pt idx="19347">GB</cx:pt>
          <cx:pt idx="19348">GB</cx:pt>
          <cx:pt idx="19349">GB</cx:pt>
          <cx:pt idx="19350">GB</cx:pt>
          <cx:pt idx="19351">GB</cx:pt>
          <cx:pt idx="19352">GB</cx:pt>
          <cx:pt idx="19353">GB</cx:pt>
          <cx:pt idx="19354">GB</cx:pt>
          <cx:pt idx="19355">GB</cx:pt>
          <cx:pt idx="19356">GB</cx:pt>
          <cx:pt idx="19357">GB</cx:pt>
          <cx:pt idx="19358">GB</cx:pt>
          <cx:pt idx="19359">GB</cx:pt>
          <cx:pt idx="19360">GB</cx:pt>
          <cx:pt idx="19361">GB</cx:pt>
          <cx:pt idx="19362">GB</cx:pt>
          <cx:pt idx="19363">GB</cx:pt>
          <cx:pt idx="19364">GB</cx:pt>
          <cx:pt idx="19365">GB</cx:pt>
          <cx:pt idx="19366">GB</cx:pt>
          <cx:pt idx="19367">GB</cx:pt>
          <cx:pt idx="19368">GB</cx:pt>
          <cx:pt idx="19369">GB</cx:pt>
          <cx:pt idx="19370">GB</cx:pt>
          <cx:pt idx="19371">GB</cx:pt>
          <cx:pt idx="19372">GB</cx:pt>
          <cx:pt idx="19373">GB</cx:pt>
          <cx:pt idx="19374">GB</cx:pt>
          <cx:pt idx="19375">GB</cx:pt>
          <cx:pt idx="19376">GB</cx:pt>
          <cx:pt idx="19377">GB</cx:pt>
          <cx:pt idx="19378">GB</cx:pt>
          <cx:pt idx="19379">GB</cx:pt>
          <cx:pt idx="19380">GB</cx:pt>
          <cx:pt idx="19381">GB</cx:pt>
          <cx:pt idx="19382">GB</cx:pt>
          <cx:pt idx="19383">GB</cx:pt>
          <cx:pt idx="19384">GB</cx:pt>
          <cx:pt idx="19385">GB</cx:pt>
          <cx:pt idx="19386">GB</cx:pt>
          <cx:pt idx="19387">GB</cx:pt>
          <cx:pt idx="19388">GB</cx:pt>
          <cx:pt idx="19389">GB</cx:pt>
          <cx:pt idx="19390">GB</cx:pt>
          <cx:pt idx="19391">GB</cx:pt>
          <cx:pt idx="19392">GB</cx:pt>
          <cx:pt idx="19393">GB</cx:pt>
          <cx:pt idx="19394">GB</cx:pt>
          <cx:pt idx="19395">GB</cx:pt>
          <cx:pt idx="19396">GB</cx:pt>
          <cx:pt idx="19397">GB</cx:pt>
          <cx:pt idx="19398">GB</cx:pt>
          <cx:pt idx="19399">GB</cx:pt>
          <cx:pt idx="19400">GB</cx:pt>
          <cx:pt idx="19401">GB</cx:pt>
          <cx:pt idx="19402">GB</cx:pt>
          <cx:pt idx="19403">GB</cx:pt>
          <cx:pt idx="19404">GB</cx:pt>
          <cx:pt idx="19405">GB</cx:pt>
          <cx:pt idx="19406">GB</cx:pt>
          <cx:pt idx="19407">GB</cx:pt>
          <cx:pt idx="19408">GB</cx:pt>
          <cx:pt idx="19409">GB</cx:pt>
          <cx:pt idx="19410">GB</cx:pt>
          <cx:pt idx="19411">GB</cx:pt>
          <cx:pt idx="19412">GB</cx:pt>
          <cx:pt idx="19413">GB</cx:pt>
          <cx:pt idx="19414">GB</cx:pt>
          <cx:pt idx="19415">GB</cx:pt>
          <cx:pt idx="19416">GB</cx:pt>
          <cx:pt idx="19417">GB</cx:pt>
          <cx:pt idx="19418">GB</cx:pt>
          <cx:pt idx="19419">GB</cx:pt>
          <cx:pt idx="19420">GB</cx:pt>
          <cx:pt idx="19421">GB</cx:pt>
          <cx:pt idx="19422">GB</cx:pt>
          <cx:pt idx="19423">GB</cx:pt>
          <cx:pt idx="19424">GB</cx:pt>
          <cx:pt idx="19425">GB</cx:pt>
          <cx:pt idx="19426">GB</cx:pt>
          <cx:pt idx="19427">GB</cx:pt>
          <cx:pt idx="19428">GB</cx:pt>
          <cx:pt idx="19429">GB</cx:pt>
          <cx:pt idx="19430">GB</cx:pt>
          <cx:pt idx="19431">GB</cx:pt>
          <cx:pt idx="19432">GB</cx:pt>
          <cx:pt idx="19433">GB</cx:pt>
          <cx:pt idx="19434">GB</cx:pt>
          <cx:pt idx="19435">GB</cx:pt>
          <cx:pt idx="19436">GB</cx:pt>
          <cx:pt idx="19437">GB</cx:pt>
          <cx:pt idx="19438">GB</cx:pt>
          <cx:pt idx="19439">GB</cx:pt>
          <cx:pt idx="19440">GB</cx:pt>
          <cx:pt idx="19441">GB</cx:pt>
          <cx:pt idx="19442">GB</cx:pt>
          <cx:pt idx="19443">GB</cx:pt>
          <cx:pt idx="19444">GB</cx:pt>
          <cx:pt idx="19445">GB</cx:pt>
          <cx:pt idx="19446">GB</cx:pt>
          <cx:pt idx="19447">GB</cx:pt>
          <cx:pt idx="19448">GB</cx:pt>
          <cx:pt idx="19449">GB</cx:pt>
          <cx:pt idx="19450">GB</cx:pt>
          <cx:pt idx="19451">GB</cx:pt>
          <cx:pt idx="19452">GB</cx:pt>
          <cx:pt idx="19453">GB</cx:pt>
          <cx:pt idx="19454">GB</cx:pt>
          <cx:pt idx="19455">GB</cx:pt>
          <cx:pt idx="19456">GB</cx:pt>
          <cx:pt idx="19457">GB</cx:pt>
          <cx:pt idx="19458">GB</cx:pt>
          <cx:pt idx="19459">GB</cx:pt>
          <cx:pt idx="19460">GB</cx:pt>
          <cx:pt idx="19461">GB</cx:pt>
          <cx:pt idx="19462">GB</cx:pt>
          <cx:pt idx="19463">GB</cx:pt>
          <cx:pt idx="19464">GB</cx:pt>
          <cx:pt idx="19465">GB</cx:pt>
          <cx:pt idx="19466">GB</cx:pt>
          <cx:pt idx="19467">GB</cx:pt>
          <cx:pt idx="19468">GB</cx:pt>
          <cx:pt idx="19469">GB</cx:pt>
          <cx:pt idx="19470">GB</cx:pt>
          <cx:pt idx="19471">GB</cx:pt>
          <cx:pt idx="19472">GB</cx:pt>
          <cx:pt idx="19473">GB</cx:pt>
          <cx:pt idx="19474">GB</cx:pt>
          <cx:pt idx="19475">GB</cx:pt>
          <cx:pt idx="19476">GB</cx:pt>
          <cx:pt idx="19477">GB</cx:pt>
          <cx:pt idx="19478">GB</cx:pt>
          <cx:pt idx="19479">GB</cx:pt>
          <cx:pt idx="19480">GB</cx:pt>
          <cx:pt idx="19481">GB</cx:pt>
          <cx:pt idx="19482">GB</cx:pt>
          <cx:pt idx="19483">GB</cx:pt>
          <cx:pt idx="19484">GB</cx:pt>
          <cx:pt idx="19485">GB</cx:pt>
          <cx:pt idx="19486">GB</cx:pt>
          <cx:pt idx="19487">GB</cx:pt>
          <cx:pt idx="19488">GB</cx:pt>
          <cx:pt idx="19489">GB</cx:pt>
          <cx:pt idx="19490">GB</cx:pt>
          <cx:pt idx="19491">GB</cx:pt>
          <cx:pt idx="19492">GB</cx:pt>
          <cx:pt idx="19493">GB</cx:pt>
          <cx:pt idx="19494">GB</cx:pt>
          <cx:pt idx="19495">GB</cx:pt>
          <cx:pt idx="19496">GB</cx:pt>
          <cx:pt idx="19497">GB</cx:pt>
          <cx:pt idx="19498">GB</cx:pt>
          <cx:pt idx="19499">GB</cx:pt>
          <cx:pt idx="19500">GB</cx:pt>
          <cx:pt idx="19501">GB</cx:pt>
          <cx:pt idx="19502">GB</cx:pt>
          <cx:pt idx="19503">GB</cx:pt>
          <cx:pt idx="19504">GB</cx:pt>
          <cx:pt idx="19505">GB</cx:pt>
          <cx:pt idx="19506">GB</cx:pt>
          <cx:pt idx="19507">GB</cx:pt>
          <cx:pt idx="19508">GB</cx:pt>
          <cx:pt idx="19509">GB</cx:pt>
          <cx:pt idx="19510">GB</cx:pt>
          <cx:pt idx="19511">GB</cx:pt>
          <cx:pt idx="19512">GB</cx:pt>
          <cx:pt idx="19513">GB</cx:pt>
          <cx:pt idx="19514">GB</cx:pt>
          <cx:pt idx="19515">GB</cx:pt>
          <cx:pt idx="19516">GB</cx:pt>
          <cx:pt idx="19517">GB</cx:pt>
          <cx:pt idx="19518">GB</cx:pt>
          <cx:pt idx="19519">GB</cx:pt>
          <cx:pt idx="19520">GB</cx:pt>
          <cx:pt idx="19521">GB</cx:pt>
          <cx:pt idx="19522">GB</cx:pt>
          <cx:pt idx="19523">GB</cx:pt>
          <cx:pt idx="19524">GB</cx:pt>
          <cx:pt idx="19525">GB</cx:pt>
          <cx:pt idx="19526">GB</cx:pt>
          <cx:pt idx="19527">GB</cx:pt>
          <cx:pt idx="19528">GB</cx:pt>
          <cx:pt idx="19529">GB</cx:pt>
          <cx:pt idx="19530">GB</cx:pt>
          <cx:pt idx="19531">GB</cx:pt>
          <cx:pt idx="19532">GB</cx:pt>
          <cx:pt idx="19533">GB</cx:pt>
          <cx:pt idx="19534">GB</cx:pt>
          <cx:pt idx="19535">GB</cx:pt>
          <cx:pt idx="19536">GB</cx:pt>
          <cx:pt idx="19537">GB</cx:pt>
          <cx:pt idx="19538">GB</cx:pt>
          <cx:pt idx="19539">GB</cx:pt>
          <cx:pt idx="19540">GB</cx:pt>
          <cx:pt idx="19541">GB</cx:pt>
          <cx:pt idx="19542">GB</cx:pt>
          <cx:pt idx="19543">GB</cx:pt>
          <cx:pt idx="19544">GB</cx:pt>
          <cx:pt idx="19545">GB</cx:pt>
          <cx:pt idx="19546">GB</cx:pt>
          <cx:pt idx="19547">GB</cx:pt>
          <cx:pt idx="19548">GB</cx:pt>
          <cx:pt idx="19549">GB</cx:pt>
          <cx:pt idx="19550">GB</cx:pt>
          <cx:pt idx="19551">GB</cx:pt>
          <cx:pt idx="19552">GB</cx:pt>
          <cx:pt idx="19553">GB</cx:pt>
          <cx:pt idx="19554">GB</cx:pt>
          <cx:pt idx="19555">GB</cx:pt>
          <cx:pt idx="19556">GB</cx:pt>
          <cx:pt idx="19557">GB</cx:pt>
          <cx:pt idx="19558">GB</cx:pt>
          <cx:pt idx="19559">GB</cx:pt>
          <cx:pt idx="19560">GB</cx:pt>
          <cx:pt idx="19561">GB</cx:pt>
          <cx:pt idx="19562">GB</cx:pt>
          <cx:pt idx="19563">GB</cx:pt>
          <cx:pt idx="19564">GB</cx:pt>
          <cx:pt idx="19565">GB</cx:pt>
          <cx:pt idx="19566">GB</cx:pt>
          <cx:pt idx="19567">GB</cx:pt>
          <cx:pt idx="19568">GB</cx:pt>
          <cx:pt idx="19569">GB</cx:pt>
          <cx:pt idx="19570">GB</cx:pt>
          <cx:pt idx="19571">GB</cx:pt>
          <cx:pt idx="19572">GB</cx:pt>
          <cx:pt idx="19573">GB</cx:pt>
          <cx:pt idx="19574">GB</cx:pt>
          <cx:pt idx="19575">GB</cx:pt>
          <cx:pt idx="19576">GB</cx:pt>
          <cx:pt idx="19577">GB</cx:pt>
          <cx:pt idx="19578">GB</cx:pt>
          <cx:pt idx="19579">GB</cx:pt>
          <cx:pt idx="19580">GB</cx:pt>
          <cx:pt idx="19581">GB</cx:pt>
          <cx:pt idx="19582">GB</cx:pt>
          <cx:pt idx="19583">GB</cx:pt>
          <cx:pt idx="19584">GB</cx:pt>
          <cx:pt idx="19585">GB</cx:pt>
          <cx:pt idx="19586">GB</cx:pt>
          <cx:pt idx="19587">GB</cx:pt>
          <cx:pt idx="19588">GB</cx:pt>
          <cx:pt idx="19589">GB</cx:pt>
          <cx:pt idx="19590">GB</cx:pt>
          <cx:pt idx="19591">GB</cx:pt>
          <cx:pt idx="19592">GB</cx:pt>
          <cx:pt idx="19593">GB</cx:pt>
          <cx:pt idx="19594">GB</cx:pt>
          <cx:pt idx="19595">GB</cx:pt>
          <cx:pt idx="19596">GB</cx:pt>
          <cx:pt idx="19597">GB</cx:pt>
          <cx:pt idx="19598">GB</cx:pt>
          <cx:pt idx="19599">GB</cx:pt>
          <cx:pt idx="19600">GB</cx:pt>
          <cx:pt idx="19601">GB</cx:pt>
          <cx:pt idx="19602">GB</cx:pt>
          <cx:pt idx="19603">GB</cx:pt>
          <cx:pt idx="19604">GB</cx:pt>
          <cx:pt idx="19605">GB</cx:pt>
          <cx:pt idx="19606">GB</cx:pt>
          <cx:pt idx="19607">GB</cx:pt>
          <cx:pt idx="19608">GB</cx:pt>
          <cx:pt idx="19609">GB</cx:pt>
          <cx:pt idx="19610">GB</cx:pt>
          <cx:pt idx="19611">GB</cx:pt>
          <cx:pt idx="19612">GB</cx:pt>
          <cx:pt idx="19613">GB</cx:pt>
          <cx:pt idx="19614">GB</cx:pt>
          <cx:pt idx="19615">GB</cx:pt>
          <cx:pt idx="19616">GB</cx:pt>
          <cx:pt idx="19617">GB</cx:pt>
          <cx:pt idx="19618">GB</cx:pt>
          <cx:pt idx="19619">GB</cx:pt>
          <cx:pt idx="19620">GB</cx:pt>
          <cx:pt idx="19621">GB</cx:pt>
          <cx:pt idx="19622">GB</cx:pt>
          <cx:pt idx="19623">GB</cx:pt>
          <cx:pt idx="19624">GB</cx:pt>
          <cx:pt idx="19625">GB</cx:pt>
          <cx:pt idx="19626">GB</cx:pt>
          <cx:pt idx="19627">GB</cx:pt>
          <cx:pt idx="19628">GB</cx:pt>
          <cx:pt idx="19629">GB</cx:pt>
          <cx:pt idx="19630">GB</cx:pt>
          <cx:pt idx="19631">GB</cx:pt>
          <cx:pt idx="19632">GB</cx:pt>
          <cx:pt idx="19633">GB</cx:pt>
          <cx:pt idx="19634">GB</cx:pt>
          <cx:pt idx="19635">GB</cx:pt>
          <cx:pt idx="19636">GB</cx:pt>
          <cx:pt idx="19637">GB</cx:pt>
          <cx:pt idx="19638">GB</cx:pt>
          <cx:pt idx="19639">GB</cx:pt>
          <cx:pt idx="19640">GB</cx:pt>
          <cx:pt idx="19641">GB</cx:pt>
          <cx:pt idx="19642">GB</cx:pt>
          <cx:pt idx="19643">GB</cx:pt>
          <cx:pt idx="19644">GB</cx:pt>
          <cx:pt idx="19645">GB</cx:pt>
          <cx:pt idx="19646">GB</cx:pt>
          <cx:pt idx="19647">GB</cx:pt>
          <cx:pt idx="19648">GB</cx:pt>
          <cx:pt idx="19649">GB</cx:pt>
          <cx:pt idx="19650">GB</cx:pt>
          <cx:pt idx="19651">GB</cx:pt>
          <cx:pt idx="19652">GB</cx:pt>
          <cx:pt idx="19653">GB</cx:pt>
          <cx:pt idx="19654">GB</cx:pt>
          <cx:pt idx="19655">GB</cx:pt>
          <cx:pt idx="19656">GB</cx:pt>
          <cx:pt idx="19657">GB</cx:pt>
          <cx:pt idx="19658">GB</cx:pt>
          <cx:pt idx="19659">GB</cx:pt>
          <cx:pt idx="19660">GB</cx:pt>
          <cx:pt idx="19661">GB</cx:pt>
          <cx:pt idx="19662">GB</cx:pt>
          <cx:pt idx="19663">GB</cx:pt>
          <cx:pt idx="19664">GB</cx:pt>
          <cx:pt idx="19665">GB</cx:pt>
          <cx:pt idx="19666">GB</cx:pt>
          <cx:pt idx="19667">GB</cx:pt>
          <cx:pt idx="19668">GB</cx:pt>
          <cx:pt idx="19669">GB</cx:pt>
          <cx:pt idx="19670">GB</cx:pt>
          <cx:pt idx="19671">GB</cx:pt>
          <cx:pt idx="19672">GB</cx:pt>
          <cx:pt idx="19673">GB</cx:pt>
          <cx:pt idx="19674">GB</cx:pt>
          <cx:pt idx="19675">GB</cx:pt>
          <cx:pt idx="19676">GB</cx:pt>
          <cx:pt idx="19677">GB</cx:pt>
          <cx:pt idx="19678">GB</cx:pt>
          <cx:pt idx="19679">GB</cx:pt>
          <cx:pt idx="19680">GB</cx:pt>
          <cx:pt idx="19681">GB</cx:pt>
          <cx:pt idx="19682">GB</cx:pt>
          <cx:pt idx="19683">GB</cx:pt>
          <cx:pt idx="19684">GB</cx:pt>
          <cx:pt idx="19685">GB</cx:pt>
          <cx:pt idx="19686">GB</cx:pt>
          <cx:pt idx="19687">GB</cx:pt>
          <cx:pt idx="19688">GB</cx:pt>
          <cx:pt idx="19689">GB</cx:pt>
          <cx:pt idx="19690">GB</cx:pt>
          <cx:pt idx="19691">GB</cx:pt>
          <cx:pt idx="19692">GB</cx:pt>
          <cx:pt idx="19693">GB</cx:pt>
          <cx:pt idx="19694">GB</cx:pt>
          <cx:pt idx="19695">GB</cx:pt>
          <cx:pt idx="19696">GB</cx:pt>
          <cx:pt idx="19697">GB</cx:pt>
          <cx:pt idx="19698">GB</cx:pt>
          <cx:pt idx="19699">GB</cx:pt>
          <cx:pt idx="19700">GB</cx:pt>
          <cx:pt idx="19701">GB</cx:pt>
          <cx:pt idx="19702">GB</cx:pt>
          <cx:pt idx="19703">GB</cx:pt>
          <cx:pt idx="19704">GB</cx:pt>
          <cx:pt idx="19705">GB</cx:pt>
          <cx:pt idx="19706">GB</cx:pt>
          <cx:pt idx="19707">GB</cx:pt>
          <cx:pt idx="19708">GB</cx:pt>
          <cx:pt idx="19709">GB</cx:pt>
          <cx:pt idx="19710">GB</cx:pt>
          <cx:pt idx="19711">GB</cx:pt>
          <cx:pt idx="19712">GB</cx:pt>
          <cx:pt idx="19713">GB</cx:pt>
          <cx:pt idx="19714">GB</cx:pt>
          <cx:pt idx="19715">GB</cx:pt>
          <cx:pt idx="19716">GB</cx:pt>
          <cx:pt idx="19717">GB</cx:pt>
          <cx:pt idx="19718">GB</cx:pt>
          <cx:pt idx="19719">GB</cx:pt>
          <cx:pt idx="19720">GB</cx:pt>
          <cx:pt idx="19721">GB</cx:pt>
          <cx:pt idx="19722">GB</cx:pt>
          <cx:pt idx="19723">GB</cx:pt>
          <cx:pt idx="19724">GB</cx:pt>
          <cx:pt idx="19725">GB</cx:pt>
          <cx:pt idx="19726">GB</cx:pt>
          <cx:pt idx="19727">GB</cx:pt>
          <cx:pt idx="19728">GB</cx:pt>
          <cx:pt idx="19729">GB</cx:pt>
          <cx:pt idx="19730">GB</cx:pt>
          <cx:pt idx="19731">GB</cx:pt>
          <cx:pt idx="19732">GB</cx:pt>
          <cx:pt idx="19733">GB</cx:pt>
          <cx:pt idx="19734">GB</cx:pt>
          <cx:pt idx="19735">GB</cx:pt>
          <cx:pt idx="19736">GB</cx:pt>
          <cx:pt idx="19737">GB</cx:pt>
          <cx:pt idx="19738">GB</cx:pt>
          <cx:pt idx="19739">GB</cx:pt>
          <cx:pt idx="19740">GB</cx:pt>
          <cx:pt idx="19741">GB</cx:pt>
          <cx:pt idx="19742">GB</cx:pt>
          <cx:pt idx="19743">GB</cx:pt>
          <cx:pt idx="19744">GB</cx:pt>
          <cx:pt idx="19745">GB</cx:pt>
          <cx:pt idx="19746">GB</cx:pt>
          <cx:pt idx="19747">GB</cx:pt>
          <cx:pt idx="19748">GB</cx:pt>
          <cx:pt idx="19749">GB</cx:pt>
          <cx:pt idx="19750">GB</cx:pt>
          <cx:pt idx="19751">GB</cx:pt>
          <cx:pt idx="19752">GB</cx:pt>
          <cx:pt idx="19753">GB</cx:pt>
          <cx:pt idx="19754">GB</cx:pt>
          <cx:pt idx="19755">GB</cx:pt>
          <cx:pt idx="19756">GB</cx:pt>
          <cx:pt idx="19757">GB</cx:pt>
          <cx:pt idx="19758">GB</cx:pt>
          <cx:pt idx="19759">GB</cx:pt>
          <cx:pt idx="19760">GB</cx:pt>
          <cx:pt idx="19761">GB</cx:pt>
          <cx:pt idx="19762">GB</cx:pt>
          <cx:pt idx="19763">GB</cx:pt>
          <cx:pt idx="19764">GB</cx:pt>
          <cx:pt idx="19765">GB</cx:pt>
          <cx:pt idx="19766">GB</cx:pt>
          <cx:pt idx="19767">GB</cx:pt>
          <cx:pt idx="19768">GB</cx:pt>
          <cx:pt idx="19769">GB</cx:pt>
          <cx:pt idx="19770">GB</cx:pt>
          <cx:pt idx="19771">GB</cx:pt>
          <cx:pt idx="19772">GB</cx:pt>
          <cx:pt idx="19773">GB</cx:pt>
          <cx:pt idx="19774">GB</cx:pt>
          <cx:pt idx="19775">GB</cx:pt>
          <cx:pt idx="19776">GB</cx:pt>
          <cx:pt idx="19777">GB</cx:pt>
          <cx:pt idx="19778">GB</cx:pt>
          <cx:pt idx="19779">GB</cx:pt>
          <cx:pt idx="19780">GB</cx:pt>
          <cx:pt idx="19781">GB</cx:pt>
          <cx:pt idx="19782">GB</cx:pt>
          <cx:pt idx="19783">GB</cx:pt>
          <cx:pt idx="19784">GB</cx:pt>
          <cx:pt idx="19785">GB</cx:pt>
          <cx:pt idx="19786">GB</cx:pt>
          <cx:pt idx="19787">GB</cx:pt>
          <cx:pt idx="19788">GB</cx:pt>
          <cx:pt idx="19789">GB</cx:pt>
          <cx:pt idx="19790">GB</cx:pt>
          <cx:pt idx="19791">GB</cx:pt>
          <cx:pt idx="19792">GB</cx:pt>
          <cx:pt idx="19793">GB</cx:pt>
          <cx:pt idx="19794">GB</cx:pt>
          <cx:pt idx="19795">GB</cx:pt>
          <cx:pt idx="19796">GB</cx:pt>
          <cx:pt idx="19797">GB</cx:pt>
          <cx:pt idx="19798">GB</cx:pt>
          <cx:pt idx="19799">GB</cx:pt>
          <cx:pt idx="19800">GB</cx:pt>
          <cx:pt idx="19801">GB</cx:pt>
          <cx:pt idx="19802">GB</cx:pt>
          <cx:pt idx="19803">GB</cx:pt>
          <cx:pt idx="19804">GB</cx:pt>
          <cx:pt idx="19805">GB</cx:pt>
          <cx:pt idx="19806">GB</cx:pt>
          <cx:pt idx="19807">GB</cx:pt>
          <cx:pt idx="19808">GB</cx:pt>
          <cx:pt idx="19809">GB</cx:pt>
          <cx:pt idx="19810">GB</cx:pt>
          <cx:pt idx="19811">GB</cx:pt>
          <cx:pt idx="19812">GB</cx:pt>
          <cx:pt idx="19813">GB</cx:pt>
          <cx:pt idx="19814">GB</cx:pt>
          <cx:pt idx="19815">GB</cx:pt>
          <cx:pt idx="19816">GB</cx:pt>
          <cx:pt idx="19817">GB</cx:pt>
          <cx:pt idx="19818">GB</cx:pt>
          <cx:pt idx="19819">GB</cx:pt>
          <cx:pt idx="19820">GB</cx:pt>
          <cx:pt idx="19821">GB</cx:pt>
          <cx:pt idx="19822">GB</cx:pt>
          <cx:pt idx="19823">GB</cx:pt>
          <cx:pt idx="19824">GB</cx:pt>
          <cx:pt idx="19825">GB</cx:pt>
          <cx:pt idx="19826">GB</cx:pt>
          <cx:pt idx="19827">GB</cx:pt>
          <cx:pt idx="19828">GB</cx:pt>
          <cx:pt idx="19829">GB</cx:pt>
          <cx:pt idx="19830">GB</cx:pt>
          <cx:pt idx="19831">GB</cx:pt>
          <cx:pt idx="19832">GB</cx:pt>
          <cx:pt idx="19833">GB</cx:pt>
          <cx:pt idx="19834">GB</cx:pt>
          <cx:pt idx="19835">GB</cx:pt>
          <cx:pt idx="19836">GB</cx:pt>
          <cx:pt idx="19837">GB</cx:pt>
          <cx:pt idx="19838">GB</cx:pt>
          <cx:pt idx="19839">GB</cx:pt>
          <cx:pt idx="19840">GB</cx:pt>
          <cx:pt idx="19841">GB</cx:pt>
          <cx:pt idx="19842">GB</cx:pt>
          <cx:pt idx="19843">GB</cx:pt>
          <cx:pt idx="19844">GB</cx:pt>
          <cx:pt idx="19845">GB</cx:pt>
          <cx:pt idx="19846">GB</cx:pt>
          <cx:pt idx="19847">GB</cx:pt>
          <cx:pt idx="19848">GB</cx:pt>
          <cx:pt idx="19849">GB</cx:pt>
          <cx:pt idx="19850">GB</cx:pt>
          <cx:pt idx="19851">GB</cx:pt>
          <cx:pt idx="19852">GB</cx:pt>
          <cx:pt idx="19853">GB</cx:pt>
          <cx:pt idx="19854">GB</cx:pt>
          <cx:pt idx="19855">GB</cx:pt>
          <cx:pt idx="19856">GB</cx:pt>
          <cx:pt idx="19857">GB</cx:pt>
          <cx:pt idx="19858">GB</cx:pt>
          <cx:pt idx="19859">GB</cx:pt>
          <cx:pt idx="19860">GB</cx:pt>
          <cx:pt idx="19861">GB</cx:pt>
          <cx:pt idx="19862">GB</cx:pt>
          <cx:pt idx="19863">GB</cx:pt>
          <cx:pt idx="19864">GB</cx:pt>
          <cx:pt idx="19865">GB</cx:pt>
          <cx:pt idx="19866">GB</cx:pt>
          <cx:pt idx="19867">GB</cx:pt>
          <cx:pt idx="19868">GB</cx:pt>
          <cx:pt idx="19869">GB</cx:pt>
          <cx:pt idx="19870">GB</cx:pt>
          <cx:pt idx="19871">GB</cx:pt>
          <cx:pt idx="19872">GB</cx:pt>
          <cx:pt idx="19873">GB</cx:pt>
          <cx:pt idx="19874">GB</cx:pt>
          <cx:pt idx="19875">GB</cx:pt>
          <cx:pt idx="19876">GB</cx:pt>
          <cx:pt idx="19877">GB</cx:pt>
          <cx:pt idx="19878">GB</cx:pt>
          <cx:pt idx="19879">GB</cx:pt>
          <cx:pt idx="19880">GB</cx:pt>
          <cx:pt idx="19881">GB</cx:pt>
          <cx:pt idx="19882">GB</cx:pt>
          <cx:pt idx="19883">GB</cx:pt>
          <cx:pt idx="19884">GB</cx:pt>
          <cx:pt idx="19885">GB</cx:pt>
          <cx:pt idx="19886">GB</cx:pt>
          <cx:pt idx="19887">GB</cx:pt>
          <cx:pt idx="19888">GB</cx:pt>
          <cx:pt idx="19889">GB</cx:pt>
          <cx:pt idx="19890">GB</cx:pt>
          <cx:pt idx="19891">GB</cx:pt>
          <cx:pt idx="19892">GB</cx:pt>
          <cx:pt idx="19893">GB</cx:pt>
          <cx:pt idx="19894">GB</cx:pt>
          <cx:pt idx="19895">GB</cx:pt>
          <cx:pt idx="19896">GB</cx:pt>
          <cx:pt idx="19897">GB</cx:pt>
          <cx:pt idx="19898">GB</cx:pt>
          <cx:pt idx="19899">GB</cx:pt>
          <cx:pt idx="19900">GB</cx:pt>
          <cx:pt idx="19901">GB</cx:pt>
          <cx:pt idx="19902">GB</cx:pt>
          <cx:pt idx="19903">GB</cx:pt>
          <cx:pt idx="19904">GB</cx:pt>
          <cx:pt idx="19905">GB</cx:pt>
          <cx:pt idx="19906">GB</cx:pt>
          <cx:pt idx="19907">GB</cx:pt>
          <cx:pt idx="19908">GB</cx:pt>
          <cx:pt idx="19909">GB</cx:pt>
          <cx:pt idx="19910">GB</cx:pt>
          <cx:pt idx="19911">GB</cx:pt>
          <cx:pt idx="19912">GB</cx:pt>
          <cx:pt idx="19913">GB</cx:pt>
          <cx:pt idx="19914">GB</cx:pt>
          <cx:pt idx="19915">GB</cx:pt>
          <cx:pt idx="19916">GB</cx:pt>
          <cx:pt idx="19917">GB</cx:pt>
          <cx:pt idx="19918">GB</cx:pt>
          <cx:pt idx="19919">GB</cx:pt>
          <cx:pt idx="19920">GB</cx:pt>
          <cx:pt idx="19921">GB</cx:pt>
          <cx:pt idx="19922">GB</cx:pt>
          <cx:pt idx="19923">GB</cx:pt>
          <cx:pt idx="19924">GB</cx:pt>
          <cx:pt idx="19925">GB</cx:pt>
          <cx:pt idx="19926">GB</cx:pt>
          <cx:pt idx="19927">GB</cx:pt>
          <cx:pt idx="19928">GB</cx:pt>
          <cx:pt idx="19929">GB</cx:pt>
          <cx:pt idx="19930">GB</cx:pt>
          <cx:pt idx="19931">GB</cx:pt>
          <cx:pt idx="19932">GB</cx:pt>
          <cx:pt idx="19933">GB</cx:pt>
          <cx:pt idx="19934">GB</cx:pt>
          <cx:pt idx="19935">GB</cx:pt>
          <cx:pt idx="19936">GB</cx:pt>
          <cx:pt idx="19937">GB</cx:pt>
          <cx:pt idx="19938">GB</cx:pt>
          <cx:pt idx="19939">GB</cx:pt>
          <cx:pt idx="19940">GB</cx:pt>
          <cx:pt idx="19941">GB</cx:pt>
          <cx:pt idx="19942">GB</cx:pt>
          <cx:pt idx="19943">GB</cx:pt>
          <cx:pt idx="19944">GB</cx:pt>
          <cx:pt idx="19945">GB</cx:pt>
          <cx:pt idx="19946">GB</cx:pt>
          <cx:pt idx="19947">GB</cx:pt>
          <cx:pt idx="19948">GB</cx:pt>
          <cx:pt idx="19949">GB</cx:pt>
          <cx:pt idx="19950">GB</cx:pt>
          <cx:pt idx="19951">GB</cx:pt>
          <cx:pt idx="19952">GB</cx:pt>
          <cx:pt idx="19953">GB</cx:pt>
          <cx:pt idx="19954">GB</cx:pt>
          <cx:pt idx="19955">GB</cx:pt>
          <cx:pt idx="19956">GB</cx:pt>
          <cx:pt idx="19957">GB</cx:pt>
          <cx:pt idx="19958">GB</cx:pt>
          <cx:pt idx="19959">GB</cx:pt>
          <cx:pt idx="19960">GB</cx:pt>
          <cx:pt idx="19961">GB</cx:pt>
          <cx:pt idx="19962">GB</cx:pt>
          <cx:pt idx="19963">GB</cx:pt>
          <cx:pt idx="19964">GB</cx:pt>
          <cx:pt idx="19965">GB</cx:pt>
          <cx:pt idx="19966">GB</cx:pt>
          <cx:pt idx="19967">GB</cx:pt>
          <cx:pt idx="19968">GB</cx:pt>
          <cx:pt idx="19969">GB</cx:pt>
          <cx:pt idx="19970">GB</cx:pt>
          <cx:pt idx="19971">GB</cx:pt>
          <cx:pt idx="19972">GB</cx:pt>
          <cx:pt idx="19973">GB</cx:pt>
          <cx:pt idx="19974">GB</cx:pt>
          <cx:pt idx="19975">GB</cx:pt>
          <cx:pt idx="19976">GB</cx:pt>
          <cx:pt idx="19977">GB</cx:pt>
          <cx:pt idx="19978">GB</cx:pt>
          <cx:pt idx="19979">GB</cx:pt>
          <cx:pt idx="19980">GB</cx:pt>
          <cx:pt idx="19981">GB</cx:pt>
          <cx:pt idx="19982">GB</cx:pt>
          <cx:pt idx="19983">GB</cx:pt>
          <cx:pt idx="19984">GB</cx:pt>
          <cx:pt idx="19985">GB</cx:pt>
          <cx:pt idx="19986">GB</cx:pt>
          <cx:pt idx="19987">GB</cx:pt>
          <cx:pt idx="19988">GB</cx:pt>
          <cx:pt idx="19989">GB</cx:pt>
          <cx:pt idx="19990">GB</cx:pt>
          <cx:pt idx="19991">GB</cx:pt>
          <cx:pt idx="19992">GB</cx:pt>
          <cx:pt idx="19993">GB</cx:pt>
          <cx:pt idx="19994">GB</cx:pt>
          <cx:pt idx="19995">GB</cx:pt>
          <cx:pt idx="19996">GB</cx:pt>
          <cx:pt idx="19997">GB</cx:pt>
          <cx:pt idx="19998">GB</cx:pt>
          <cx:pt idx="19999">GB</cx:pt>
          <cx:pt idx="20000">GB</cx:pt>
          <cx:pt idx="20001">GB</cx:pt>
          <cx:pt idx="20002">GB</cx:pt>
          <cx:pt idx="20003">GB</cx:pt>
          <cx:pt idx="20004">GB</cx:pt>
          <cx:pt idx="20005">GB</cx:pt>
          <cx:pt idx="20006">GB</cx:pt>
          <cx:pt idx="20007">GB</cx:pt>
          <cx:pt idx="20008">GB</cx:pt>
          <cx:pt idx="20009">GB</cx:pt>
          <cx:pt idx="20010">GB</cx:pt>
          <cx:pt idx="20011">GB</cx:pt>
          <cx:pt idx="20012">GB</cx:pt>
          <cx:pt idx="20013">GB</cx:pt>
          <cx:pt idx="20014">GB</cx:pt>
          <cx:pt idx="20015">GB</cx:pt>
          <cx:pt idx="20016">GB</cx:pt>
          <cx:pt idx="20017">GB</cx:pt>
          <cx:pt idx="20018">GB</cx:pt>
          <cx:pt idx="20019">GB</cx:pt>
          <cx:pt idx="20020">GB</cx:pt>
          <cx:pt idx="20021">GB</cx:pt>
          <cx:pt idx="20022">GB</cx:pt>
          <cx:pt idx="20023">GB</cx:pt>
          <cx:pt idx="20024">GB</cx:pt>
          <cx:pt idx="20025">GB</cx:pt>
          <cx:pt idx="20026">GB</cx:pt>
          <cx:pt idx="20027">GB</cx:pt>
          <cx:pt idx="20028">GB</cx:pt>
          <cx:pt idx="20029">GB</cx:pt>
          <cx:pt idx="20030">GB</cx:pt>
          <cx:pt idx="20031">GB</cx:pt>
          <cx:pt idx="20032">GB</cx:pt>
          <cx:pt idx="20033">GB</cx:pt>
          <cx:pt idx="20034">GB</cx:pt>
          <cx:pt idx="20035">GB</cx:pt>
          <cx:pt idx="20036">GB</cx:pt>
          <cx:pt idx="20037">GB</cx:pt>
          <cx:pt idx="20038">GB</cx:pt>
          <cx:pt idx="20039">GB</cx:pt>
          <cx:pt idx="20040">GB</cx:pt>
          <cx:pt idx="20041">GB</cx:pt>
          <cx:pt idx="20042">GB</cx:pt>
          <cx:pt idx="20043">GB</cx:pt>
          <cx:pt idx="20044">GB</cx:pt>
          <cx:pt idx="20045">GB</cx:pt>
          <cx:pt idx="20046">GB</cx:pt>
          <cx:pt idx="20047">GB</cx:pt>
          <cx:pt idx="20048">GB</cx:pt>
          <cx:pt idx="20049">GB</cx:pt>
          <cx:pt idx="20050">GB</cx:pt>
          <cx:pt idx="20051">GB</cx:pt>
          <cx:pt idx="20052">GB</cx:pt>
          <cx:pt idx="20053">GB</cx:pt>
          <cx:pt idx="20054">GB</cx:pt>
          <cx:pt idx="20055">GB</cx:pt>
          <cx:pt idx="20056">GB</cx:pt>
          <cx:pt idx="20057">GB</cx:pt>
          <cx:pt idx="20058">GB</cx:pt>
          <cx:pt idx="20059">GB</cx:pt>
          <cx:pt idx="20060">GB</cx:pt>
          <cx:pt idx="20061">GB</cx:pt>
          <cx:pt idx="20062">GB</cx:pt>
          <cx:pt idx="20063">GB</cx:pt>
          <cx:pt idx="20064">GB</cx:pt>
          <cx:pt idx="20065">GB</cx:pt>
          <cx:pt idx="20066">GB</cx:pt>
          <cx:pt idx="20067">GB</cx:pt>
          <cx:pt idx="20068">GB</cx:pt>
          <cx:pt idx="20069">GB</cx:pt>
          <cx:pt idx="20070">GB</cx:pt>
          <cx:pt idx="20071">GB</cx:pt>
          <cx:pt idx="20072">GB</cx:pt>
          <cx:pt idx="20073">GB</cx:pt>
          <cx:pt idx="20074">GB</cx:pt>
          <cx:pt idx="20075">GB</cx:pt>
          <cx:pt idx="20076">GB</cx:pt>
          <cx:pt idx="20077">GB</cx:pt>
          <cx:pt idx="20078">GB</cx:pt>
          <cx:pt idx="20079">GB</cx:pt>
          <cx:pt idx="20080">GB</cx:pt>
          <cx:pt idx="20081">GB</cx:pt>
          <cx:pt idx="20082">GB</cx:pt>
          <cx:pt idx="20083">GB</cx:pt>
          <cx:pt idx="20084">GB</cx:pt>
          <cx:pt idx="20085">GB</cx:pt>
          <cx:pt idx="20086">GB</cx:pt>
          <cx:pt idx="20087">GB</cx:pt>
          <cx:pt idx="20088">GB</cx:pt>
          <cx:pt idx="20089">GB</cx:pt>
          <cx:pt idx="20090">GB</cx:pt>
          <cx:pt idx="20091">GB</cx:pt>
          <cx:pt idx="20092">GB</cx:pt>
          <cx:pt idx="20093">GB</cx:pt>
          <cx:pt idx="20094">GB</cx:pt>
          <cx:pt idx="20095">GB</cx:pt>
          <cx:pt idx="20096">GB</cx:pt>
          <cx:pt idx="20097">GB</cx:pt>
          <cx:pt idx="20098">GB</cx:pt>
          <cx:pt idx="20099">GB</cx:pt>
          <cx:pt idx="20100">GB</cx:pt>
          <cx:pt idx="20101">GB</cx:pt>
          <cx:pt idx="20102">GB</cx:pt>
          <cx:pt idx="20103">GB</cx:pt>
          <cx:pt idx="20104">GB</cx:pt>
          <cx:pt idx="20105">GB</cx:pt>
          <cx:pt idx="20106">GB</cx:pt>
          <cx:pt idx="20107">GB</cx:pt>
          <cx:pt idx="20108">GB</cx:pt>
          <cx:pt idx="20109">GB</cx:pt>
          <cx:pt idx="20110">GB</cx:pt>
          <cx:pt idx="20111">GB</cx:pt>
          <cx:pt idx="20112">GB</cx:pt>
          <cx:pt idx="20113">GB</cx:pt>
          <cx:pt idx="20114">GB</cx:pt>
          <cx:pt idx="20115">GB</cx:pt>
          <cx:pt idx="20116">GB</cx:pt>
          <cx:pt idx="20117">GB</cx:pt>
          <cx:pt idx="20118">GB</cx:pt>
          <cx:pt idx="20119">GB</cx:pt>
          <cx:pt idx="20120">GB</cx:pt>
          <cx:pt idx="20121">GB</cx:pt>
          <cx:pt idx="20122">GB</cx:pt>
          <cx:pt idx="20123">GB</cx:pt>
          <cx:pt idx="20124">GB</cx:pt>
          <cx:pt idx="20125">GB</cx:pt>
          <cx:pt idx="20126">GB</cx:pt>
          <cx:pt idx="20127">GB</cx:pt>
          <cx:pt idx="20128">GB</cx:pt>
          <cx:pt idx="20129">GB</cx:pt>
          <cx:pt idx="20130">GB</cx:pt>
          <cx:pt idx="20131">GB</cx:pt>
          <cx:pt idx="20132">GB</cx:pt>
          <cx:pt idx="20133">GB</cx:pt>
          <cx:pt idx="20134">GB</cx:pt>
          <cx:pt idx="20135">GB</cx:pt>
          <cx:pt idx="20136">GB</cx:pt>
          <cx:pt idx="20137">GB</cx:pt>
          <cx:pt idx="20138">GB</cx:pt>
          <cx:pt idx="20139">GB</cx:pt>
          <cx:pt idx="20140">GB</cx:pt>
          <cx:pt idx="20141">GB</cx:pt>
          <cx:pt idx="20142">GB</cx:pt>
          <cx:pt idx="20143">GB</cx:pt>
          <cx:pt idx="20144">GB</cx:pt>
          <cx:pt idx="20145">GB</cx:pt>
          <cx:pt idx="20146">GB</cx:pt>
          <cx:pt idx="20147">GB</cx:pt>
          <cx:pt idx="20148">GB</cx:pt>
          <cx:pt idx="20149">GB</cx:pt>
          <cx:pt idx="20150">GB</cx:pt>
          <cx:pt idx="20151">GB</cx:pt>
          <cx:pt idx="20152">GB</cx:pt>
          <cx:pt idx="20153">GB</cx:pt>
          <cx:pt idx="20154">GB</cx:pt>
          <cx:pt idx="20155">GB</cx:pt>
          <cx:pt idx="20156">GB</cx:pt>
          <cx:pt idx="20157">GB</cx:pt>
          <cx:pt idx="20158">GB</cx:pt>
          <cx:pt idx="20159">GB</cx:pt>
          <cx:pt idx="20160">GB</cx:pt>
          <cx:pt idx="20161">GB</cx:pt>
          <cx:pt idx="20162">GB</cx:pt>
          <cx:pt idx="20163">GB</cx:pt>
          <cx:pt idx="20164">GB</cx:pt>
          <cx:pt idx="20165">GB</cx:pt>
          <cx:pt idx="20166">GB</cx:pt>
          <cx:pt idx="20167">GB</cx:pt>
          <cx:pt idx="20168">GB</cx:pt>
          <cx:pt idx="20169">GB</cx:pt>
          <cx:pt idx="20170">GB</cx:pt>
          <cx:pt idx="20171">GB</cx:pt>
          <cx:pt idx="20172">GB</cx:pt>
          <cx:pt idx="20173">GB</cx:pt>
          <cx:pt idx="20174">GB</cx:pt>
          <cx:pt idx="20175">GB</cx:pt>
          <cx:pt idx="20176">GB</cx:pt>
          <cx:pt idx="20177">GB</cx:pt>
          <cx:pt idx="20178">GB</cx:pt>
          <cx:pt idx="20179">GB</cx:pt>
          <cx:pt idx="20180">GB</cx:pt>
          <cx:pt idx="20181">GB</cx:pt>
          <cx:pt idx="20182">GB</cx:pt>
          <cx:pt idx="20183">GB</cx:pt>
          <cx:pt idx="20184">GB</cx:pt>
          <cx:pt idx="20185">GB</cx:pt>
          <cx:pt idx="20186">GB</cx:pt>
          <cx:pt idx="20187">GB</cx:pt>
          <cx:pt idx="20188">GB</cx:pt>
          <cx:pt idx="20189">GB</cx:pt>
          <cx:pt idx="20190">GB</cx:pt>
          <cx:pt idx="20191">GB</cx:pt>
          <cx:pt idx="20192">HU</cx:pt>
          <cx:pt idx="20193">HU</cx:pt>
          <cx:pt idx="20194">HU</cx:pt>
          <cx:pt idx="20195">HU</cx:pt>
          <cx:pt idx="20196">HU</cx:pt>
          <cx:pt idx="20197">HU</cx:pt>
          <cx:pt idx="20198">HU</cx:pt>
          <cx:pt idx="20199">HU</cx:pt>
          <cx:pt idx="20200">HU</cx:pt>
          <cx:pt idx="20201">HU</cx:pt>
          <cx:pt idx="20202">HU</cx:pt>
          <cx:pt idx="20203">HU</cx:pt>
          <cx:pt idx="20204">HU</cx:pt>
          <cx:pt idx="20205">HU</cx:pt>
          <cx:pt idx="20206">HU</cx:pt>
          <cx:pt idx="20207">HU</cx:pt>
          <cx:pt idx="20208">HU</cx:pt>
          <cx:pt idx="20209">HU</cx:pt>
          <cx:pt idx="20210">HU</cx:pt>
          <cx:pt idx="20211">HU</cx:pt>
          <cx:pt idx="20212">HU</cx:pt>
          <cx:pt idx="20213">HU</cx:pt>
          <cx:pt idx="20214">HU</cx:pt>
          <cx:pt idx="20215">HU</cx:pt>
          <cx:pt idx="20216">HU</cx:pt>
          <cx:pt idx="20217">HU</cx:pt>
          <cx:pt idx="20218">HU</cx:pt>
          <cx:pt idx="20219">HU</cx:pt>
          <cx:pt idx="20220">HU</cx:pt>
          <cx:pt idx="20221">HU</cx:pt>
          <cx:pt idx="20222">HU</cx:pt>
          <cx:pt idx="20223">HU</cx:pt>
          <cx:pt idx="20224">HU</cx:pt>
          <cx:pt idx="20225">HU</cx:pt>
          <cx:pt idx="20226">HU</cx:pt>
          <cx:pt idx="20227">HU</cx:pt>
          <cx:pt idx="20228">HU</cx:pt>
          <cx:pt idx="20229">HU</cx:pt>
          <cx:pt idx="20230">HU</cx:pt>
          <cx:pt idx="20231">HU</cx:pt>
          <cx:pt idx="20232">HU</cx:pt>
          <cx:pt idx="20233">HU</cx:pt>
          <cx:pt idx="20234">HU</cx:pt>
          <cx:pt idx="20235">HU</cx:pt>
          <cx:pt idx="20236">HU</cx:pt>
          <cx:pt idx="20237">HU</cx:pt>
          <cx:pt idx="20238">HU</cx:pt>
          <cx:pt idx="20239">HU</cx:pt>
          <cx:pt idx="20240">HU</cx:pt>
          <cx:pt idx="20241">HU</cx:pt>
          <cx:pt idx="20242">HU</cx:pt>
          <cx:pt idx="20243">HU</cx:pt>
          <cx:pt idx="20244">HU</cx:pt>
          <cx:pt idx="20245">HU</cx:pt>
          <cx:pt idx="20246">HU</cx:pt>
          <cx:pt idx="20247">HU</cx:pt>
          <cx:pt idx="20248">HU</cx:pt>
          <cx:pt idx="20249">HU</cx:pt>
          <cx:pt idx="20250">HU</cx:pt>
          <cx:pt idx="20251">HU</cx:pt>
          <cx:pt idx="20252">HU</cx:pt>
          <cx:pt idx="20253">HU</cx:pt>
          <cx:pt idx="20254">HU</cx:pt>
          <cx:pt idx="20255">HU</cx:pt>
          <cx:pt idx="20256">HU</cx:pt>
          <cx:pt idx="20257">HU</cx:pt>
          <cx:pt idx="20258">HU</cx:pt>
          <cx:pt idx="20259">HU</cx:pt>
          <cx:pt idx="20260">HU</cx:pt>
          <cx:pt idx="20261">HU</cx:pt>
          <cx:pt idx="20262">HU</cx:pt>
          <cx:pt idx="20263">HU</cx:pt>
          <cx:pt idx="20264">HU</cx:pt>
          <cx:pt idx="20265">HU</cx:pt>
          <cx:pt idx="20266">HU</cx:pt>
          <cx:pt idx="20267">HU</cx:pt>
          <cx:pt idx="20268">HU</cx:pt>
          <cx:pt idx="20269">HU</cx:pt>
          <cx:pt idx="20270">HU</cx:pt>
          <cx:pt idx="20271">HU</cx:pt>
          <cx:pt idx="20272">HU</cx:pt>
          <cx:pt idx="20273">HU</cx:pt>
          <cx:pt idx="20274">HU</cx:pt>
          <cx:pt idx="20275">HU</cx:pt>
          <cx:pt idx="20276">HU</cx:pt>
          <cx:pt idx="20277">HU</cx:pt>
          <cx:pt idx="20278">HU</cx:pt>
          <cx:pt idx="20279">HU</cx:pt>
          <cx:pt idx="20280">HU</cx:pt>
          <cx:pt idx="20281">HU</cx:pt>
          <cx:pt idx="20282">HU</cx:pt>
          <cx:pt idx="20283">HU</cx:pt>
          <cx:pt idx="20284">HU</cx:pt>
          <cx:pt idx="20285">HU</cx:pt>
          <cx:pt idx="20286">HU</cx:pt>
          <cx:pt idx="20287">HU</cx:pt>
          <cx:pt idx="20288">HU</cx:pt>
          <cx:pt idx="20289">HU</cx:pt>
          <cx:pt idx="20290">HU</cx:pt>
          <cx:pt idx="20291">HU</cx:pt>
          <cx:pt idx="20292">HU</cx:pt>
          <cx:pt idx="20293">HU</cx:pt>
          <cx:pt idx="20294">HU</cx:pt>
          <cx:pt idx="20295">HU</cx:pt>
          <cx:pt idx="20296">HU</cx:pt>
          <cx:pt idx="20297">HU</cx:pt>
          <cx:pt idx="20298">HU</cx:pt>
          <cx:pt idx="20299">HU</cx:pt>
          <cx:pt idx="20300">HU</cx:pt>
          <cx:pt idx="20301">HU</cx:pt>
          <cx:pt idx="20302">HU</cx:pt>
          <cx:pt idx="20303">HU</cx:pt>
          <cx:pt idx="20304">HU</cx:pt>
          <cx:pt idx="20305">HU</cx:pt>
          <cx:pt idx="20306">HU</cx:pt>
          <cx:pt idx="20307">HU</cx:pt>
          <cx:pt idx="20308">HU</cx:pt>
          <cx:pt idx="20309">HU</cx:pt>
          <cx:pt idx="20310">HU</cx:pt>
          <cx:pt idx="20311">HU</cx:pt>
          <cx:pt idx="20312">HU</cx:pt>
          <cx:pt idx="20313">HU</cx:pt>
          <cx:pt idx="20314">HU</cx:pt>
          <cx:pt idx="20315">HU</cx:pt>
          <cx:pt idx="20316">HU</cx:pt>
          <cx:pt idx="20317">HU</cx:pt>
          <cx:pt idx="20318">HU</cx:pt>
          <cx:pt idx="20319">HU</cx:pt>
          <cx:pt idx="20320">HU</cx:pt>
          <cx:pt idx="20321">HU</cx:pt>
          <cx:pt idx="20322">HU</cx:pt>
          <cx:pt idx="20323">HU</cx:pt>
          <cx:pt idx="20324">HU</cx:pt>
          <cx:pt idx="20325">HU</cx:pt>
          <cx:pt idx="20326">HU</cx:pt>
          <cx:pt idx="20327">HU</cx:pt>
          <cx:pt idx="20328">HU</cx:pt>
          <cx:pt idx="20329">HU</cx:pt>
          <cx:pt idx="20330">HU</cx:pt>
          <cx:pt idx="20331">HU</cx:pt>
          <cx:pt idx="20332">HU</cx:pt>
          <cx:pt idx="20333">HU</cx:pt>
          <cx:pt idx="20334">HU</cx:pt>
          <cx:pt idx="20335">HU</cx:pt>
          <cx:pt idx="20336">HU</cx:pt>
          <cx:pt idx="20337">HU</cx:pt>
          <cx:pt idx="20338">HU</cx:pt>
          <cx:pt idx="20339">HU</cx:pt>
          <cx:pt idx="20340">HU</cx:pt>
          <cx:pt idx="20341">HU</cx:pt>
          <cx:pt idx="20342">HU</cx:pt>
          <cx:pt idx="20343">HU</cx:pt>
          <cx:pt idx="20344">HU</cx:pt>
          <cx:pt idx="20345">HU</cx:pt>
          <cx:pt idx="20346">HU</cx:pt>
          <cx:pt idx="20347">HU</cx:pt>
          <cx:pt idx="20348">HU</cx:pt>
          <cx:pt idx="20349">HU</cx:pt>
          <cx:pt idx="20350">HU</cx:pt>
          <cx:pt idx="20351">HU</cx:pt>
          <cx:pt idx="20352">HU</cx:pt>
          <cx:pt idx="20353">HU</cx:pt>
          <cx:pt idx="20354">HU</cx:pt>
          <cx:pt idx="20355">HU</cx:pt>
          <cx:pt idx="20356">HU</cx:pt>
          <cx:pt idx="20357">HU</cx:pt>
          <cx:pt idx="20358">HU</cx:pt>
          <cx:pt idx="20359">HU</cx:pt>
          <cx:pt idx="20360">HU</cx:pt>
          <cx:pt idx="20361">HU</cx:pt>
          <cx:pt idx="20362">HU</cx:pt>
          <cx:pt idx="20363">HU</cx:pt>
          <cx:pt idx="20364">HU</cx:pt>
          <cx:pt idx="20365">HU</cx:pt>
          <cx:pt idx="20366">HU</cx:pt>
          <cx:pt idx="20367">HU</cx:pt>
          <cx:pt idx="20368">HU</cx:pt>
          <cx:pt idx="20369">HU</cx:pt>
          <cx:pt idx="20370">HU</cx:pt>
          <cx:pt idx="20371">HU</cx:pt>
          <cx:pt idx="20372">HU</cx:pt>
          <cx:pt idx="20373">HU</cx:pt>
          <cx:pt idx="20374">HU</cx:pt>
          <cx:pt idx="20375">HU</cx:pt>
          <cx:pt idx="20376">HU</cx:pt>
          <cx:pt idx="20377">HU</cx:pt>
          <cx:pt idx="20378">HU</cx:pt>
          <cx:pt idx="20379">HU</cx:pt>
          <cx:pt idx="20380">HU</cx:pt>
          <cx:pt idx="20381">HU</cx:pt>
          <cx:pt idx="20382">HU</cx:pt>
          <cx:pt idx="20383">HU</cx:pt>
          <cx:pt idx="20384">HU</cx:pt>
          <cx:pt idx="20385">HU</cx:pt>
          <cx:pt idx="20386">HU</cx:pt>
          <cx:pt idx="20387">HU</cx:pt>
          <cx:pt idx="20388">HU</cx:pt>
          <cx:pt idx="20389">HU</cx:pt>
          <cx:pt idx="20390">HU</cx:pt>
          <cx:pt idx="20391">HU</cx:pt>
          <cx:pt idx="20392">HU</cx:pt>
          <cx:pt idx="20393">HU</cx:pt>
          <cx:pt idx="20394">HU</cx:pt>
          <cx:pt idx="20395">HU</cx:pt>
          <cx:pt idx="20396">HU</cx:pt>
          <cx:pt idx="20397">HU</cx:pt>
          <cx:pt idx="20398">HU</cx:pt>
          <cx:pt idx="20399">HU</cx:pt>
          <cx:pt idx="20400">HU</cx:pt>
          <cx:pt idx="20401">HU</cx:pt>
          <cx:pt idx="20402">HU</cx:pt>
          <cx:pt idx="20403">HU</cx:pt>
          <cx:pt idx="20404">HU</cx:pt>
          <cx:pt idx="20405">HU</cx:pt>
          <cx:pt idx="20406">HU</cx:pt>
          <cx:pt idx="20407">HU</cx:pt>
          <cx:pt idx="20408">HU</cx:pt>
          <cx:pt idx="20409">HU</cx:pt>
          <cx:pt idx="20410">HU</cx:pt>
          <cx:pt idx="20411">HU</cx:pt>
          <cx:pt idx="20412">HU</cx:pt>
          <cx:pt idx="20413">HU</cx:pt>
          <cx:pt idx="20414">HU</cx:pt>
          <cx:pt idx="20415">HU</cx:pt>
          <cx:pt idx="20416">HU</cx:pt>
          <cx:pt idx="20417">HU</cx:pt>
          <cx:pt idx="20418">HU</cx:pt>
          <cx:pt idx="20419">HU</cx:pt>
          <cx:pt idx="20420">HU</cx:pt>
          <cx:pt idx="20421">HU</cx:pt>
          <cx:pt idx="20422">HU</cx:pt>
          <cx:pt idx="20423">HU</cx:pt>
          <cx:pt idx="20424">HU</cx:pt>
          <cx:pt idx="20425">HU</cx:pt>
          <cx:pt idx="20426">HU</cx:pt>
          <cx:pt idx="20427">HU</cx:pt>
          <cx:pt idx="20428">HU</cx:pt>
          <cx:pt idx="20429">HU</cx:pt>
          <cx:pt idx="20430">HU</cx:pt>
          <cx:pt idx="20431">HU</cx:pt>
          <cx:pt idx="20432">HU</cx:pt>
          <cx:pt idx="20433">HU</cx:pt>
          <cx:pt idx="20434">HU</cx:pt>
          <cx:pt idx="20435">HU</cx:pt>
          <cx:pt idx="20436">HU</cx:pt>
          <cx:pt idx="20437">HU</cx:pt>
          <cx:pt idx="20438">HU</cx:pt>
          <cx:pt idx="20439">HU</cx:pt>
          <cx:pt idx="20440">HU</cx:pt>
          <cx:pt idx="20441">HU</cx:pt>
          <cx:pt idx="20442">HU</cx:pt>
          <cx:pt idx="20443">HU</cx:pt>
          <cx:pt idx="20444">HU</cx:pt>
          <cx:pt idx="20445">HU</cx:pt>
          <cx:pt idx="20446">HU</cx:pt>
          <cx:pt idx="20447">HU</cx:pt>
          <cx:pt idx="20448">HU</cx:pt>
          <cx:pt idx="20449">HU</cx:pt>
          <cx:pt idx="20450">HU</cx:pt>
          <cx:pt idx="20451">HU</cx:pt>
          <cx:pt idx="20452">HU</cx:pt>
          <cx:pt idx="20453">HU</cx:pt>
          <cx:pt idx="20454">HU</cx:pt>
          <cx:pt idx="20455">HU</cx:pt>
          <cx:pt idx="20456">HU</cx:pt>
          <cx:pt idx="20457">HU</cx:pt>
          <cx:pt idx="20458">HU</cx:pt>
          <cx:pt idx="20459">HU</cx:pt>
          <cx:pt idx="20460">HU</cx:pt>
          <cx:pt idx="20461">HU</cx:pt>
          <cx:pt idx="20462">HU</cx:pt>
          <cx:pt idx="20463">HU</cx:pt>
          <cx:pt idx="20464">HU</cx:pt>
          <cx:pt idx="20465">HU</cx:pt>
          <cx:pt idx="20466">HU</cx:pt>
          <cx:pt idx="20467">HU</cx:pt>
          <cx:pt idx="20468">HU</cx:pt>
          <cx:pt idx="20469">HU</cx:pt>
          <cx:pt idx="20470">HU</cx:pt>
          <cx:pt idx="20471">HU</cx:pt>
          <cx:pt idx="20472">HU</cx:pt>
          <cx:pt idx="20473">HU</cx:pt>
          <cx:pt idx="20474">HU</cx:pt>
          <cx:pt idx="20475">HU</cx:pt>
          <cx:pt idx="20476">HU</cx:pt>
          <cx:pt idx="20477">HU</cx:pt>
          <cx:pt idx="20478">HU</cx:pt>
          <cx:pt idx="20479">HU</cx:pt>
          <cx:pt idx="20480">HU</cx:pt>
          <cx:pt idx="20481">HU</cx:pt>
          <cx:pt idx="20482">HU</cx:pt>
          <cx:pt idx="20483">HU</cx:pt>
          <cx:pt idx="20484">HU</cx:pt>
          <cx:pt idx="20485">HU</cx:pt>
          <cx:pt idx="20486">HU</cx:pt>
          <cx:pt idx="20487">HU</cx:pt>
          <cx:pt idx="20488">HU</cx:pt>
          <cx:pt idx="20489">HU</cx:pt>
          <cx:pt idx="20490">HU</cx:pt>
          <cx:pt idx="20491">HU</cx:pt>
          <cx:pt idx="20492">HU</cx:pt>
          <cx:pt idx="20493">HU</cx:pt>
          <cx:pt idx="20494">HU</cx:pt>
          <cx:pt idx="20495">HU</cx:pt>
          <cx:pt idx="20496">HU</cx:pt>
          <cx:pt idx="20497">HU</cx:pt>
          <cx:pt idx="20498">HU</cx:pt>
          <cx:pt idx="20499">HU</cx:pt>
          <cx:pt idx="20500">HU</cx:pt>
          <cx:pt idx="20501">HU</cx:pt>
          <cx:pt idx="20502">HU</cx:pt>
          <cx:pt idx="20503">HU</cx:pt>
          <cx:pt idx="20504">HU</cx:pt>
          <cx:pt idx="20505">HU</cx:pt>
          <cx:pt idx="20506">HU</cx:pt>
          <cx:pt idx="20507">HU</cx:pt>
          <cx:pt idx="20508">HU</cx:pt>
          <cx:pt idx="20509">HU</cx:pt>
          <cx:pt idx="20510">HU</cx:pt>
          <cx:pt idx="20511">HU</cx:pt>
          <cx:pt idx="20512">HU</cx:pt>
          <cx:pt idx="20513">HU</cx:pt>
          <cx:pt idx="20514">HU</cx:pt>
          <cx:pt idx="20515">HU</cx:pt>
          <cx:pt idx="20516">HU</cx:pt>
          <cx:pt idx="20517">HU</cx:pt>
          <cx:pt idx="20518">HU</cx:pt>
          <cx:pt idx="20519">HU</cx:pt>
          <cx:pt idx="20520">HU</cx:pt>
          <cx:pt idx="20521">HU</cx:pt>
          <cx:pt idx="20522">HU</cx:pt>
          <cx:pt idx="20523">HU</cx:pt>
          <cx:pt idx="20524">HU</cx:pt>
          <cx:pt idx="20525">HU</cx:pt>
          <cx:pt idx="20526">HU</cx:pt>
          <cx:pt idx="20527">HU</cx:pt>
          <cx:pt idx="20528">HU</cx:pt>
          <cx:pt idx="20529">HU</cx:pt>
          <cx:pt idx="20530">HU</cx:pt>
          <cx:pt idx="20531">HU</cx:pt>
          <cx:pt idx="20532">HU</cx:pt>
          <cx:pt idx="20533">HU</cx:pt>
          <cx:pt idx="20534">HU</cx:pt>
          <cx:pt idx="20535">HU</cx:pt>
          <cx:pt idx="20536">HU</cx:pt>
          <cx:pt idx="20537">HU</cx:pt>
          <cx:pt idx="20538">HU</cx:pt>
          <cx:pt idx="20539">HU</cx:pt>
          <cx:pt idx="20540">HU</cx:pt>
          <cx:pt idx="20541">HU</cx:pt>
          <cx:pt idx="20542">HU</cx:pt>
          <cx:pt idx="20543">HU</cx:pt>
          <cx:pt idx="20544">HU</cx:pt>
          <cx:pt idx="20545">HU</cx:pt>
          <cx:pt idx="20546">HU</cx:pt>
          <cx:pt idx="20547">HU</cx:pt>
          <cx:pt idx="20548">HU</cx:pt>
          <cx:pt idx="20549">HU</cx:pt>
          <cx:pt idx="20550">HU</cx:pt>
          <cx:pt idx="20551">HU</cx:pt>
          <cx:pt idx="20552">HU</cx:pt>
          <cx:pt idx="20553">HU</cx:pt>
          <cx:pt idx="20554">HU</cx:pt>
          <cx:pt idx="20555">HU</cx:pt>
          <cx:pt idx="20556">HU</cx:pt>
          <cx:pt idx="20557">HU</cx:pt>
          <cx:pt idx="20558">HU</cx:pt>
          <cx:pt idx="20559">HU</cx:pt>
          <cx:pt idx="20560">HU</cx:pt>
          <cx:pt idx="20561">HU</cx:pt>
          <cx:pt idx="20562">HU</cx:pt>
          <cx:pt idx="20563">HU</cx:pt>
          <cx:pt idx="20564">HU</cx:pt>
          <cx:pt idx="20565">HU</cx:pt>
          <cx:pt idx="20566">HU</cx:pt>
          <cx:pt idx="20567">HU</cx:pt>
          <cx:pt idx="20568">HU</cx:pt>
          <cx:pt idx="20569">HU</cx:pt>
          <cx:pt idx="20570">HU</cx:pt>
          <cx:pt idx="20571">HU</cx:pt>
          <cx:pt idx="20572">HU</cx:pt>
          <cx:pt idx="20573">HU</cx:pt>
          <cx:pt idx="20574">HU</cx:pt>
          <cx:pt idx="20575">HU</cx:pt>
          <cx:pt idx="20576">HU</cx:pt>
          <cx:pt idx="20577">HU</cx:pt>
          <cx:pt idx="20578">HU</cx:pt>
          <cx:pt idx="20579">HU</cx:pt>
          <cx:pt idx="20580">HU</cx:pt>
          <cx:pt idx="20581">HU</cx:pt>
          <cx:pt idx="20582">HU</cx:pt>
          <cx:pt idx="20583">HU</cx:pt>
          <cx:pt idx="20584">HU</cx:pt>
          <cx:pt idx="20585">HU</cx:pt>
          <cx:pt idx="20586">HU</cx:pt>
          <cx:pt idx="20587">HU</cx:pt>
          <cx:pt idx="20588">HU</cx:pt>
          <cx:pt idx="20589">HU</cx:pt>
          <cx:pt idx="20590">HU</cx:pt>
          <cx:pt idx="20591">HU</cx:pt>
          <cx:pt idx="20592">HU</cx:pt>
          <cx:pt idx="20593">HU</cx:pt>
          <cx:pt idx="20594">HU</cx:pt>
          <cx:pt idx="20595">HU</cx:pt>
          <cx:pt idx="20596">HU</cx:pt>
          <cx:pt idx="20597">HU</cx:pt>
          <cx:pt idx="20598">HU</cx:pt>
          <cx:pt idx="20599">HU</cx:pt>
          <cx:pt idx="20600">HU</cx:pt>
          <cx:pt idx="20601">HU</cx:pt>
          <cx:pt idx="20602">HU</cx:pt>
          <cx:pt idx="20603">HU</cx:pt>
          <cx:pt idx="20604">HU</cx:pt>
          <cx:pt idx="20605">HU</cx:pt>
          <cx:pt idx="20606">HU</cx:pt>
          <cx:pt idx="20607">HU</cx:pt>
          <cx:pt idx="20608">HU</cx:pt>
          <cx:pt idx="20609">HU</cx:pt>
          <cx:pt idx="20610">HU</cx:pt>
          <cx:pt idx="20611">HU</cx:pt>
          <cx:pt idx="20612">HU</cx:pt>
          <cx:pt idx="20613">HU</cx:pt>
          <cx:pt idx="20614">HU</cx:pt>
          <cx:pt idx="20615">HU</cx:pt>
          <cx:pt idx="20616">HU</cx:pt>
          <cx:pt idx="20617">HU</cx:pt>
          <cx:pt idx="20618">HU</cx:pt>
          <cx:pt idx="20619">HU</cx:pt>
          <cx:pt idx="20620">HU</cx:pt>
          <cx:pt idx="20621">HU</cx:pt>
          <cx:pt idx="20622">HU</cx:pt>
          <cx:pt idx="20623">HU</cx:pt>
          <cx:pt idx="20624">HU</cx:pt>
          <cx:pt idx="20625">HU</cx:pt>
          <cx:pt idx="20626">HU</cx:pt>
          <cx:pt idx="20627">HU</cx:pt>
          <cx:pt idx="20628">HU</cx:pt>
          <cx:pt idx="20629">HU</cx:pt>
          <cx:pt idx="20630">HU</cx:pt>
          <cx:pt idx="20631">HU</cx:pt>
          <cx:pt idx="20632">HU</cx:pt>
          <cx:pt idx="20633">HU</cx:pt>
          <cx:pt idx="20634">HU</cx:pt>
          <cx:pt idx="20635">HU</cx:pt>
          <cx:pt idx="20636">HU</cx:pt>
          <cx:pt idx="20637">HU</cx:pt>
          <cx:pt idx="20638">HU</cx:pt>
          <cx:pt idx="20639">HU</cx:pt>
          <cx:pt idx="20640">HU</cx:pt>
          <cx:pt idx="20641">HU</cx:pt>
          <cx:pt idx="20642">HU</cx:pt>
          <cx:pt idx="20643">HU</cx:pt>
          <cx:pt idx="20644">HU</cx:pt>
          <cx:pt idx="20645">HU</cx:pt>
          <cx:pt idx="20646">HU</cx:pt>
          <cx:pt idx="20647">HU</cx:pt>
          <cx:pt idx="20648">HU</cx:pt>
          <cx:pt idx="20649">HU</cx:pt>
          <cx:pt idx="20650">HU</cx:pt>
          <cx:pt idx="20651">HU</cx:pt>
          <cx:pt idx="20652">HU</cx:pt>
          <cx:pt idx="20653">HU</cx:pt>
          <cx:pt idx="20654">HU</cx:pt>
          <cx:pt idx="20655">HU</cx:pt>
          <cx:pt idx="20656">HU</cx:pt>
          <cx:pt idx="20657">HU</cx:pt>
          <cx:pt idx="20658">HU</cx:pt>
          <cx:pt idx="20659">HU</cx:pt>
          <cx:pt idx="20660">HU</cx:pt>
          <cx:pt idx="20661">HU</cx:pt>
          <cx:pt idx="20662">HU</cx:pt>
          <cx:pt idx="20663">HU</cx:pt>
          <cx:pt idx="20664">HU</cx:pt>
          <cx:pt idx="20665">HU</cx:pt>
          <cx:pt idx="20666">HU</cx:pt>
          <cx:pt idx="20667">HU</cx:pt>
          <cx:pt idx="20668">HU</cx:pt>
          <cx:pt idx="20669">HU</cx:pt>
          <cx:pt idx="20670">HU</cx:pt>
          <cx:pt idx="20671">HU</cx:pt>
          <cx:pt idx="20672">HU</cx:pt>
          <cx:pt idx="20673">HU</cx:pt>
          <cx:pt idx="20674">HU</cx:pt>
          <cx:pt idx="20675">HU</cx:pt>
          <cx:pt idx="20676">HU</cx:pt>
          <cx:pt idx="20677">HU</cx:pt>
          <cx:pt idx="20678">HU</cx:pt>
          <cx:pt idx="20679">HU</cx:pt>
          <cx:pt idx="20680">HU</cx:pt>
          <cx:pt idx="20681">HU</cx:pt>
          <cx:pt idx="20682">HU</cx:pt>
          <cx:pt idx="20683">HU</cx:pt>
          <cx:pt idx="20684">HU</cx:pt>
          <cx:pt idx="20685">HU</cx:pt>
          <cx:pt idx="20686">HU</cx:pt>
          <cx:pt idx="20687">HU</cx:pt>
          <cx:pt idx="20688">HU</cx:pt>
          <cx:pt idx="20689">HU</cx:pt>
          <cx:pt idx="20690">HU</cx:pt>
          <cx:pt idx="20691">HU</cx:pt>
          <cx:pt idx="20692">HU</cx:pt>
          <cx:pt idx="20693">HU</cx:pt>
          <cx:pt idx="20694">HU</cx:pt>
          <cx:pt idx="20695">HU</cx:pt>
          <cx:pt idx="20696">HU</cx:pt>
          <cx:pt idx="20697">HU</cx:pt>
          <cx:pt idx="20698">HU</cx:pt>
          <cx:pt idx="20699">HU</cx:pt>
          <cx:pt idx="20700">HU</cx:pt>
          <cx:pt idx="20701">HU</cx:pt>
          <cx:pt idx="20702">HU</cx:pt>
          <cx:pt idx="20703">HU</cx:pt>
          <cx:pt idx="20704">HU</cx:pt>
          <cx:pt idx="20705">HU</cx:pt>
          <cx:pt idx="20706">HU</cx:pt>
          <cx:pt idx="20707">HU</cx:pt>
          <cx:pt idx="20708">HU</cx:pt>
          <cx:pt idx="20709">HU</cx:pt>
          <cx:pt idx="20710">HU</cx:pt>
          <cx:pt idx="20711">HU</cx:pt>
          <cx:pt idx="20712">HU</cx:pt>
          <cx:pt idx="20713">HU</cx:pt>
          <cx:pt idx="20714">HU</cx:pt>
          <cx:pt idx="20715">HU</cx:pt>
          <cx:pt idx="20716">HU</cx:pt>
          <cx:pt idx="20717">HU</cx:pt>
          <cx:pt idx="20718">HU</cx:pt>
          <cx:pt idx="20719">HU</cx:pt>
          <cx:pt idx="20720">HU</cx:pt>
          <cx:pt idx="20721">HU</cx:pt>
          <cx:pt idx="20722">HU</cx:pt>
          <cx:pt idx="20723">HU</cx:pt>
          <cx:pt idx="20724">HU</cx:pt>
          <cx:pt idx="20725">HU</cx:pt>
          <cx:pt idx="20726">HU</cx:pt>
          <cx:pt idx="20727">HU</cx:pt>
          <cx:pt idx="20728">HU</cx:pt>
          <cx:pt idx="20729">HU</cx:pt>
          <cx:pt idx="20730">HU</cx:pt>
          <cx:pt idx="20731">HU</cx:pt>
          <cx:pt idx="20732">HU</cx:pt>
          <cx:pt idx="20733">HU</cx:pt>
          <cx:pt idx="20734">HU</cx:pt>
          <cx:pt idx="20735">HU</cx:pt>
          <cx:pt idx="20736">HU</cx:pt>
          <cx:pt idx="20737">HU</cx:pt>
          <cx:pt idx="20738">HU</cx:pt>
          <cx:pt idx="20739">HU</cx:pt>
          <cx:pt idx="20740">HU</cx:pt>
          <cx:pt idx="20741">HU</cx:pt>
          <cx:pt idx="20742">HU</cx:pt>
          <cx:pt idx="20743">HU</cx:pt>
          <cx:pt idx="20744">HU</cx:pt>
          <cx:pt idx="20745">HU</cx:pt>
          <cx:pt idx="20746">HU</cx:pt>
          <cx:pt idx="20747">HU</cx:pt>
          <cx:pt idx="20748">HU</cx:pt>
          <cx:pt idx="20749">HU</cx:pt>
          <cx:pt idx="20750">HU</cx:pt>
          <cx:pt idx="20751">HU</cx:pt>
          <cx:pt idx="20752">HU</cx:pt>
          <cx:pt idx="20753">HU</cx:pt>
          <cx:pt idx="20754">HU</cx:pt>
          <cx:pt idx="20755">HU</cx:pt>
          <cx:pt idx="20756">HU</cx:pt>
          <cx:pt idx="20757">HU</cx:pt>
          <cx:pt idx="20758">HU</cx:pt>
          <cx:pt idx="20759">HU</cx:pt>
          <cx:pt idx="20760">HU</cx:pt>
          <cx:pt idx="20761">HU</cx:pt>
          <cx:pt idx="20762">HU</cx:pt>
          <cx:pt idx="20763">HU</cx:pt>
          <cx:pt idx="20764">HU</cx:pt>
          <cx:pt idx="20765">HU</cx:pt>
          <cx:pt idx="20766">HU</cx:pt>
          <cx:pt idx="20767">HU</cx:pt>
          <cx:pt idx="20768">HU</cx:pt>
          <cx:pt idx="20769">HU</cx:pt>
          <cx:pt idx="20770">HU</cx:pt>
          <cx:pt idx="20771">HU</cx:pt>
          <cx:pt idx="20772">HU</cx:pt>
          <cx:pt idx="20773">HU</cx:pt>
          <cx:pt idx="20774">HU</cx:pt>
          <cx:pt idx="20775">HU</cx:pt>
          <cx:pt idx="20776">HU</cx:pt>
          <cx:pt idx="20777">HU</cx:pt>
          <cx:pt idx="20778">HU</cx:pt>
          <cx:pt idx="20779">HU</cx:pt>
          <cx:pt idx="20780">HU</cx:pt>
          <cx:pt idx="20781">HU</cx:pt>
          <cx:pt idx="20782">HU</cx:pt>
          <cx:pt idx="20783">HU</cx:pt>
          <cx:pt idx="20784">HU</cx:pt>
          <cx:pt idx="20785">HU</cx:pt>
          <cx:pt idx="20786">HU</cx:pt>
          <cx:pt idx="20787">HU</cx:pt>
          <cx:pt idx="20788">HU</cx:pt>
          <cx:pt idx="20789">HU</cx:pt>
          <cx:pt idx="20790">HU</cx:pt>
          <cx:pt idx="20791">HU</cx:pt>
          <cx:pt idx="20792">HU</cx:pt>
          <cx:pt idx="20793">HU</cx:pt>
          <cx:pt idx="20794">HU</cx:pt>
          <cx:pt idx="20795">HU</cx:pt>
          <cx:pt idx="20796">HU</cx:pt>
          <cx:pt idx="20797">HU</cx:pt>
          <cx:pt idx="20798">HU</cx:pt>
          <cx:pt idx="20799">HU</cx:pt>
          <cx:pt idx="20800">HU</cx:pt>
          <cx:pt idx="20801">HU</cx:pt>
          <cx:pt idx="20802">HU</cx:pt>
          <cx:pt idx="20803">HU</cx:pt>
          <cx:pt idx="20804">HU</cx:pt>
          <cx:pt idx="20805">HU</cx:pt>
          <cx:pt idx="20806">HU</cx:pt>
          <cx:pt idx="20807">HU</cx:pt>
          <cx:pt idx="20808">HU</cx:pt>
          <cx:pt idx="20809">HU</cx:pt>
          <cx:pt idx="20810">HU</cx:pt>
          <cx:pt idx="20811">HU</cx:pt>
          <cx:pt idx="20812">HU</cx:pt>
          <cx:pt idx="20813">HU</cx:pt>
          <cx:pt idx="20814">HU</cx:pt>
          <cx:pt idx="20815">HU</cx:pt>
          <cx:pt idx="20816">HU</cx:pt>
          <cx:pt idx="20817">HU</cx:pt>
          <cx:pt idx="20818">HU</cx:pt>
          <cx:pt idx="20819">HU</cx:pt>
          <cx:pt idx="20820">HU</cx:pt>
          <cx:pt idx="20821">HU</cx:pt>
          <cx:pt idx="20822">HU</cx:pt>
          <cx:pt idx="20823">HU</cx:pt>
          <cx:pt idx="20824">HU</cx:pt>
          <cx:pt idx="20825">HU</cx:pt>
          <cx:pt idx="20826">HU</cx:pt>
          <cx:pt idx="20827">HU</cx:pt>
          <cx:pt idx="20828">HU</cx:pt>
          <cx:pt idx="20829">HU</cx:pt>
          <cx:pt idx="20830">HU</cx:pt>
          <cx:pt idx="20831">HU</cx:pt>
          <cx:pt idx="20832">HU</cx:pt>
          <cx:pt idx="20833">HU</cx:pt>
          <cx:pt idx="20834">HU</cx:pt>
          <cx:pt idx="20835">HU</cx:pt>
          <cx:pt idx="20836">HU</cx:pt>
          <cx:pt idx="20837">HU</cx:pt>
          <cx:pt idx="20838">HU</cx:pt>
          <cx:pt idx="20839">HU</cx:pt>
          <cx:pt idx="20840">HU</cx:pt>
          <cx:pt idx="20841">HU</cx:pt>
          <cx:pt idx="20842">HU</cx:pt>
          <cx:pt idx="20843">HU</cx:pt>
          <cx:pt idx="20844">HU</cx:pt>
          <cx:pt idx="20845">HU</cx:pt>
          <cx:pt idx="20846">HU</cx:pt>
          <cx:pt idx="20847">HU</cx:pt>
          <cx:pt idx="20848">HU</cx:pt>
          <cx:pt idx="20849">HU</cx:pt>
          <cx:pt idx="20850">HU</cx:pt>
          <cx:pt idx="20851">HU</cx:pt>
          <cx:pt idx="20852">HU</cx:pt>
          <cx:pt idx="20853">HU</cx:pt>
          <cx:pt idx="20854">HU</cx:pt>
          <cx:pt idx="20855">HU</cx:pt>
          <cx:pt idx="20856">HU</cx:pt>
          <cx:pt idx="20857">HU</cx:pt>
          <cx:pt idx="20858">HU</cx:pt>
          <cx:pt idx="20859">HU</cx:pt>
          <cx:pt idx="20860">HU</cx:pt>
          <cx:pt idx="20861">HU</cx:pt>
          <cx:pt idx="20862">HU</cx:pt>
          <cx:pt idx="20863">HU</cx:pt>
          <cx:pt idx="20864">HU</cx:pt>
          <cx:pt idx="20865">HU</cx:pt>
          <cx:pt idx="20866">HU</cx:pt>
          <cx:pt idx="20867">HU</cx:pt>
          <cx:pt idx="20868">HU</cx:pt>
          <cx:pt idx="20869">HU</cx:pt>
          <cx:pt idx="20870">HU</cx:pt>
          <cx:pt idx="20871">HU</cx:pt>
          <cx:pt idx="20872">HU</cx:pt>
          <cx:pt idx="20873">HU</cx:pt>
          <cx:pt idx="20874">HU</cx:pt>
          <cx:pt idx="20875">HU</cx:pt>
          <cx:pt idx="20876">HU</cx:pt>
          <cx:pt idx="20877">HU</cx:pt>
          <cx:pt idx="20878">HU</cx:pt>
          <cx:pt idx="20879">HU</cx:pt>
          <cx:pt idx="20880">HU</cx:pt>
          <cx:pt idx="20881">HU</cx:pt>
          <cx:pt idx="20882">HU</cx:pt>
          <cx:pt idx="20883">HU</cx:pt>
          <cx:pt idx="20884">HU</cx:pt>
          <cx:pt idx="20885">HU</cx:pt>
          <cx:pt idx="20886">HU</cx:pt>
          <cx:pt idx="20887">HU</cx:pt>
          <cx:pt idx="20888">HU</cx:pt>
          <cx:pt idx="20889">HU</cx:pt>
          <cx:pt idx="20890">HU</cx:pt>
          <cx:pt idx="20891">HU</cx:pt>
          <cx:pt idx="20892">HU</cx:pt>
          <cx:pt idx="20893">HU</cx:pt>
          <cx:pt idx="20894">HU</cx:pt>
          <cx:pt idx="20895">HU</cx:pt>
          <cx:pt idx="20896">HU</cx:pt>
          <cx:pt idx="20897">HU</cx:pt>
          <cx:pt idx="20898">HU</cx:pt>
          <cx:pt idx="20899">HU</cx:pt>
          <cx:pt idx="20900">HU</cx:pt>
          <cx:pt idx="20901">HU</cx:pt>
          <cx:pt idx="20902">HU</cx:pt>
          <cx:pt idx="20903">HU</cx:pt>
          <cx:pt idx="20904">HU</cx:pt>
          <cx:pt idx="20905">HU</cx:pt>
          <cx:pt idx="20906">HU</cx:pt>
          <cx:pt idx="20907">HU</cx:pt>
          <cx:pt idx="20908">HU</cx:pt>
          <cx:pt idx="20909">HU</cx:pt>
          <cx:pt idx="20910">HU</cx:pt>
          <cx:pt idx="20911">HU</cx:pt>
          <cx:pt idx="20912">HU</cx:pt>
          <cx:pt idx="20913">HU</cx:pt>
          <cx:pt idx="20914">HU</cx:pt>
          <cx:pt idx="20915">HU</cx:pt>
          <cx:pt idx="20916">HU</cx:pt>
          <cx:pt idx="20917">HU</cx:pt>
          <cx:pt idx="20918">HU</cx:pt>
          <cx:pt idx="20919">HU</cx:pt>
          <cx:pt idx="20920">HU</cx:pt>
          <cx:pt idx="20921">HU</cx:pt>
          <cx:pt idx="20922">HU</cx:pt>
          <cx:pt idx="20923">HU</cx:pt>
          <cx:pt idx="20924">HU</cx:pt>
          <cx:pt idx="20925">HU</cx:pt>
          <cx:pt idx="20926">HU</cx:pt>
          <cx:pt idx="20927">HU</cx:pt>
          <cx:pt idx="20928">HU</cx:pt>
          <cx:pt idx="20929">HU</cx:pt>
          <cx:pt idx="20930">HU</cx:pt>
          <cx:pt idx="20931">HU</cx:pt>
          <cx:pt idx="20932">HU</cx:pt>
          <cx:pt idx="20933">HU</cx:pt>
          <cx:pt idx="20934">HU</cx:pt>
          <cx:pt idx="20935">HU</cx:pt>
          <cx:pt idx="20936">HU</cx:pt>
          <cx:pt idx="20937">HU</cx:pt>
          <cx:pt idx="20938">HU</cx:pt>
          <cx:pt idx="20939">HU</cx:pt>
          <cx:pt idx="20940">HU</cx:pt>
          <cx:pt idx="20941">HU</cx:pt>
          <cx:pt idx="20942">HU</cx:pt>
          <cx:pt idx="20943">HU</cx:pt>
          <cx:pt idx="20944">HU</cx:pt>
          <cx:pt idx="20945">HU</cx:pt>
          <cx:pt idx="20946">HU</cx:pt>
          <cx:pt idx="20947">HU</cx:pt>
          <cx:pt idx="20948">HU</cx:pt>
          <cx:pt idx="20949">HU</cx:pt>
          <cx:pt idx="20950">HU</cx:pt>
          <cx:pt idx="20951">HU</cx:pt>
          <cx:pt idx="20952">HU</cx:pt>
          <cx:pt idx="20953">HU</cx:pt>
          <cx:pt idx="20954">HU</cx:pt>
          <cx:pt idx="20955">HU</cx:pt>
          <cx:pt idx="20956">HU</cx:pt>
          <cx:pt idx="20957">HU</cx:pt>
          <cx:pt idx="20958">HU</cx:pt>
          <cx:pt idx="20959">HU</cx:pt>
          <cx:pt idx="20960">HU</cx:pt>
          <cx:pt idx="20961">HU</cx:pt>
          <cx:pt idx="20962">HU</cx:pt>
          <cx:pt idx="20963">HU</cx:pt>
          <cx:pt idx="20964">HU</cx:pt>
          <cx:pt idx="20965">HU</cx:pt>
          <cx:pt idx="20966">HU</cx:pt>
          <cx:pt idx="20967">HU</cx:pt>
          <cx:pt idx="20968">HU</cx:pt>
          <cx:pt idx="20969">HU</cx:pt>
          <cx:pt idx="20970">HU</cx:pt>
          <cx:pt idx="20971">HU</cx:pt>
          <cx:pt idx="20972">HU</cx:pt>
          <cx:pt idx="20973">HU</cx:pt>
          <cx:pt idx="20974">HU</cx:pt>
          <cx:pt idx="20975">HU</cx:pt>
          <cx:pt idx="20976">HU</cx:pt>
          <cx:pt idx="20977">HU</cx:pt>
          <cx:pt idx="20978">HU</cx:pt>
          <cx:pt idx="20979">HU</cx:pt>
          <cx:pt idx="20980">HU</cx:pt>
          <cx:pt idx="20981">HU</cx:pt>
          <cx:pt idx="20982">HU</cx:pt>
          <cx:pt idx="20983">HU</cx:pt>
          <cx:pt idx="20984">HU</cx:pt>
          <cx:pt idx="20985">HU</cx:pt>
          <cx:pt idx="20986">HU</cx:pt>
          <cx:pt idx="20987">HU</cx:pt>
          <cx:pt idx="20988">HU</cx:pt>
          <cx:pt idx="20989">HU</cx:pt>
          <cx:pt idx="20990">HU</cx:pt>
          <cx:pt idx="20991">HU</cx:pt>
          <cx:pt idx="20992">HU</cx:pt>
          <cx:pt idx="20993">HU</cx:pt>
          <cx:pt idx="20994">HU</cx:pt>
          <cx:pt idx="20995">HU</cx:pt>
          <cx:pt idx="20996">HU</cx:pt>
          <cx:pt idx="20997">HU</cx:pt>
          <cx:pt idx="20998">HU</cx:pt>
          <cx:pt idx="20999">HU</cx:pt>
          <cx:pt idx="21000">HU</cx:pt>
          <cx:pt idx="21001">HU</cx:pt>
          <cx:pt idx="21002">HU</cx:pt>
          <cx:pt idx="21003">HU</cx:pt>
          <cx:pt idx="21004">HU</cx:pt>
          <cx:pt idx="21005">HU</cx:pt>
          <cx:pt idx="21006">HU</cx:pt>
          <cx:pt idx="21007">HU</cx:pt>
          <cx:pt idx="21008">HU</cx:pt>
          <cx:pt idx="21009">HU</cx:pt>
          <cx:pt idx="21010">HU</cx:pt>
          <cx:pt idx="21011">HU</cx:pt>
          <cx:pt idx="21012">HU</cx:pt>
          <cx:pt idx="21013">HU</cx:pt>
          <cx:pt idx="21014">HU</cx:pt>
          <cx:pt idx="21015">HU</cx:pt>
          <cx:pt idx="21016">HU</cx:pt>
          <cx:pt idx="21017">HU</cx:pt>
          <cx:pt idx="21018">HU</cx:pt>
          <cx:pt idx="21019">HU</cx:pt>
          <cx:pt idx="21020">HU</cx:pt>
          <cx:pt idx="21021">HU</cx:pt>
          <cx:pt idx="21022">HU</cx:pt>
          <cx:pt idx="21023">HU</cx:pt>
          <cx:pt idx="21024">HU</cx:pt>
          <cx:pt idx="21025">HU</cx:pt>
          <cx:pt idx="21026">HU</cx:pt>
          <cx:pt idx="21027">HU</cx:pt>
          <cx:pt idx="21028">HU</cx:pt>
          <cx:pt idx="21029">HU</cx:pt>
          <cx:pt idx="21030">HU</cx:pt>
          <cx:pt idx="21031">HU</cx:pt>
          <cx:pt idx="21032">HU</cx:pt>
          <cx:pt idx="21033">HU</cx:pt>
          <cx:pt idx="21034">HU</cx:pt>
          <cx:pt idx="21035">HU</cx:pt>
          <cx:pt idx="21036">HU</cx:pt>
          <cx:pt idx="21037">HU</cx:pt>
          <cx:pt idx="21038">HU</cx:pt>
          <cx:pt idx="21039">HU</cx:pt>
          <cx:pt idx="21040">HU</cx:pt>
          <cx:pt idx="21041">HU</cx:pt>
          <cx:pt idx="21042">HU</cx:pt>
          <cx:pt idx="21043">HU</cx:pt>
          <cx:pt idx="21044">HU</cx:pt>
          <cx:pt idx="21045">HU</cx:pt>
          <cx:pt idx="21046">HU</cx:pt>
          <cx:pt idx="21047">HU</cx:pt>
          <cx:pt idx="21048">HU</cx:pt>
          <cx:pt idx="21049">HU</cx:pt>
          <cx:pt idx="21050">HU</cx:pt>
          <cx:pt idx="21051">HU</cx:pt>
          <cx:pt idx="21052">HU</cx:pt>
          <cx:pt idx="21053">HU</cx:pt>
          <cx:pt idx="21054">HU</cx:pt>
          <cx:pt idx="21055">HU</cx:pt>
          <cx:pt idx="21056">HU</cx:pt>
          <cx:pt idx="21057">HU</cx:pt>
          <cx:pt idx="21058">HU</cx:pt>
          <cx:pt idx="21059">HU</cx:pt>
          <cx:pt idx="21060">HU</cx:pt>
          <cx:pt idx="21061">HU</cx:pt>
          <cx:pt idx="21062">HU</cx:pt>
          <cx:pt idx="21063">HU</cx:pt>
          <cx:pt idx="21064">HU</cx:pt>
          <cx:pt idx="21065">HU</cx:pt>
          <cx:pt idx="21066">HU</cx:pt>
          <cx:pt idx="21067">HU</cx:pt>
          <cx:pt idx="21068">HU</cx:pt>
          <cx:pt idx="21069">HU</cx:pt>
          <cx:pt idx="21070">HU</cx:pt>
          <cx:pt idx="21071">HU</cx:pt>
          <cx:pt idx="21072">HU</cx:pt>
          <cx:pt idx="21073">HU</cx:pt>
          <cx:pt idx="21074">HU</cx:pt>
          <cx:pt idx="21075">HU</cx:pt>
          <cx:pt idx="21076">HU</cx:pt>
          <cx:pt idx="21077">HU</cx:pt>
          <cx:pt idx="21078">HU</cx:pt>
          <cx:pt idx="21079">HU</cx:pt>
          <cx:pt idx="21080">HU</cx:pt>
          <cx:pt idx="21081">HU</cx:pt>
          <cx:pt idx="21082">HU</cx:pt>
          <cx:pt idx="21083">HU</cx:pt>
          <cx:pt idx="21084">HU</cx:pt>
          <cx:pt idx="21085">HU</cx:pt>
          <cx:pt idx="21086">HU</cx:pt>
          <cx:pt idx="21087">HU</cx:pt>
          <cx:pt idx="21088">HU</cx:pt>
          <cx:pt idx="21089">HU</cx:pt>
          <cx:pt idx="21090">HU</cx:pt>
          <cx:pt idx="21091">HU</cx:pt>
          <cx:pt idx="21092">HU</cx:pt>
          <cx:pt idx="21093">HU</cx:pt>
          <cx:pt idx="21094">HU</cx:pt>
          <cx:pt idx="21095">HU</cx:pt>
          <cx:pt idx="21096">HU</cx:pt>
          <cx:pt idx="21097">HU</cx:pt>
          <cx:pt idx="21098">HU</cx:pt>
          <cx:pt idx="21099">HU</cx:pt>
          <cx:pt idx="21100">HU</cx:pt>
          <cx:pt idx="21101">HU</cx:pt>
          <cx:pt idx="21102">HU</cx:pt>
          <cx:pt idx="21103">HU</cx:pt>
          <cx:pt idx="21104">HU</cx:pt>
          <cx:pt idx="21105">HU</cx:pt>
          <cx:pt idx="21106">HU</cx:pt>
          <cx:pt idx="21107">HU</cx:pt>
          <cx:pt idx="21108">HU</cx:pt>
          <cx:pt idx="21109">HU</cx:pt>
          <cx:pt idx="21110">HU</cx:pt>
          <cx:pt idx="21111">HU</cx:pt>
          <cx:pt idx="21112">HU</cx:pt>
          <cx:pt idx="21113">HU</cx:pt>
          <cx:pt idx="21114">HU</cx:pt>
          <cx:pt idx="21115">HU</cx:pt>
          <cx:pt idx="21116">HU</cx:pt>
          <cx:pt idx="21117">HU</cx:pt>
          <cx:pt idx="21118">HU</cx:pt>
          <cx:pt idx="21119">HU</cx:pt>
          <cx:pt idx="21120">HU</cx:pt>
          <cx:pt idx="21121">HU</cx:pt>
          <cx:pt idx="21122">HU</cx:pt>
          <cx:pt idx="21123">HU</cx:pt>
          <cx:pt idx="21124">HU</cx:pt>
          <cx:pt idx="21125">HU</cx:pt>
          <cx:pt idx="21126">HU</cx:pt>
          <cx:pt idx="21127">HU</cx:pt>
          <cx:pt idx="21128">HU</cx:pt>
          <cx:pt idx="21129">HU</cx:pt>
          <cx:pt idx="21130">HU</cx:pt>
          <cx:pt idx="21131">HU</cx:pt>
          <cx:pt idx="21132">HU</cx:pt>
          <cx:pt idx="21133">HU</cx:pt>
          <cx:pt idx="21134">HU</cx:pt>
          <cx:pt idx="21135">HU</cx:pt>
          <cx:pt idx="21136">HU</cx:pt>
          <cx:pt idx="21137">HU</cx:pt>
          <cx:pt idx="21138">HU</cx:pt>
          <cx:pt idx="21139">HU</cx:pt>
          <cx:pt idx="21140">HU</cx:pt>
          <cx:pt idx="21141">HU</cx:pt>
          <cx:pt idx="21142">HU</cx:pt>
          <cx:pt idx="21143">HU</cx:pt>
          <cx:pt idx="21144">HU</cx:pt>
          <cx:pt idx="21145">HU</cx:pt>
          <cx:pt idx="21146">HU</cx:pt>
          <cx:pt idx="21147">HU</cx:pt>
          <cx:pt idx="21148">HU</cx:pt>
          <cx:pt idx="21149">HU</cx:pt>
          <cx:pt idx="21150">HU</cx:pt>
          <cx:pt idx="21151">HU</cx:pt>
          <cx:pt idx="21152">HU</cx:pt>
          <cx:pt idx="21153">HU</cx:pt>
          <cx:pt idx="21154">HU</cx:pt>
          <cx:pt idx="21155">HU</cx:pt>
          <cx:pt idx="21156">HU</cx:pt>
          <cx:pt idx="21157">HU</cx:pt>
          <cx:pt idx="21158">HU</cx:pt>
          <cx:pt idx="21159">HU</cx:pt>
          <cx:pt idx="21160">HU</cx:pt>
          <cx:pt idx="21161">HU</cx:pt>
          <cx:pt idx="21162">HU</cx:pt>
          <cx:pt idx="21163">HU</cx:pt>
          <cx:pt idx="21164">HU</cx:pt>
          <cx:pt idx="21165">HU</cx:pt>
          <cx:pt idx="21166">HU</cx:pt>
          <cx:pt idx="21167">HU</cx:pt>
          <cx:pt idx="21168">HU</cx:pt>
          <cx:pt idx="21169">HU</cx:pt>
          <cx:pt idx="21170">HU</cx:pt>
          <cx:pt idx="21171">HU</cx:pt>
          <cx:pt idx="21172">HU</cx:pt>
          <cx:pt idx="21173">HU</cx:pt>
          <cx:pt idx="21174">HU</cx:pt>
          <cx:pt idx="21175">HU</cx:pt>
          <cx:pt idx="21176">HU</cx:pt>
          <cx:pt idx="21177">HU</cx:pt>
          <cx:pt idx="21178">HU</cx:pt>
          <cx:pt idx="21179">HU</cx:pt>
          <cx:pt idx="21180">HU</cx:pt>
          <cx:pt idx="21181">HU</cx:pt>
          <cx:pt idx="21182">HU</cx:pt>
          <cx:pt idx="21183">HU</cx:pt>
          <cx:pt idx="21184">HU</cx:pt>
          <cx:pt idx="21185">HU</cx:pt>
          <cx:pt idx="21186">HU</cx:pt>
          <cx:pt idx="21187">HU</cx:pt>
          <cx:pt idx="21188">HU</cx:pt>
          <cx:pt idx="21189">HU</cx:pt>
          <cx:pt idx="21190">HU</cx:pt>
          <cx:pt idx="21191">HU</cx:pt>
          <cx:pt idx="21192">HU</cx:pt>
          <cx:pt idx="21193">HU</cx:pt>
          <cx:pt idx="21194">HU</cx:pt>
          <cx:pt idx="21195">HU</cx:pt>
          <cx:pt idx="21196">HU</cx:pt>
          <cx:pt idx="21197">HU</cx:pt>
          <cx:pt idx="21198">HU</cx:pt>
          <cx:pt idx="21199">HU</cx:pt>
          <cx:pt idx="21200">HU</cx:pt>
          <cx:pt idx="21201">HU</cx:pt>
          <cx:pt idx="21202">HU</cx:pt>
          <cx:pt idx="21203">HU</cx:pt>
          <cx:pt idx="21204">HU</cx:pt>
          <cx:pt idx="21205">HU</cx:pt>
          <cx:pt idx="21206">HU</cx:pt>
          <cx:pt idx="21207">HU</cx:pt>
          <cx:pt idx="21208">HU</cx:pt>
          <cx:pt idx="21209">HU</cx:pt>
          <cx:pt idx="21210">HU</cx:pt>
          <cx:pt idx="21211">HU</cx:pt>
          <cx:pt idx="21212">HU</cx:pt>
          <cx:pt idx="21213">HU</cx:pt>
          <cx:pt idx="21214">HU</cx:pt>
          <cx:pt idx="21215">HU</cx:pt>
          <cx:pt idx="21216">HU</cx:pt>
          <cx:pt idx="21217">HU</cx:pt>
          <cx:pt idx="21218">HU</cx:pt>
          <cx:pt idx="21219">HU</cx:pt>
          <cx:pt idx="21220">HU</cx:pt>
          <cx:pt idx="21221">HU</cx:pt>
          <cx:pt idx="21222">HU</cx:pt>
          <cx:pt idx="21223">HU</cx:pt>
          <cx:pt idx="21224">HU</cx:pt>
          <cx:pt idx="21225">HU</cx:pt>
          <cx:pt idx="21226">HU</cx:pt>
          <cx:pt idx="21227">HU</cx:pt>
          <cx:pt idx="21228">HU</cx:pt>
          <cx:pt idx="21229">HU</cx:pt>
          <cx:pt idx="21230">HU</cx:pt>
          <cx:pt idx="21231">HU</cx:pt>
          <cx:pt idx="21232">HU</cx:pt>
          <cx:pt idx="21233">HU</cx:pt>
          <cx:pt idx="21234">HU</cx:pt>
          <cx:pt idx="21235">HU</cx:pt>
          <cx:pt idx="21236">HU</cx:pt>
          <cx:pt idx="21237">HU</cx:pt>
          <cx:pt idx="21238">HU</cx:pt>
          <cx:pt idx="21239">HU</cx:pt>
          <cx:pt idx="21240">HU</cx:pt>
          <cx:pt idx="21241">HU</cx:pt>
          <cx:pt idx="21242">HU</cx:pt>
          <cx:pt idx="21243">HU</cx:pt>
          <cx:pt idx="21244">HU</cx:pt>
          <cx:pt idx="21245">HU</cx:pt>
          <cx:pt idx="21246">HU</cx:pt>
          <cx:pt idx="21247">HU</cx:pt>
          <cx:pt idx="21248">HU</cx:pt>
          <cx:pt idx="21249">HU</cx:pt>
          <cx:pt idx="21250">HU</cx:pt>
          <cx:pt idx="21251">HU</cx:pt>
          <cx:pt idx="21252">HU</cx:pt>
          <cx:pt idx="21253">HU</cx:pt>
          <cx:pt idx="21254">HU</cx:pt>
          <cx:pt idx="21255">HU</cx:pt>
          <cx:pt idx="21256">HU</cx:pt>
          <cx:pt idx="21257">HU</cx:pt>
          <cx:pt idx="21258">HU</cx:pt>
          <cx:pt idx="21259">HU</cx:pt>
          <cx:pt idx="21260">HU</cx:pt>
          <cx:pt idx="21261">HU</cx:pt>
          <cx:pt idx="21262">HU</cx:pt>
          <cx:pt idx="21263">HU</cx:pt>
          <cx:pt idx="21264">HU</cx:pt>
          <cx:pt idx="21265">HU</cx:pt>
          <cx:pt idx="21266">HU</cx:pt>
          <cx:pt idx="21267">HU</cx:pt>
          <cx:pt idx="21268">HU</cx:pt>
          <cx:pt idx="21269">HU</cx:pt>
          <cx:pt idx="21270">HU</cx:pt>
          <cx:pt idx="21271">HU</cx:pt>
          <cx:pt idx="21272">HU</cx:pt>
          <cx:pt idx="21273">HU</cx:pt>
          <cx:pt idx="21274">HU</cx:pt>
          <cx:pt idx="21275">HU</cx:pt>
          <cx:pt idx="21276">HU</cx:pt>
          <cx:pt idx="21277">HU</cx:pt>
          <cx:pt idx="21278">HU</cx:pt>
          <cx:pt idx="21279">HU</cx:pt>
          <cx:pt idx="21280">HU</cx:pt>
          <cx:pt idx="21281">HU</cx:pt>
          <cx:pt idx="21282">HU</cx:pt>
          <cx:pt idx="21283">HU</cx:pt>
          <cx:pt idx="21284">HU</cx:pt>
          <cx:pt idx="21285">HU</cx:pt>
          <cx:pt idx="21286">HU</cx:pt>
          <cx:pt idx="21287">HU</cx:pt>
          <cx:pt idx="21288">HU</cx:pt>
          <cx:pt idx="21289">HU</cx:pt>
          <cx:pt idx="21290">HU</cx:pt>
          <cx:pt idx="21291">HU</cx:pt>
          <cx:pt idx="21292">HU</cx:pt>
          <cx:pt idx="21293">HU</cx:pt>
          <cx:pt idx="21294">HU</cx:pt>
          <cx:pt idx="21295">HU</cx:pt>
          <cx:pt idx="21296">HU</cx:pt>
          <cx:pt idx="21297">HU</cx:pt>
          <cx:pt idx="21298">HU</cx:pt>
          <cx:pt idx="21299">HU</cx:pt>
          <cx:pt idx="21300">HU</cx:pt>
          <cx:pt idx="21301">HU</cx:pt>
          <cx:pt idx="21302">HU</cx:pt>
          <cx:pt idx="21303">HU</cx:pt>
          <cx:pt idx="21304">HU</cx:pt>
          <cx:pt idx="21305">HU</cx:pt>
          <cx:pt idx="21306">HU</cx:pt>
          <cx:pt idx="21307">HU</cx:pt>
          <cx:pt idx="21308">HU</cx:pt>
          <cx:pt idx="21309">HU</cx:pt>
          <cx:pt idx="21310">HU</cx:pt>
          <cx:pt idx="21311">HU</cx:pt>
          <cx:pt idx="21312">HU</cx:pt>
          <cx:pt idx="21313">HU</cx:pt>
          <cx:pt idx="21314">HU</cx:pt>
          <cx:pt idx="21315">HU</cx:pt>
          <cx:pt idx="21316">HU</cx:pt>
          <cx:pt idx="21317">HU</cx:pt>
          <cx:pt idx="21318">HU</cx:pt>
          <cx:pt idx="21319">HU</cx:pt>
          <cx:pt idx="21320">HU</cx:pt>
          <cx:pt idx="21321">HU</cx:pt>
          <cx:pt idx="21322">HU</cx:pt>
          <cx:pt idx="21323">HU</cx:pt>
          <cx:pt idx="21324">HU</cx:pt>
          <cx:pt idx="21325">HU</cx:pt>
          <cx:pt idx="21326">HU</cx:pt>
          <cx:pt idx="21327">HU</cx:pt>
          <cx:pt idx="21328">HU</cx:pt>
          <cx:pt idx="21329">HU</cx:pt>
          <cx:pt idx="21330">HU</cx:pt>
          <cx:pt idx="21331">HU</cx:pt>
          <cx:pt idx="21332">HU</cx:pt>
          <cx:pt idx="21333">HU</cx:pt>
          <cx:pt idx="21334">HU</cx:pt>
          <cx:pt idx="21335">HU</cx:pt>
          <cx:pt idx="21336">HU</cx:pt>
          <cx:pt idx="21337">HU</cx:pt>
          <cx:pt idx="21338">HU</cx:pt>
          <cx:pt idx="21339">HU</cx:pt>
          <cx:pt idx="21340">HU</cx:pt>
          <cx:pt idx="21341">HU</cx:pt>
          <cx:pt idx="21342">HU</cx:pt>
          <cx:pt idx="21343">HU</cx:pt>
          <cx:pt idx="21344">HU</cx:pt>
          <cx:pt idx="21345">HU</cx:pt>
          <cx:pt idx="21346">HU</cx:pt>
          <cx:pt idx="21347">HU</cx:pt>
          <cx:pt idx="21348">HU</cx:pt>
          <cx:pt idx="21349">HU</cx:pt>
          <cx:pt idx="21350">HU</cx:pt>
          <cx:pt idx="21351">HU</cx:pt>
          <cx:pt idx="21352">HU</cx:pt>
          <cx:pt idx="21353">HU</cx:pt>
          <cx:pt idx="21354">HU</cx:pt>
          <cx:pt idx="21355">HU</cx:pt>
          <cx:pt idx="21356">HU</cx:pt>
          <cx:pt idx="21357">HU</cx:pt>
          <cx:pt idx="21358">HU</cx:pt>
          <cx:pt idx="21359">HU</cx:pt>
          <cx:pt idx="21360">HU</cx:pt>
          <cx:pt idx="21361">HU</cx:pt>
          <cx:pt idx="21362">HU</cx:pt>
          <cx:pt idx="21363">HU</cx:pt>
          <cx:pt idx="21364">HU</cx:pt>
          <cx:pt idx="21365">HU</cx:pt>
          <cx:pt idx="21366">HU</cx:pt>
          <cx:pt idx="21367">HU</cx:pt>
          <cx:pt idx="21368">HU</cx:pt>
          <cx:pt idx="21369">HU</cx:pt>
          <cx:pt idx="21370">HU</cx:pt>
          <cx:pt idx="21371">HU</cx:pt>
          <cx:pt idx="21372">HU</cx:pt>
          <cx:pt idx="21373">HU</cx:pt>
          <cx:pt idx="21374">HU</cx:pt>
          <cx:pt idx="21375">HU</cx:pt>
          <cx:pt idx="21376">HU</cx:pt>
          <cx:pt idx="21377">HU</cx:pt>
          <cx:pt idx="21378">HU</cx:pt>
          <cx:pt idx="21379">HU</cx:pt>
          <cx:pt idx="21380">HU</cx:pt>
          <cx:pt idx="21381">HU</cx:pt>
          <cx:pt idx="21382">HU</cx:pt>
          <cx:pt idx="21383">HU</cx:pt>
          <cx:pt idx="21384">HU</cx:pt>
          <cx:pt idx="21385">HU</cx:pt>
          <cx:pt idx="21386">HU</cx:pt>
          <cx:pt idx="21387">HU</cx:pt>
          <cx:pt idx="21388">HU</cx:pt>
          <cx:pt idx="21389">HU</cx:pt>
          <cx:pt idx="21390">HU</cx:pt>
          <cx:pt idx="21391">HU</cx:pt>
          <cx:pt idx="21392">HU</cx:pt>
          <cx:pt idx="21393">HU</cx:pt>
          <cx:pt idx="21394">HU</cx:pt>
          <cx:pt idx="21395">HU</cx:pt>
          <cx:pt idx="21396">HU</cx:pt>
          <cx:pt idx="21397">HU</cx:pt>
          <cx:pt idx="21398">HU</cx:pt>
          <cx:pt idx="21399">HU</cx:pt>
          <cx:pt idx="21400">HU</cx:pt>
          <cx:pt idx="21401">HU</cx:pt>
          <cx:pt idx="21402">HU</cx:pt>
          <cx:pt idx="21403">HU</cx:pt>
          <cx:pt idx="21404">HU</cx:pt>
          <cx:pt idx="21405">HU</cx:pt>
          <cx:pt idx="21406">HU</cx:pt>
          <cx:pt idx="21407">HU</cx:pt>
          <cx:pt idx="21408">HU</cx:pt>
          <cx:pt idx="21409">HU</cx:pt>
          <cx:pt idx="21410">HU</cx:pt>
          <cx:pt idx="21411">HU</cx:pt>
          <cx:pt idx="21412">HU</cx:pt>
          <cx:pt idx="21413">HU</cx:pt>
          <cx:pt idx="21414">HU</cx:pt>
          <cx:pt idx="21415">HU</cx:pt>
          <cx:pt idx="21416">HU</cx:pt>
          <cx:pt idx="21417">HU</cx:pt>
          <cx:pt idx="21418">HU</cx:pt>
          <cx:pt idx="21419">HU</cx:pt>
          <cx:pt idx="21420">HU</cx:pt>
          <cx:pt idx="21421">HU</cx:pt>
          <cx:pt idx="21422">HU</cx:pt>
          <cx:pt idx="21423">HU</cx:pt>
          <cx:pt idx="21424">HU</cx:pt>
          <cx:pt idx="21425">HU</cx:pt>
          <cx:pt idx="21426">HU</cx:pt>
          <cx:pt idx="21427">HU</cx:pt>
          <cx:pt idx="21428">HU</cx:pt>
          <cx:pt idx="21429">HU</cx:pt>
          <cx:pt idx="21430">HU</cx:pt>
          <cx:pt idx="21431">HU</cx:pt>
          <cx:pt idx="21432">HU</cx:pt>
          <cx:pt idx="21433">HU</cx:pt>
          <cx:pt idx="21434">HU</cx:pt>
          <cx:pt idx="21435">HU</cx:pt>
          <cx:pt idx="21436">HU</cx:pt>
          <cx:pt idx="21437">HU</cx:pt>
          <cx:pt idx="21438">HU</cx:pt>
          <cx:pt idx="21439">HU</cx:pt>
          <cx:pt idx="21440">HU</cx:pt>
          <cx:pt idx="21441">HU</cx:pt>
          <cx:pt idx="21442">HU</cx:pt>
          <cx:pt idx="21443">HU</cx:pt>
          <cx:pt idx="21444">HU</cx:pt>
          <cx:pt idx="21445">HU</cx:pt>
          <cx:pt idx="21446">HU</cx:pt>
          <cx:pt idx="21447">HU</cx:pt>
          <cx:pt idx="21448">HU</cx:pt>
          <cx:pt idx="21449">HU</cx:pt>
          <cx:pt idx="21450">HU</cx:pt>
          <cx:pt idx="21451">HU</cx:pt>
          <cx:pt idx="21452">HU</cx:pt>
          <cx:pt idx="21453">HU</cx:pt>
          <cx:pt idx="21454">HU</cx:pt>
          <cx:pt idx="21455">HU</cx:pt>
          <cx:pt idx="21456">HU</cx:pt>
          <cx:pt idx="21457">HU</cx:pt>
          <cx:pt idx="21458">HU</cx:pt>
          <cx:pt idx="21459">HU</cx:pt>
          <cx:pt idx="21460">HU</cx:pt>
          <cx:pt idx="21461">HU</cx:pt>
          <cx:pt idx="21462">HU</cx:pt>
          <cx:pt idx="21463">HU</cx:pt>
          <cx:pt idx="21464">HU</cx:pt>
          <cx:pt idx="21465">HU</cx:pt>
          <cx:pt idx="21466">HU</cx:pt>
          <cx:pt idx="21467">HU</cx:pt>
          <cx:pt idx="21468">HU</cx:pt>
          <cx:pt idx="21469">HU</cx:pt>
          <cx:pt idx="21470">HU</cx:pt>
          <cx:pt idx="21471">HU</cx:pt>
          <cx:pt idx="21472">HU</cx:pt>
          <cx:pt idx="21473">HU</cx:pt>
          <cx:pt idx="21474">HU</cx:pt>
          <cx:pt idx="21475">HU</cx:pt>
          <cx:pt idx="21476">HU</cx:pt>
          <cx:pt idx="21477">HU</cx:pt>
          <cx:pt idx="21478">HU</cx:pt>
          <cx:pt idx="21479">HU</cx:pt>
          <cx:pt idx="21480">HU</cx:pt>
          <cx:pt idx="21481">HU</cx:pt>
          <cx:pt idx="21482">HU</cx:pt>
          <cx:pt idx="21483">HU</cx:pt>
          <cx:pt idx="21484">HU</cx:pt>
          <cx:pt idx="21485">HU</cx:pt>
          <cx:pt idx="21486">HU</cx:pt>
          <cx:pt idx="21487">HU</cx:pt>
          <cx:pt idx="21488">HU</cx:pt>
          <cx:pt idx="21489">HU</cx:pt>
          <cx:pt idx="21490">HU</cx:pt>
          <cx:pt idx="21491">HU</cx:pt>
          <cx:pt idx="21492">HU</cx:pt>
          <cx:pt idx="21493">HU</cx:pt>
          <cx:pt idx="21494">HU</cx:pt>
          <cx:pt idx="21495">HU</cx:pt>
          <cx:pt idx="21496">HU</cx:pt>
          <cx:pt idx="21497">HU</cx:pt>
          <cx:pt idx="21498">HU</cx:pt>
          <cx:pt idx="21499">HU</cx:pt>
          <cx:pt idx="21500">HU</cx:pt>
          <cx:pt idx="21501">HU</cx:pt>
          <cx:pt idx="21502">HU</cx:pt>
          <cx:pt idx="21503">HU</cx:pt>
          <cx:pt idx="21504">HU</cx:pt>
          <cx:pt idx="21505">HU</cx:pt>
          <cx:pt idx="21506">HU</cx:pt>
          <cx:pt idx="21507">HU</cx:pt>
          <cx:pt idx="21508">HU</cx:pt>
          <cx:pt idx="21509">HU</cx:pt>
          <cx:pt idx="21510">HU</cx:pt>
          <cx:pt idx="21511">HU</cx:pt>
          <cx:pt idx="21512">HU</cx:pt>
          <cx:pt idx="21513">HU</cx:pt>
          <cx:pt idx="21514">HU</cx:pt>
          <cx:pt idx="21515">HU</cx:pt>
          <cx:pt idx="21516">HU</cx:pt>
          <cx:pt idx="21517">HU</cx:pt>
          <cx:pt idx="21518">HU</cx:pt>
          <cx:pt idx="21519">HU</cx:pt>
          <cx:pt idx="21520">HU</cx:pt>
          <cx:pt idx="21521">HU</cx:pt>
          <cx:pt idx="21522">HU</cx:pt>
          <cx:pt idx="21523">HU</cx:pt>
          <cx:pt idx="21524">HU</cx:pt>
          <cx:pt idx="21525">HU</cx:pt>
          <cx:pt idx="21526">HU</cx:pt>
          <cx:pt idx="21527">HU</cx:pt>
          <cx:pt idx="21528">HU</cx:pt>
          <cx:pt idx="21529">HU</cx:pt>
          <cx:pt idx="21530">HU</cx:pt>
          <cx:pt idx="21531">HU</cx:pt>
          <cx:pt idx="21532">HU</cx:pt>
          <cx:pt idx="21533">HU</cx:pt>
          <cx:pt idx="21534">HU</cx:pt>
          <cx:pt idx="21535">HU</cx:pt>
          <cx:pt idx="21536">HU</cx:pt>
          <cx:pt idx="21537">HU</cx:pt>
          <cx:pt idx="21538">HU</cx:pt>
          <cx:pt idx="21539">HU</cx:pt>
          <cx:pt idx="21540">HU</cx:pt>
          <cx:pt idx="21541">HU</cx:pt>
          <cx:pt idx="21542">HU</cx:pt>
          <cx:pt idx="21543">HU</cx:pt>
          <cx:pt idx="21544">HU</cx:pt>
          <cx:pt idx="21545">HU</cx:pt>
          <cx:pt idx="21546">HU</cx:pt>
          <cx:pt idx="21547">HU</cx:pt>
          <cx:pt idx="21548">HU</cx:pt>
          <cx:pt idx="21549">HU</cx:pt>
          <cx:pt idx="21550">HU</cx:pt>
          <cx:pt idx="21551">HU</cx:pt>
          <cx:pt idx="21552">HU</cx:pt>
          <cx:pt idx="21553">HU</cx:pt>
          <cx:pt idx="21554">HU</cx:pt>
          <cx:pt idx="21555">HU</cx:pt>
          <cx:pt idx="21556">HU</cx:pt>
          <cx:pt idx="21557">HU</cx:pt>
          <cx:pt idx="21558">HU</cx:pt>
          <cx:pt idx="21559">HU</cx:pt>
          <cx:pt idx="21560">HU</cx:pt>
          <cx:pt idx="21561">HU</cx:pt>
          <cx:pt idx="21562">HU</cx:pt>
          <cx:pt idx="21563">HU</cx:pt>
          <cx:pt idx="21564">HU</cx:pt>
          <cx:pt idx="21565">HU</cx:pt>
          <cx:pt idx="21566">HU</cx:pt>
          <cx:pt idx="21567">HU</cx:pt>
          <cx:pt idx="21568">HU</cx:pt>
          <cx:pt idx="21569">HU</cx:pt>
          <cx:pt idx="21570">HU</cx:pt>
          <cx:pt idx="21571">HU</cx:pt>
          <cx:pt idx="21572">HU</cx:pt>
          <cx:pt idx="21573">HU</cx:pt>
          <cx:pt idx="21574">HU</cx:pt>
          <cx:pt idx="21575">HU</cx:pt>
          <cx:pt idx="21576">HU</cx:pt>
          <cx:pt idx="21577">HU</cx:pt>
          <cx:pt idx="21578">HU</cx:pt>
          <cx:pt idx="21579">HU</cx:pt>
          <cx:pt idx="21580">HU</cx:pt>
          <cx:pt idx="21581">HU</cx:pt>
          <cx:pt idx="21582">HU</cx:pt>
          <cx:pt idx="21583">HU</cx:pt>
          <cx:pt idx="21584">HU</cx:pt>
          <cx:pt idx="21585">HU</cx:pt>
          <cx:pt idx="21586">HU</cx:pt>
          <cx:pt idx="21587">HU</cx:pt>
          <cx:pt idx="21588">HU</cx:pt>
          <cx:pt idx="21589">HU</cx:pt>
          <cx:pt idx="21590">HU</cx:pt>
          <cx:pt idx="21591">HU</cx:pt>
          <cx:pt idx="21592">HU</cx:pt>
          <cx:pt idx="21593">HU</cx:pt>
          <cx:pt idx="21594">HU</cx:pt>
          <cx:pt idx="21595">HU</cx:pt>
          <cx:pt idx="21596">HU</cx:pt>
          <cx:pt idx="21597">HU</cx:pt>
          <cx:pt idx="21598">HU</cx:pt>
          <cx:pt idx="21599">HU</cx:pt>
          <cx:pt idx="21600">HU</cx:pt>
          <cx:pt idx="21601">HU</cx:pt>
          <cx:pt idx="21602">HU</cx:pt>
          <cx:pt idx="21603">HU</cx:pt>
          <cx:pt idx="21604">HU</cx:pt>
          <cx:pt idx="21605">HU</cx:pt>
          <cx:pt idx="21606">HU</cx:pt>
          <cx:pt idx="21607">HU</cx:pt>
          <cx:pt idx="21608">HU</cx:pt>
          <cx:pt idx="21609">HU</cx:pt>
          <cx:pt idx="21610">HU</cx:pt>
          <cx:pt idx="21611">HU</cx:pt>
          <cx:pt idx="21612">HU</cx:pt>
          <cx:pt idx="21613">HU</cx:pt>
          <cx:pt idx="21614">HU</cx:pt>
          <cx:pt idx="21615">HU</cx:pt>
          <cx:pt idx="21616">HU</cx:pt>
          <cx:pt idx="21617">HU</cx:pt>
          <cx:pt idx="21618">HU</cx:pt>
          <cx:pt idx="21619">HU</cx:pt>
          <cx:pt idx="21620">HU</cx:pt>
          <cx:pt idx="21621">HU</cx:pt>
          <cx:pt idx="21622">HU</cx:pt>
          <cx:pt idx="21623">HU</cx:pt>
          <cx:pt idx="21624">HU</cx:pt>
          <cx:pt idx="21625">HU</cx:pt>
          <cx:pt idx="21626">HU</cx:pt>
          <cx:pt idx="21627">HU</cx:pt>
          <cx:pt idx="21628">HU</cx:pt>
          <cx:pt idx="21629">HU</cx:pt>
          <cx:pt idx="21630">HU</cx:pt>
          <cx:pt idx="21631">HU</cx:pt>
          <cx:pt idx="21632">HU</cx:pt>
          <cx:pt idx="21633">HU</cx:pt>
          <cx:pt idx="21634">HU</cx:pt>
          <cx:pt idx="21635">HU</cx:pt>
          <cx:pt idx="21636">HU</cx:pt>
          <cx:pt idx="21637">HU</cx:pt>
          <cx:pt idx="21638">HU</cx:pt>
          <cx:pt idx="21639">HU</cx:pt>
          <cx:pt idx="21640">HU</cx:pt>
          <cx:pt idx="21641">HU</cx:pt>
          <cx:pt idx="21642">HU</cx:pt>
          <cx:pt idx="21643">HU</cx:pt>
          <cx:pt idx="21644">HU</cx:pt>
          <cx:pt idx="21645">HU</cx:pt>
          <cx:pt idx="21646">HU</cx:pt>
          <cx:pt idx="21647">HU</cx:pt>
          <cx:pt idx="21648">HU</cx:pt>
          <cx:pt idx="21649">HU</cx:pt>
          <cx:pt idx="21650">HU</cx:pt>
          <cx:pt idx="21651">HU</cx:pt>
          <cx:pt idx="21652">HU</cx:pt>
          <cx:pt idx="21653">HU</cx:pt>
          <cx:pt idx="21654">HU</cx:pt>
          <cx:pt idx="21655">HU</cx:pt>
          <cx:pt idx="21656">HU</cx:pt>
          <cx:pt idx="21657">HU</cx:pt>
          <cx:pt idx="21658">HU</cx:pt>
          <cx:pt idx="21659">HU</cx:pt>
          <cx:pt idx="21660">HU</cx:pt>
          <cx:pt idx="21661">HU</cx:pt>
          <cx:pt idx="21662">HU</cx:pt>
          <cx:pt idx="21663">HU</cx:pt>
          <cx:pt idx="21664">HU</cx:pt>
          <cx:pt idx="21665">HU</cx:pt>
          <cx:pt idx="21666">HU</cx:pt>
          <cx:pt idx="21667">HU</cx:pt>
          <cx:pt idx="21668">HU</cx:pt>
          <cx:pt idx="21669">HU</cx:pt>
          <cx:pt idx="21670">HU</cx:pt>
          <cx:pt idx="21671">HU</cx:pt>
          <cx:pt idx="21672">HU</cx:pt>
          <cx:pt idx="21673">HU</cx:pt>
          <cx:pt idx="21674">HU</cx:pt>
          <cx:pt idx="21675">HU</cx:pt>
          <cx:pt idx="21676">HU</cx:pt>
          <cx:pt idx="21677">HU</cx:pt>
          <cx:pt idx="21678">HU</cx:pt>
          <cx:pt idx="21679">HU</cx:pt>
          <cx:pt idx="21680">HU</cx:pt>
          <cx:pt idx="21681">HU</cx:pt>
          <cx:pt idx="21682">HU</cx:pt>
          <cx:pt idx="21683">HU</cx:pt>
          <cx:pt idx="21684">HU</cx:pt>
          <cx:pt idx="21685">HU</cx:pt>
          <cx:pt idx="21686">HU</cx:pt>
          <cx:pt idx="21687">HU</cx:pt>
          <cx:pt idx="21688">HU</cx:pt>
          <cx:pt idx="21689">HU</cx:pt>
          <cx:pt idx="21690">HU</cx:pt>
          <cx:pt idx="21691">HU</cx:pt>
          <cx:pt idx="21692">HU</cx:pt>
          <cx:pt idx="21693">HU</cx:pt>
          <cx:pt idx="21694">HU</cx:pt>
          <cx:pt idx="21695">HU</cx:pt>
          <cx:pt idx="21696">HU</cx:pt>
          <cx:pt idx="21697">HU</cx:pt>
          <cx:pt idx="21698">HU</cx:pt>
          <cx:pt idx="21699">HU</cx:pt>
          <cx:pt idx="21700">HU</cx:pt>
          <cx:pt idx="21701">HU</cx:pt>
          <cx:pt idx="21702">HU</cx:pt>
          <cx:pt idx="21703">HU</cx:pt>
          <cx:pt idx="21704">HU</cx:pt>
          <cx:pt idx="21705">HU</cx:pt>
          <cx:pt idx="21706">HU</cx:pt>
          <cx:pt idx="21707">HU</cx:pt>
          <cx:pt idx="21708">HU</cx:pt>
          <cx:pt idx="21709">HU</cx:pt>
          <cx:pt idx="21710">HU</cx:pt>
          <cx:pt idx="21711">HU</cx:pt>
          <cx:pt idx="21712">HU</cx:pt>
          <cx:pt idx="21713">HU</cx:pt>
          <cx:pt idx="21714">HU</cx:pt>
          <cx:pt idx="21715">HU</cx:pt>
          <cx:pt idx="21716">HU</cx:pt>
          <cx:pt idx="21717">HU</cx:pt>
          <cx:pt idx="21718">HU</cx:pt>
          <cx:pt idx="21719">HU</cx:pt>
          <cx:pt idx="21720">HU</cx:pt>
          <cx:pt idx="21721">HU</cx:pt>
          <cx:pt idx="21722">HU</cx:pt>
          <cx:pt idx="21723">HU</cx:pt>
          <cx:pt idx="21724">HU</cx:pt>
          <cx:pt idx="21725">HU</cx:pt>
          <cx:pt idx="21726">HU</cx:pt>
          <cx:pt idx="21727">HU</cx:pt>
          <cx:pt idx="21728">HU</cx:pt>
          <cx:pt idx="21729">HU</cx:pt>
          <cx:pt idx="21730">HU</cx:pt>
          <cx:pt idx="21731">HU</cx:pt>
          <cx:pt idx="21732">HU</cx:pt>
          <cx:pt idx="21733">HU</cx:pt>
          <cx:pt idx="21734">HU</cx:pt>
          <cx:pt idx="21735">HU</cx:pt>
          <cx:pt idx="21736">HU</cx:pt>
          <cx:pt idx="21737">HU</cx:pt>
          <cx:pt idx="21738">HU</cx:pt>
          <cx:pt idx="21739">HU</cx:pt>
          <cx:pt idx="21740">HU</cx:pt>
          <cx:pt idx="21741">HU</cx:pt>
          <cx:pt idx="21742">HU</cx:pt>
          <cx:pt idx="21743">HU</cx:pt>
          <cx:pt idx="21744">HU</cx:pt>
          <cx:pt idx="21745">HU</cx:pt>
          <cx:pt idx="21746">HU</cx:pt>
          <cx:pt idx="21747">HU</cx:pt>
          <cx:pt idx="21748">HU</cx:pt>
          <cx:pt idx="21749">HU</cx:pt>
          <cx:pt idx="21750">HU</cx:pt>
          <cx:pt idx="21751">HU</cx:pt>
          <cx:pt idx="21752">HU</cx:pt>
          <cx:pt idx="21753">HU</cx:pt>
          <cx:pt idx="21754">HU</cx:pt>
          <cx:pt idx="21755">HU</cx:pt>
          <cx:pt idx="21756">HU</cx:pt>
          <cx:pt idx="21757">HU</cx:pt>
          <cx:pt idx="21758">HU</cx:pt>
          <cx:pt idx="21759">HU</cx:pt>
          <cx:pt idx="21760">HU</cx:pt>
          <cx:pt idx="21761">HU</cx:pt>
          <cx:pt idx="21762">HU</cx:pt>
          <cx:pt idx="21763">HU</cx:pt>
          <cx:pt idx="21764">HU</cx:pt>
          <cx:pt idx="21765">HU</cx:pt>
          <cx:pt idx="21766">HU</cx:pt>
          <cx:pt idx="21767">HU</cx:pt>
          <cx:pt idx="21768">HU</cx:pt>
          <cx:pt idx="21769">HU</cx:pt>
          <cx:pt idx="21770">HU</cx:pt>
          <cx:pt idx="21771">HU</cx:pt>
          <cx:pt idx="21772">HU</cx:pt>
          <cx:pt idx="21773">HU</cx:pt>
          <cx:pt idx="21774">HU</cx:pt>
          <cx:pt idx="21775">HU</cx:pt>
          <cx:pt idx="21776">HU</cx:pt>
          <cx:pt idx="21777">HU</cx:pt>
          <cx:pt idx="21778">HU</cx:pt>
          <cx:pt idx="21779">HU</cx:pt>
          <cx:pt idx="21780">HU</cx:pt>
          <cx:pt idx="21781">HU</cx:pt>
          <cx:pt idx="21782">HU</cx:pt>
          <cx:pt idx="21783">HU</cx:pt>
          <cx:pt idx="21784">HU</cx:pt>
          <cx:pt idx="21785">HU</cx:pt>
          <cx:pt idx="21786">HU</cx:pt>
          <cx:pt idx="21787">HU</cx:pt>
          <cx:pt idx="21788">HU</cx:pt>
          <cx:pt idx="21789">HU</cx:pt>
          <cx:pt idx="21790">HU</cx:pt>
          <cx:pt idx="21791">HU</cx:pt>
          <cx:pt idx="21792">HU</cx:pt>
          <cx:pt idx="21793">HU</cx:pt>
          <cx:pt idx="21794">HU</cx:pt>
          <cx:pt idx="21795">HU</cx:pt>
          <cx:pt idx="21796">HU</cx:pt>
          <cx:pt idx="21797">HU</cx:pt>
          <cx:pt idx="21798">HU</cx:pt>
          <cx:pt idx="21799">HU</cx:pt>
          <cx:pt idx="21800">HU</cx:pt>
          <cx:pt idx="21801">IE</cx:pt>
          <cx:pt idx="21802">IE</cx:pt>
          <cx:pt idx="21803">IE</cx:pt>
          <cx:pt idx="21804">IE</cx:pt>
          <cx:pt idx="21805">IE</cx:pt>
          <cx:pt idx="21806">IE</cx:pt>
          <cx:pt idx="21807">IE</cx:pt>
          <cx:pt idx="21808">IE</cx:pt>
          <cx:pt idx="21809">IE</cx:pt>
          <cx:pt idx="21810">IE</cx:pt>
          <cx:pt idx="21811">IE</cx:pt>
          <cx:pt idx="21812">IE</cx:pt>
          <cx:pt idx="21813">IE</cx:pt>
          <cx:pt idx="21814">IE</cx:pt>
          <cx:pt idx="21815">IE</cx:pt>
          <cx:pt idx="21816">IE</cx:pt>
          <cx:pt idx="21817">IE</cx:pt>
          <cx:pt idx="21818">IE</cx:pt>
          <cx:pt idx="21819">IE</cx:pt>
          <cx:pt idx="21820">IE</cx:pt>
          <cx:pt idx="21821">IE</cx:pt>
          <cx:pt idx="21822">IE</cx:pt>
          <cx:pt idx="21823">IE</cx:pt>
          <cx:pt idx="21824">IE</cx:pt>
          <cx:pt idx="21825">IE</cx:pt>
          <cx:pt idx="21826">IE</cx:pt>
          <cx:pt idx="21827">IE</cx:pt>
          <cx:pt idx="21828">IE</cx:pt>
          <cx:pt idx="21829">IE</cx:pt>
          <cx:pt idx="21830">IE</cx:pt>
          <cx:pt idx="21831">IE</cx:pt>
          <cx:pt idx="21832">IE</cx:pt>
          <cx:pt idx="21833">IE</cx:pt>
          <cx:pt idx="21834">IE</cx:pt>
          <cx:pt idx="21835">IE</cx:pt>
          <cx:pt idx="21836">IE</cx:pt>
          <cx:pt idx="21837">IE</cx:pt>
          <cx:pt idx="21838">IE</cx:pt>
          <cx:pt idx="21839">IE</cx:pt>
          <cx:pt idx="21840">IE</cx:pt>
          <cx:pt idx="21841">IE</cx:pt>
          <cx:pt idx="21842">IE</cx:pt>
          <cx:pt idx="21843">IE</cx:pt>
          <cx:pt idx="21844">IE</cx:pt>
          <cx:pt idx="21845">IE</cx:pt>
          <cx:pt idx="21846">IE</cx:pt>
          <cx:pt idx="21847">IE</cx:pt>
          <cx:pt idx="21848">IE</cx:pt>
          <cx:pt idx="21849">IE</cx:pt>
          <cx:pt idx="21850">IE</cx:pt>
          <cx:pt idx="21851">IE</cx:pt>
          <cx:pt idx="21852">IE</cx:pt>
          <cx:pt idx="21853">IE</cx:pt>
          <cx:pt idx="21854">IE</cx:pt>
          <cx:pt idx="21855">IE</cx:pt>
          <cx:pt idx="21856">IE</cx:pt>
          <cx:pt idx="21857">IE</cx:pt>
          <cx:pt idx="21858">IE</cx:pt>
          <cx:pt idx="21859">IE</cx:pt>
          <cx:pt idx="21860">IE</cx:pt>
          <cx:pt idx="21861">IE</cx:pt>
          <cx:pt idx="21862">IE</cx:pt>
          <cx:pt idx="21863">IE</cx:pt>
          <cx:pt idx="21864">IE</cx:pt>
          <cx:pt idx="21865">IE</cx:pt>
          <cx:pt idx="21866">IE</cx:pt>
          <cx:pt idx="21867">IE</cx:pt>
          <cx:pt idx="21868">IE</cx:pt>
          <cx:pt idx="21869">IE</cx:pt>
          <cx:pt idx="21870">IE</cx:pt>
          <cx:pt idx="21871">IE</cx:pt>
          <cx:pt idx="21872">IE</cx:pt>
          <cx:pt idx="21873">IE</cx:pt>
          <cx:pt idx="21874">IE</cx:pt>
          <cx:pt idx="21875">IE</cx:pt>
          <cx:pt idx="21876">IE</cx:pt>
          <cx:pt idx="21877">IE</cx:pt>
          <cx:pt idx="21878">IE</cx:pt>
          <cx:pt idx="21879">IE</cx:pt>
          <cx:pt idx="21880">IE</cx:pt>
          <cx:pt idx="21881">IE</cx:pt>
          <cx:pt idx="21882">IE</cx:pt>
          <cx:pt idx="21883">IE</cx:pt>
          <cx:pt idx="21884">IE</cx:pt>
          <cx:pt idx="21885">IE</cx:pt>
          <cx:pt idx="21886">IE</cx:pt>
          <cx:pt idx="21887">IE</cx:pt>
          <cx:pt idx="21888">IE</cx:pt>
          <cx:pt idx="21889">IE</cx:pt>
          <cx:pt idx="21890">IE</cx:pt>
          <cx:pt idx="21891">IE</cx:pt>
          <cx:pt idx="21892">IE</cx:pt>
          <cx:pt idx="21893">IE</cx:pt>
          <cx:pt idx="21894">IE</cx:pt>
          <cx:pt idx="21895">IE</cx:pt>
          <cx:pt idx="21896">IE</cx:pt>
          <cx:pt idx="21897">IE</cx:pt>
          <cx:pt idx="21898">IE</cx:pt>
          <cx:pt idx="21899">IE</cx:pt>
          <cx:pt idx="21900">IE</cx:pt>
          <cx:pt idx="21901">IE</cx:pt>
          <cx:pt idx="21902">IE</cx:pt>
          <cx:pt idx="21903">IE</cx:pt>
          <cx:pt idx="21904">IE</cx:pt>
          <cx:pt idx="21905">IE</cx:pt>
          <cx:pt idx="21906">IE</cx:pt>
          <cx:pt idx="21907">IE</cx:pt>
          <cx:pt idx="21908">IE</cx:pt>
          <cx:pt idx="21909">IE</cx:pt>
          <cx:pt idx="21910">IE</cx:pt>
          <cx:pt idx="21911">IE</cx:pt>
          <cx:pt idx="21912">IE</cx:pt>
          <cx:pt idx="21913">IE</cx:pt>
          <cx:pt idx="21914">IE</cx:pt>
          <cx:pt idx="21915">IE</cx:pt>
          <cx:pt idx="21916">IE</cx:pt>
          <cx:pt idx="21917">IE</cx:pt>
          <cx:pt idx="21918">IE</cx:pt>
          <cx:pt idx="21919">IE</cx:pt>
          <cx:pt idx="21920">IE</cx:pt>
          <cx:pt idx="21921">IE</cx:pt>
          <cx:pt idx="21922">IE</cx:pt>
          <cx:pt idx="21923">IE</cx:pt>
          <cx:pt idx="21924">IE</cx:pt>
          <cx:pt idx="21925">IE</cx:pt>
          <cx:pt idx="21926">IE</cx:pt>
          <cx:pt idx="21927">IE</cx:pt>
          <cx:pt idx="21928">IE</cx:pt>
          <cx:pt idx="21929">IE</cx:pt>
          <cx:pt idx="21930">IE</cx:pt>
          <cx:pt idx="21931">IE</cx:pt>
          <cx:pt idx="21932">IE</cx:pt>
          <cx:pt idx="21933">IE</cx:pt>
          <cx:pt idx="21934">IE</cx:pt>
          <cx:pt idx="21935">IE</cx:pt>
          <cx:pt idx="21936">IE</cx:pt>
          <cx:pt idx="21937">IE</cx:pt>
          <cx:pt idx="21938">IE</cx:pt>
          <cx:pt idx="21939">IE</cx:pt>
          <cx:pt idx="21940">IE</cx:pt>
          <cx:pt idx="21941">IE</cx:pt>
          <cx:pt idx="21942">IE</cx:pt>
          <cx:pt idx="21943">IE</cx:pt>
          <cx:pt idx="21944">IE</cx:pt>
          <cx:pt idx="21945">IE</cx:pt>
          <cx:pt idx="21946">IE</cx:pt>
          <cx:pt idx="21947">IE</cx:pt>
          <cx:pt idx="21948">IE</cx:pt>
          <cx:pt idx="21949">IE</cx:pt>
          <cx:pt idx="21950">IE</cx:pt>
          <cx:pt idx="21951">IE</cx:pt>
          <cx:pt idx="21952">IE</cx:pt>
          <cx:pt idx="21953">IE</cx:pt>
          <cx:pt idx="21954">IE</cx:pt>
          <cx:pt idx="21955">IE</cx:pt>
          <cx:pt idx="21956">IE</cx:pt>
          <cx:pt idx="21957">IE</cx:pt>
          <cx:pt idx="21958">IE</cx:pt>
          <cx:pt idx="21959">IE</cx:pt>
          <cx:pt idx="21960">IE</cx:pt>
          <cx:pt idx="21961">IE</cx:pt>
          <cx:pt idx="21962">IE</cx:pt>
          <cx:pt idx="21963">IE</cx:pt>
          <cx:pt idx="21964">IE</cx:pt>
          <cx:pt idx="21965">IE</cx:pt>
          <cx:pt idx="21966">IE</cx:pt>
          <cx:pt idx="21967">IE</cx:pt>
          <cx:pt idx="21968">IE</cx:pt>
          <cx:pt idx="21969">IE</cx:pt>
          <cx:pt idx="21970">IE</cx:pt>
          <cx:pt idx="21971">IE</cx:pt>
          <cx:pt idx="21972">IE</cx:pt>
          <cx:pt idx="21973">IE</cx:pt>
          <cx:pt idx="21974">IE</cx:pt>
          <cx:pt idx="21975">IE</cx:pt>
          <cx:pt idx="21976">IE</cx:pt>
          <cx:pt idx="21977">IE</cx:pt>
          <cx:pt idx="21978">IE</cx:pt>
          <cx:pt idx="21979">IE</cx:pt>
          <cx:pt idx="21980">IE</cx:pt>
          <cx:pt idx="21981">IE</cx:pt>
          <cx:pt idx="21982">IE</cx:pt>
          <cx:pt idx="21983">IE</cx:pt>
          <cx:pt idx="21984">IE</cx:pt>
          <cx:pt idx="21985">IE</cx:pt>
          <cx:pt idx="21986">IE</cx:pt>
          <cx:pt idx="21987">IE</cx:pt>
          <cx:pt idx="21988">IE</cx:pt>
          <cx:pt idx="21989">IE</cx:pt>
          <cx:pt idx="21990">IE</cx:pt>
          <cx:pt idx="21991">IE</cx:pt>
          <cx:pt idx="21992">IE</cx:pt>
          <cx:pt idx="21993">IE</cx:pt>
          <cx:pt idx="21994">IE</cx:pt>
          <cx:pt idx="21995">IE</cx:pt>
          <cx:pt idx="21996">IE</cx:pt>
          <cx:pt idx="21997">IE</cx:pt>
          <cx:pt idx="21998">IE</cx:pt>
          <cx:pt idx="21999">IE</cx:pt>
          <cx:pt idx="22000">IE</cx:pt>
          <cx:pt idx="22001">IE</cx:pt>
          <cx:pt idx="22002">IE</cx:pt>
          <cx:pt idx="22003">IE</cx:pt>
          <cx:pt idx="22004">IE</cx:pt>
          <cx:pt idx="22005">IE</cx:pt>
          <cx:pt idx="22006">IE</cx:pt>
          <cx:pt idx="22007">IE</cx:pt>
          <cx:pt idx="22008">IE</cx:pt>
          <cx:pt idx="22009">IE</cx:pt>
          <cx:pt idx="22010">IE</cx:pt>
          <cx:pt idx="22011">IE</cx:pt>
          <cx:pt idx="22012">IE</cx:pt>
          <cx:pt idx="22013">IE</cx:pt>
          <cx:pt idx="22014">IE</cx:pt>
          <cx:pt idx="22015">IE</cx:pt>
          <cx:pt idx="22016">IE</cx:pt>
          <cx:pt idx="22017">IE</cx:pt>
          <cx:pt idx="22018">IE</cx:pt>
          <cx:pt idx="22019">IE</cx:pt>
          <cx:pt idx="22020">IE</cx:pt>
          <cx:pt idx="22021">IE</cx:pt>
          <cx:pt idx="22022">IE</cx:pt>
          <cx:pt idx="22023">IE</cx:pt>
          <cx:pt idx="22024">IE</cx:pt>
          <cx:pt idx="22025">IE</cx:pt>
          <cx:pt idx="22026">IE</cx:pt>
          <cx:pt idx="22027">IE</cx:pt>
          <cx:pt idx="22028">IE</cx:pt>
          <cx:pt idx="22029">IE</cx:pt>
          <cx:pt idx="22030">IE</cx:pt>
          <cx:pt idx="22031">IE</cx:pt>
          <cx:pt idx="22032">IE</cx:pt>
          <cx:pt idx="22033">IE</cx:pt>
          <cx:pt idx="22034">IE</cx:pt>
          <cx:pt idx="22035">IE</cx:pt>
          <cx:pt idx="22036">IE</cx:pt>
          <cx:pt idx="22037">IE</cx:pt>
          <cx:pt idx="22038">IE</cx:pt>
          <cx:pt idx="22039">IE</cx:pt>
          <cx:pt idx="22040">IE</cx:pt>
          <cx:pt idx="22041">IE</cx:pt>
          <cx:pt idx="22042">IE</cx:pt>
          <cx:pt idx="22043">IE</cx:pt>
          <cx:pt idx="22044">IE</cx:pt>
          <cx:pt idx="22045">IE</cx:pt>
          <cx:pt idx="22046">IE</cx:pt>
          <cx:pt idx="22047">IE</cx:pt>
          <cx:pt idx="22048">IE</cx:pt>
          <cx:pt idx="22049">IE</cx:pt>
          <cx:pt idx="22050">IE</cx:pt>
          <cx:pt idx="22051">IE</cx:pt>
          <cx:pt idx="22052">IE</cx:pt>
          <cx:pt idx="22053">IE</cx:pt>
          <cx:pt idx="22054">IE</cx:pt>
          <cx:pt idx="22055">IE</cx:pt>
          <cx:pt idx="22056">IE</cx:pt>
          <cx:pt idx="22057">IE</cx:pt>
          <cx:pt idx="22058">IE</cx:pt>
          <cx:pt idx="22059">IE</cx:pt>
          <cx:pt idx="22060">IE</cx:pt>
          <cx:pt idx="22061">IE</cx:pt>
          <cx:pt idx="22062">IE</cx:pt>
          <cx:pt idx="22063">IE</cx:pt>
          <cx:pt idx="22064">IE</cx:pt>
          <cx:pt idx="22065">IE</cx:pt>
          <cx:pt idx="22066">IE</cx:pt>
          <cx:pt idx="22067">IE</cx:pt>
          <cx:pt idx="22068">IE</cx:pt>
          <cx:pt idx="22069">IE</cx:pt>
          <cx:pt idx="22070">IE</cx:pt>
          <cx:pt idx="22071">IE</cx:pt>
          <cx:pt idx="22072">IE</cx:pt>
          <cx:pt idx="22073">IE</cx:pt>
          <cx:pt idx="22074">IE</cx:pt>
          <cx:pt idx="22075">IE</cx:pt>
          <cx:pt idx="22076">IE</cx:pt>
          <cx:pt idx="22077">IE</cx:pt>
          <cx:pt idx="22078">IE</cx:pt>
          <cx:pt idx="22079">IE</cx:pt>
          <cx:pt idx="22080">IE</cx:pt>
          <cx:pt idx="22081">IE</cx:pt>
          <cx:pt idx="22082">IE</cx:pt>
          <cx:pt idx="22083">IE</cx:pt>
          <cx:pt idx="22084">IE</cx:pt>
          <cx:pt idx="22085">IE</cx:pt>
          <cx:pt idx="22086">IE</cx:pt>
          <cx:pt idx="22087">IE</cx:pt>
          <cx:pt idx="22088">IE</cx:pt>
          <cx:pt idx="22089">IE</cx:pt>
          <cx:pt idx="22090">IE</cx:pt>
          <cx:pt idx="22091">IE</cx:pt>
          <cx:pt idx="22092">IE</cx:pt>
          <cx:pt idx="22093">IE</cx:pt>
          <cx:pt idx="22094">IE</cx:pt>
          <cx:pt idx="22095">IE</cx:pt>
          <cx:pt idx="22096">IE</cx:pt>
          <cx:pt idx="22097">IE</cx:pt>
          <cx:pt idx="22098">IE</cx:pt>
          <cx:pt idx="22099">IE</cx:pt>
          <cx:pt idx="22100">IE</cx:pt>
          <cx:pt idx="22101">IE</cx:pt>
          <cx:pt idx="22102">IE</cx:pt>
          <cx:pt idx="22103">IE</cx:pt>
          <cx:pt idx="22104">IE</cx:pt>
          <cx:pt idx="22105">IE</cx:pt>
          <cx:pt idx="22106">IE</cx:pt>
          <cx:pt idx="22107">IE</cx:pt>
          <cx:pt idx="22108">IE</cx:pt>
          <cx:pt idx="22109">IE</cx:pt>
          <cx:pt idx="22110">IE</cx:pt>
          <cx:pt idx="22111">IE</cx:pt>
          <cx:pt idx="22112">IE</cx:pt>
          <cx:pt idx="22113">IE</cx:pt>
          <cx:pt idx="22114">IE</cx:pt>
          <cx:pt idx="22115">IE</cx:pt>
          <cx:pt idx="22116">IE</cx:pt>
          <cx:pt idx="22117">IE</cx:pt>
          <cx:pt idx="22118">IE</cx:pt>
          <cx:pt idx="22119">IE</cx:pt>
          <cx:pt idx="22120">IE</cx:pt>
          <cx:pt idx="22121">IE</cx:pt>
          <cx:pt idx="22122">IE</cx:pt>
          <cx:pt idx="22123">IE</cx:pt>
          <cx:pt idx="22124">IE</cx:pt>
          <cx:pt idx="22125">IE</cx:pt>
          <cx:pt idx="22126">IE</cx:pt>
          <cx:pt idx="22127">IE</cx:pt>
          <cx:pt idx="22128">IE</cx:pt>
          <cx:pt idx="22129">IE</cx:pt>
          <cx:pt idx="22130">IE</cx:pt>
          <cx:pt idx="22131">IE</cx:pt>
          <cx:pt idx="22132">IE</cx:pt>
          <cx:pt idx="22133">IE</cx:pt>
          <cx:pt idx="22134">IE</cx:pt>
          <cx:pt idx="22135">IE</cx:pt>
          <cx:pt idx="22136">IE</cx:pt>
          <cx:pt idx="22137">IE</cx:pt>
          <cx:pt idx="22138">IE</cx:pt>
          <cx:pt idx="22139">IE</cx:pt>
          <cx:pt idx="22140">IE</cx:pt>
          <cx:pt idx="22141">IE</cx:pt>
          <cx:pt idx="22142">IE</cx:pt>
          <cx:pt idx="22143">IE</cx:pt>
          <cx:pt idx="22144">IE</cx:pt>
          <cx:pt idx="22145">IE</cx:pt>
          <cx:pt idx="22146">IE</cx:pt>
          <cx:pt idx="22147">IE</cx:pt>
          <cx:pt idx="22148">IE</cx:pt>
          <cx:pt idx="22149">IE</cx:pt>
          <cx:pt idx="22150">IE</cx:pt>
          <cx:pt idx="22151">IE</cx:pt>
          <cx:pt idx="22152">IE</cx:pt>
          <cx:pt idx="22153">IE</cx:pt>
          <cx:pt idx="22154">IE</cx:pt>
          <cx:pt idx="22155">IE</cx:pt>
          <cx:pt idx="22156">IE</cx:pt>
          <cx:pt idx="22157">IE</cx:pt>
          <cx:pt idx="22158">IE</cx:pt>
          <cx:pt idx="22159">IE</cx:pt>
          <cx:pt idx="22160">IE</cx:pt>
          <cx:pt idx="22161">IE</cx:pt>
          <cx:pt idx="22162">IE</cx:pt>
          <cx:pt idx="22163">IE</cx:pt>
          <cx:pt idx="22164">IE</cx:pt>
          <cx:pt idx="22165">IE</cx:pt>
          <cx:pt idx="22166">IE</cx:pt>
          <cx:pt idx="22167">IE</cx:pt>
          <cx:pt idx="22168">IE</cx:pt>
          <cx:pt idx="22169">IE</cx:pt>
          <cx:pt idx="22170">IE</cx:pt>
          <cx:pt idx="22171">IE</cx:pt>
          <cx:pt idx="22172">IE</cx:pt>
          <cx:pt idx="22173">IE</cx:pt>
          <cx:pt idx="22174">IE</cx:pt>
          <cx:pt idx="22175">IE</cx:pt>
          <cx:pt idx="22176">IE</cx:pt>
          <cx:pt idx="22177">IE</cx:pt>
          <cx:pt idx="22178">IE</cx:pt>
          <cx:pt idx="22179">IE</cx:pt>
          <cx:pt idx="22180">IE</cx:pt>
          <cx:pt idx="22181">IE</cx:pt>
          <cx:pt idx="22182">IE</cx:pt>
          <cx:pt idx="22183">IE</cx:pt>
          <cx:pt idx="22184">IE</cx:pt>
          <cx:pt idx="22185">IE</cx:pt>
          <cx:pt idx="22186">IE</cx:pt>
          <cx:pt idx="22187">IE</cx:pt>
          <cx:pt idx="22188">IE</cx:pt>
          <cx:pt idx="22189">IE</cx:pt>
          <cx:pt idx="22190">IE</cx:pt>
          <cx:pt idx="22191">IE</cx:pt>
          <cx:pt idx="22192">IE</cx:pt>
          <cx:pt idx="22193">IE</cx:pt>
          <cx:pt idx="22194">IE</cx:pt>
          <cx:pt idx="22195">IE</cx:pt>
          <cx:pt idx="22196">IE</cx:pt>
          <cx:pt idx="22197">IE</cx:pt>
          <cx:pt idx="22198">IE</cx:pt>
          <cx:pt idx="22199">IE</cx:pt>
          <cx:pt idx="22200">IE</cx:pt>
          <cx:pt idx="22201">IE</cx:pt>
          <cx:pt idx="22202">IE</cx:pt>
          <cx:pt idx="22203">IE</cx:pt>
          <cx:pt idx="22204">IE</cx:pt>
          <cx:pt idx="22205">IE</cx:pt>
          <cx:pt idx="22206">IE</cx:pt>
          <cx:pt idx="22207">IE</cx:pt>
          <cx:pt idx="22208">IE</cx:pt>
          <cx:pt idx="22209">IE</cx:pt>
          <cx:pt idx="22210">IE</cx:pt>
          <cx:pt idx="22211">IE</cx:pt>
          <cx:pt idx="22212">IE</cx:pt>
          <cx:pt idx="22213">IE</cx:pt>
          <cx:pt idx="22214">IE</cx:pt>
          <cx:pt idx="22215">IE</cx:pt>
          <cx:pt idx="22216">IE</cx:pt>
          <cx:pt idx="22217">IE</cx:pt>
          <cx:pt idx="22218">IE</cx:pt>
          <cx:pt idx="22219">IE</cx:pt>
          <cx:pt idx="22220">IE</cx:pt>
          <cx:pt idx="22221">IE</cx:pt>
          <cx:pt idx="22222">IE</cx:pt>
          <cx:pt idx="22223">IE</cx:pt>
          <cx:pt idx="22224">IE</cx:pt>
          <cx:pt idx="22225">IE</cx:pt>
          <cx:pt idx="22226">IE</cx:pt>
          <cx:pt idx="22227">IE</cx:pt>
          <cx:pt idx="22228">IE</cx:pt>
          <cx:pt idx="22229">IE</cx:pt>
          <cx:pt idx="22230">IE</cx:pt>
          <cx:pt idx="22231">IE</cx:pt>
          <cx:pt idx="22232">IE</cx:pt>
          <cx:pt idx="22233">IE</cx:pt>
          <cx:pt idx="22234">IE</cx:pt>
          <cx:pt idx="22235">IE</cx:pt>
          <cx:pt idx="22236">IE</cx:pt>
          <cx:pt idx="22237">IE</cx:pt>
          <cx:pt idx="22238">IE</cx:pt>
          <cx:pt idx="22239">IE</cx:pt>
          <cx:pt idx="22240">IE</cx:pt>
          <cx:pt idx="22241">IE</cx:pt>
          <cx:pt idx="22242">IE</cx:pt>
          <cx:pt idx="22243">IE</cx:pt>
          <cx:pt idx="22244">IE</cx:pt>
          <cx:pt idx="22245">IE</cx:pt>
          <cx:pt idx="22246">IE</cx:pt>
          <cx:pt idx="22247">IE</cx:pt>
          <cx:pt idx="22248">IE</cx:pt>
          <cx:pt idx="22249">IE</cx:pt>
          <cx:pt idx="22250">IE</cx:pt>
          <cx:pt idx="22251">IE</cx:pt>
          <cx:pt idx="22252">IE</cx:pt>
          <cx:pt idx="22253">IE</cx:pt>
          <cx:pt idx="22254">IE</cx:pt>
          <cx:pt idx="22255">IE</cx:pt>
          <cx:pt idx="22256">IE</cx:pt>
          <cx:pt idx="22257">IE</cx:pt>
          <cx:pt idx="22258">IE</cx:pt>
          <cx:pt idx="22259">IE</cx:pt>
          <cx:pt idx="22260">IE</cx:pt>
          <cx:pt idx="22261">IE</cx:pt>
          <cx:pt idx="22262">IE</cx:pt>
          <cx:pt idx="22263">IE</cx:pt>
          <cx:pt idx="22264">IE</cx:pt>
          <cx:pt idx="22265">IE</cx:pt>
          <cx:pt idx="22266">IE</cx:pt>
          <cx:pt idx="22267">IE</cx:pt>
          <cx:pt idx="22268">IE</cx:pt>
          <cx:pt idx="22269">IE</cx:pt>
          <cx:pt idx="22270">IE</cx:pt>
          <cx:pt idx="22271">IE</cx:pt>
          <cx:pt idx="22272">IE</cx:pt>
          <cx:pt idx="22273">IE</cx:pt>
          <cx:pt idx="22274">IE</cx:pt>
          <cx:pt idx="22275">IE</cx:pt>
          <cx:pt idx="22276">IE</cx:pt>
          <cx:pt idx="22277">IE</cx:pt>
          <cx:pt idx="22278">IE</cx:pt>
          <cx:pt idx="22279">IE</cx:pt>
          <cx:pt idx="22280">IE</cx:pt>
          <cx:pt idx="22281">IE</cx:pt>
          <cx:pt idx="22282">IE</cx:pt>
          <cx:pt idx="22283">IE</cx:pt>
          <cx:pt idx="22284">IE</cx:pt>
          <cx:pt idx="22285">IE</cx:pt>
          <cx:pt idx="22286">IE</cx:pt>
          <cx:pt idx="22287">IE</cx:pt>
          <cx:pt idx="22288">IE</cx:pt>
          <cx:pt idx="22289">IE</cx:pt>
          <cx:pt idx="22290">IE</cx:pt>
          <cx:pt idx="22291">IE</cx:pt>
          <cx:pt idx="22292">IE</cx:pt>
          <cx:pt idx="22293">IE</cx:pt>
          <cx:pt idx="22294">IE</cx:pt>
          <cx:pt idx="22295">IE</cx:pt>
          <cx:pt idx="22296">IE</cx:pt>
          <cx:pt idx="22297">IE</cx:pt>
          <cx:pt idx="22298">IE</cx:pt>
          <cx:pt idx="22299">IE</cx:pt>
          <cx:pt idx="22300">IE</cx:pt>
          <cx:pt idx="22301">IE</cx:pt>
          <cx:pt idx="22302">IE</cx:pt>
          <cx:pt idx="22303">IE</cx:pt>
          <cx:pt idx="22304">IE</cx:pt>
          <cx:pt idx="22305">IE</cx:pt>
          <cx:pt idx="22306">IE</cx:pt>
          <cx:pt idx="22307">IE</cx:pt>
          <cx:pt idx="22308">IE</cx:pt>
          <cx:pt idx="22309">IE</cx:pt>
          <cx:pt idx="22310">IE</cx:pt>
          <cx:pt idx="22311">IE</cx:pt>
          <cx:pt idx="22312">IE</cx:pt>
          <cx:pt idx="22313">IE</cx:pt>
          <cx:pt idx="22314">IE</cx:pt>
          <cx:pt idx="22315">IE</cx:pt>
          <cx:pt idx="22316">IE</cx:pt>
          <cx:pt idx="22317">IE</cx:pt>
          <cx:pt idx="22318">IE</cx:pt>
          <cx:pt idx="22319">IE</cx:pt>
          <cx:pt idx="22320">IE</cx:pt>
          <cx:pt idx="22321">IE</cx:pt>
          <cx:pt idx="22322">IE</cx:pt>
          <cx:pt idx="22323">IE</cx:pt>
          <cx:pt idx="22324">IE</cx:pt>
          <cx:pt idx="22325">IE</cx:pt>
          <cx:pt idx="22326">IE</cx:pt>
          <cx:pt idx="22327">IE</cx:pt>
          <cx:pt idx="22328">IE</cx:pt>
          <cx:pt idx="22329">IE</cx:pt>
          <cx:pt idx="22330">IE</cx:pt>
          <cx:pt idx="22331">IE</cx:pt>
          <cx:pt idx="22332">IE</cx:pt>
          <cx:pt idx="22333">IE</cx:pt>
          <cx:pt idx="22334">IE</cx:pt>
          <cx:pt idx="22335">IE</cx:pt>
          <cx:pt idx="22336">IE</cx:pt>
          <cx:pt idx="22337">IE</cx:pt>
          <cx:pt idx="22338">IE</cx:pt>
          <cx:pt idx="22339">IE</cx:pt>
          <cx:pt idx="22340">IE</cx:pt>
          <cx:pt idx="22341">IE</cx:pt>
          <cx:pt idx="22342">IE</cx:pt>
          <cx:pt idx="22343">IE</cx:pt>
          <cx:pt idx="22344">IE</cx:pt>
          <cx:pt idx="22345">IE</cx:pt>
          <cx:pt idx="22346">IE</cx:pt>
          <cx:pt idx="22347">IE</cx:pt>
          <cx:pt idx="22348">IE</cx:pt>
          <cx:pt idx="22349">IE</cx:pt>
          <cx:pt idx="22350">IE</cx:pt>
          <cx:pt idx="22351">IE</cx:pt>
          <cx:pt idx="22352">IE</cx:pt>
          <cx:pt idx="22353">IE</cx:pt>
          <cx:pt idx="22354">IE</cx:pt>
          <cx:pt idx="22355">IE</cx:pt>
          <cx:pt idx="22356">IE</cx:pt>
          <cx:pt idx="22357">IE</cx:pt>
          <cx:pt idx="22358">IE</cx:pt>
          <cx:pt idx="22359">IE</cx:pt>
          <cx:pt idx="22360">IE</cx:pt>
          <cx:pt idx="22361">IE</cx:pt>
          <cx:pt idx="22362">IE</cx:pt>
          <cx:pt idx="22363">IE</cx:pt>
          <cx:pt idx="22364">IE</cx:pt>
          <cx:pt idx="22365">IE</cx:pt>
          <cx:pt idx="22366">IE</cx:pt>
          <cx:pt idx="22367">IE</cx:pt>
          <cx:pt idx="22368">IE</cx:pt>
          <cx:pt idx="22369">IE</cx:pt>
          <cx:pt idx="22370">IE</cx:pt>
          <cx:pt idx="22371">IE</cx:pt>
          <cx:pt idx="22372">IE</cx:pt>
          <cx:pt idx="22373">IE</cx:pt>
          <cx:pt idx="22374">IE</cx:pt>
          <cx:pt idx="22375">IE</cx:pt>
          <cx:pt idx="22376">IE</cx:pt>
          <cx:pt idx="22377">IE</cx:pt>
          <cx:pt idx="22378">IE</cx:pt>
          <cx:pt idx="22379">IE</cx:pt>
          <cx:pt idx="22380">IE</cx:pt>
          <cx:pt idx="22381">IE</cx:pt>
          <cx:pt idx="22382">IE</cx:pt>
          <cx:pt idx="22383">IE</cx:pt>
          <cx:pt idx="22384">IE</cx:pt>
          <cx:pt idx="22385">IE</cx:pt>
          <cx:pt idx="22386">IE</cx:pt>
          <cx:pt idx="22387">IE</cx:pt>
          <cx:pt idx="22388">IE</cx:pt>
          <cx:pt idx="22389">IE</cx:pt>
          <cx:pt idx="22390">IE</cx:pt>
          <cx:pt idx="22391">IE</cx:pt>
          <cx:pt idx="22392">IE</cx:pt>
          <cx:pt idx="22393">IE</cx:pt>
          <cx:pt idx="22394">IE</cx:pt>
          <cx:pt idx="22395">IE</cx:pt>
          <cx:pt idx="22396">IE</cx:pt>
          <cx:pt idx="22397">IE</cx:pt>
          <cx:pt idx="22398">IE</cx:pt>
          <cx:pt idx="22399">IE</cx:pt>
          <cx:pt idx="22400">IE</cx:pt>
          <cx:pt idx="22401">IE</cx:pt>
          <cx:pt idx="22402">IE</cx:pt>
          <cx:pt idx="22403">IE</cx:pt>
          <cx:pt idx="22404">IE</cx:pt>
          <cx:pt idx="22405">IE</cx:pt>
          <cx:pt idx="22406">IE</cx:pt>
          <cx:pt idx="22407">IE</cx:pt>
          <cx:pt idx="22408">IE</cx:pt>
          <cx:pt idx="22409">IE</cx:pt>
          <cx:pt idx="22410">IE</cx:pt>
          <cx:pt idx="22411">IE</cx:pt>
          <cx:pt idx="22412">IE</cx:pt>
          <cx:pt idx="22413">IE</cx:pt>
          <cx:pt idx="22414">IE</cx:pt>
          <cx:pt idx="22415">IE</cx:pt>
          <cx:pt idx="22416">IE</cx:pt>
          <cx:pt idx="22417">IE</cx:pt>
          <cx:pt idx="22418">IE</cx:pt>
          <cx:pt idx="22419">IE</cx:pt>
          <cx:pt idx="22420">IE</cx:pt>
          <cx:pt idx="22421">IE</cx:pt>
          <cx:pt idx="22422">IE</cx:pt>
          <cx:pt idx="22423">IE</cx:pt>
          <cx:pt idx="22424">IE</cx:pt>
          <cx:pt idx="22425">IE</cx:pt>
          <cx:pt idx="22426">IE</cx:pt>
          <cx:pt idx="22427">IE</cx:pt>
          <cx:pt idx="22428">IE</cx:pt>
          <cx:pt idx="22429">IE</cx:pt>
          <cx:pt idx="22430">IE</cx:pt>
          <cx:pt idx="22431">IE</cx:pt>
          <cx:pt idx="22432">IE</cx:pt>
          <cx:pt idx="22433">IE</cx:pt>
          <cx:pt idx="22434">IE</cx:pt>
          <cx:pt idx="22435">IE</cx:pt>
          <cx:pt idx="22436">IE</cx:pt>
          <cx:pt idx="22437">IE</cx:pt>
          <cx:pt idx="22438">IE</cx:pt>
          <cx:pt idx="22439">IE</cx:pt>
          <cx:pt idx="22440">IE</cx:pt>
          <cx:pt idx="22441">IE</cx:pt>
          <cx:pt idx="22442">IE</cx:pt>
          <cx:pt idx="22443">IE</cx:pt>
          <cx:pt idx="22444">IE</cx:pt>
          <cx:pt idx="22445">IE</cx:pt>
          <cx:pt idx="22446">IE</cx:pt>
          <cx:pt idx="22447">IE</cx:pt>
          <cx:pt idx="22448">IE</cx:pt>
          <cx:pt idx="22449">IE</cx:pt>
          <cx:pt idx="22450">IE</cx:pt>
          <cx:pt idx="22451">IE</cx:pt>
          <cx:pt idx="22452">IE</cx:pt>
          <cx:pt idx="22453">IE</cx:pt>
          <cx:pt idx="22454">IE</cx:pt>
          <cx:pt idx="22455">IE</cx:pt>
          <cx:pt idx="22456">IE</cx:pt>
          <cx:pt idx="22457">IE</cx:pt>
          <cx:pt idx="22458">IE</cx:pt>
          <cx:pt idx="22459">IE</cx:pt>
          <cx:pt idx="22460">IE</cx:pt>
          <cx:pt idx="22461">IE</cx:pt>
          <cx:pt idx="22462">IE</cx:pt>
          <cx:pt idx="22463">IE</cx:pt>
          <cx:pt idx="22464">IE</cx:pt>
          <cx:pt idx="22465">IE</cx:pt>
          <cx:pt idx="22466">IE</cx:pt>
          <cx:pt idx="22467">IE</cx:pt>
          <cx:pt idx="22468">IE</cx:pt>
          <cx:pt idx="22469">IE</cx:pt>
          <cx:pt idx="22470">IE</cx:pt>
          <cx:pt idx="22471">IE</cx:pt>
          <cx:pt idx="22472">IE</cx:pt>
          <cx:pt idx="22473">IE</cx:pt>
          <cx:pt idx="22474">IE</cx:pt>
          <cx:pt idx="22475">IE</cx:pt>
          <cx:pt idx="22476">IE</cx:pt>
          <cx:pt idx="22477">IE</cx:pt>
          <cx:pt idx="22478">IE</cx:pt>
          <cx:pt idx="22479">IE</cx:pt>
          <cx:pt idx="22480">IE</cx:pt>
          <cx:pt idx="22481">IE</cx:pt>
          <cx:pt idx="22482">IE</cx:pt>
          <cx:pt idx="22483">IE</cx:pt>
          <cx:pt idx="22484">IE</cx:pt>
          <cx:pt idx="22485">IE</cx:pt>
          <cx:pt idx="22486">IE</cx:pt>
          <cx:pt idx="22487">IE</cx:pt>
          <cx:pt idx="22488">IE</cx:pt>
          <cx:pt idx="22489">IE</cx:pt>
          <cx:pt idx="22490">IE</cx:pt>
          <cx:pt idx="22491">IE</cx:pt>
          <cx:pt idx="22492">IE</cx:pt>
          <cx:pt idx="22493">IE</cx:pt>
          <cx:pt idx="22494">IE</cx:pt>
          <cx:pt idx="22495">IE</cx:pt>
          <cx:pt idx="22496">IE</cx:pt>
          <cx:pt idx="22497">IE</cx:pt>
          <cx:pt idx="22498">IE</cx:pt>
          <cx:pt idx="22499">IE</cx:pt>
          <cx:pt idx="22500">IE</cx:pt>
          <cx:pt idx="22501">IE</cx:pt>
          <cx:pt idx="22502">IE</cx:pt>
          <cx:pt idx="22503">IE</cx:pt>
          <cx:pt idx="22504">IE</cx:pt>
          <cx:pt idx="22505">IE</cx:pt>
          <cx:pt idx="22506">IE</cx:pt>
          <cx:pt idx="22507">IE</cx:pt>
          <cx:pt idx="22508">IE</cx:pt>
          <cx:pt idx="22509">IE</cx:pt>
          <cx:pt idx="22510">IE</cx:pt>
          <cx:pt idx="22511">IE</cx:pt>
          <cx:pt idx="22512">IE</cx:pt>
          <cx:pt idx="22513">IE</cx:pt>
          <cx:pt idx="22514">IE</cx:pt>
          <cx:pt idx="22515">IE</cx:pt>
          <cx:pt idx="22516">IE</cx:pt>
          <cx:pt idx="22517">IE</cx:pt>
          <cx:pt idx="22518">IE</cx:pt>
          <cx:pt idx="22519">IE</cx:pt>
          <cx:pt idx="22520">IE</cx:pt>
          <cx:pt idx="22521">IE</cx:pt>
          <cx:pt idx="22522">IE</cx:pt>
          <cx:pt idx="22523">IE</cx:pt>
          <cx:pt idx="22524">IE</cx:pt>
          <cx:pt idx="22525">IE</cx:pt>
          <cx:pt idx="22526">IE</cx:pt>
          <cx:pt idx="22527">IE</cx:pt>
          <cx:pt idx="22528">IE</cx:pt>
          <cx:pt idx="22529">IE</cx:pt>
          <cx:pt idx="22530">IE</cx:pt>
          <cx:pt idx="22531">IE</cx:pt>
          <cx:pt idx="22532">IE</cx:pt>
          <cx:pt idx="22533">IE</cx:pt>
          <cx:pt idx="22534">IE</cx:pt>
          <cx:pt idx="22535">IE</cx:pt>
          <cx:pt idx="22536">IE</cx:pt>
          <cx:pt idx="22537">IE</cx:pt>
          <cx:pt idx="22538">IE</cx:pt>
          <cx:pt idx="22539">IE</cx:pt>
          <cx:pt idx="22540">IE</cx:pt>
          <cx:pt idx="22541">IE</cx:pt>
          <cx:pt idx="22542">IE</cx:pt>
          <cx:pt idx="22543">IE</cx:pt>
          <cx:pt idx="22544">IE</cx:pt>
          <cx:pt idx="22545">IE</cx:pt>
          <cx:pt idx="22546">IE</cx:pt>
          <cx:pt idx="22547">IE</cx:pt>
          <cx:pt idx="22548">IE</cx:pt>
          <cx:pt idx="22549">IE</cx:pt>
          <cx:pt idx="22550">IE</cx:pt>
          <cx:pt idx="22551">IE</cx:pt>
          <cx:pt idx="22552">IE</cx:pt>
          <cx:pt idx="22553">IE</cx:pt>
          <cx:pt idx="22554">IE</cx:pt>
          <cx:pt idx="22555">IE</cx:pt>
          <cx:pt idx="22556">IE</cx:pt>
          <cx:pt idx="22557">IE</cx:pt>
          <cx:pt idx="22558">IE</cx:pt>
          <cx:pt idx="22559">IE</cx:pt>
          <cx:pt idx="22560">IE</cx:pt>
          <cx:pt idx="22561">IE</cx:pt>
          <cx:pt idx="22562">IE</cx:pt>
          <cx:pt idx="22563">IE</cx:pt>
          <cx:pt idx="22564">IE</cx:pt>
          <cx:pt idx="22565">IE</cx:pt>
          <cx:pt idx="22566">IE</cx:pt>
          <cx:pt idx="22567">IE</cx:pt>
          <cx:pt idx="22568">IE</cx:pt>
          <cx:pt idx="22569">IE</cx:pt>
          <cx:pt idx="22570">IE</cx:pt>
          <cx:pt idx="22571">IE</cx:pt>
          <cx:pt idx="22572">IE</cx:pt>
          <cx:pt idx="22573">IE</cx:pt>
          <cx:pt idx="22574">IE</cx:pt>
          <cx:pt idx="22575">IE</cx:pt>
          <cx:pt idx="22576">IE</cx:pt>
          <cx:pt idx="22577">IE</cx:pt>
          <cx:pt idx="22578">IE</cx:pt>
          <cx:pt idx="22579">IE</cx:pt>
          <cx:pt idx="22580">IE</cx:pt>
          <cx:pt idx="22581">IE</cx:pt>
          <cx:pt idx="22582">IE</cx:pt>
          <cx:pt idx="22583">IE</cx:pt>
          <cx:pt idx="22584">IE</cx:pt>
          <cx:pt idx="22585">IE</cx:pt>
          <cx:pt idx="22586">IE</cx:pt>
          <cx:pt idx="22587">IE</cx:pt>
          <cx:pt idx="22588">IE</cx:pt>
          <cx:pt idx="22589">IE</cx:pt>
          <cx:pt idx="22590">IE</cx:pt>
          <cx:pt idx="22591">IE</cx:pt>
          <cx:pt idx="22592">IE</cx:pt>
          <cx:pt idx="22593">IE</cx:pt>
          <cx:pt idx="22594">IE</cx:pt>
          <cx:pt idx="22595">IE</cx:pt>
          <cx:pt idx="22596">IE</cx:pt>
          <cx:pt idx="22597">IE</cx:pt>
          <cx:pt idx="22598">IE</cx:pt>
          <cx:pt idx="22599">IE</cx:pt>
          <cx:pt idx="22600">IE</cx:pt>
          <cx:pt idx="22601">IE</cx:pt>
          <cx:pt idx="22602">IE</cx:pt>
          <cx:pt idx="22603">IE</cx:pt>
          <cx:pt idx="22604">IE</cx:pt>
          <cx:pt idx="22605">IE</cx:pt>
          <cx:pt idx="22606">IE</cx:pt>
          <cx:pt idx="22607">IE</cx:pt>
          <cx:pt idx="22608">IE</cx:pt>
          <cx:pt idx="22609">IE</cx:pt>
          <cx:pt idx="22610">IE</cx:pt>
          <cx:pt idx="22611">IE</cx:pt>
          <cx:pt idx="22612">IE</cx:pt>
          <cx:pt idx="22613">IE</cx:pt>
          <cx:pt idx="22614">IE</cx:pt>
          <cx:pt idx="22615">IE</cx:pt>
          <cx:pt idx="22616">IE</cx:pt>
          <cx:pt idx="22617">IE</cx:pt>
          <cx:pt idx="22618">IE</cx:pt>
          <cx:pt idx="22619">IE</cx:pt>
          <cx:pt idx="22620">IE</cx:pt>
          <cx:pt idx="22621">IE</cx:pt>
          <cx:pt idx="22622">IE</cx:pt>
          <cx:pt idx="22623">IE</cx:pt>
          <cx:pt idx="22624">IE</cx:pt>
          <cx:pt idx="22625">IE</cx:pt>
          <cx:pt idx="22626">IE</cx:pt>
          <cx:pt idx="22627">IE</cx:pt>
          <cx:pt idx="22628">IE</cx:pt>
          <cx:pt idx="22629">IE</cx:pt>
          <cx:pt idx="22630">IE</cx:pt>
          <cx:pt idx="22631">IE</cx:pt>
          <cx:pt idx="22632">IE</cx:pt>
          <cx:pt idx="22633">IE</cx:pt>
          <cx:pt idx="22634">IE</cx:pt>
          <cx:pt idx="22635">IE</cx:pt>
          <cx:pt idx="22636">IE</cx:pt>
          <cx:pt idx="22637">IE</cx:pt>
          <cx:pt idx="22638">IE</cx:pt>
          <cx:pt idx="22639">IE</cx:pt>
          <cx:pt idx="22640">IE</cx:pt>
          <cx:pt idx="22641">IE</cx:pt>
          <cx:pt idx="22642">IE</cx:pt>
          <cx:pt idx="22643">IE</cx:pt>
          <cx:pt idx="22644">IE</cx:pt>
          <cx:pt idx="22645">IE</cx:pt>
          <cx:pt idx="22646">IE</cx:pt>
          <cx:pt idx="22647">IE</cx:pt>
          <cx:pt idx="22648">IE</cx:pt>
          <cx:pt idx="22649">IE</cx:pt>
          <cx:pt idx="22650">IE</cx:pt>
          <cx:pt idx="22651">IE</cx:pt>
          <cx:pt idx="22652">IE</cx:pt>
          <cx:pt idx="22653">IE</cx:pt>
          <cx:pt idx="22654">IE</cx:pt>
          <cx:pt idx="22655">IE</cx:pt>
          <cx:pt idx="22656">IE</cx:pt>
          <cx:pt idx="22657">IE</cx:pt>
          <cx:pt idx="22658">IE</cx:pt>
          <cx:pt idx="22659">IE</cx:pt>
          <cx:pt idx="22660">IE</cx:pt>
          <cx:pt idx="22661">IE</cx:pt>
          <cx:pt idx="22662">IE</cx:pt>
          <cx:pt idx="22663">IE</cx:pt>
          <cx:pt idx="22664">IE</cx:pt>
          <cx:pt idx="22665">IE</cx:pt>
          <cx:pt idx="22666">IE</cx:pt>
          <cx:pt idx="22667">IE</cx:pt>
          <cx:pt idx="22668">IE</cx:pt>
          <cx:pt idx="22669">IE</cx:pt>
          <cx:pt idx="22670">IE</cx:pt>
          <cx:pt idx="22671">IE</cx:pt>
          <cx:pt idx="22672">IE</cx:pt>
          <cx:pt idx="22673">IE</cx:pt>
          <cx:pt idx="22674">IE</cx:pt>
          <cx:pt idx="22675">IE</cx:pt>
          <cx:pt idx="22676">IE</cx:pt>
          <cx:pt idx="22677">IE</cx:pt>
          <cx:pt idx="22678">IE</cx:pt>
          <cx:pt idx="22679">IE</cx:pt>
          <cx:pt idx="22680">IE</cx:pt>
          <cx:pt idx="22681">IE</cx:pt>
          <cx:pt idx="22682">IE</cx:pt>
          <cx:pt idx="22683">IE</cx:pt>
          <cx:pt idx="22684">IE</cx:pt>
          <cx:pt idx="22685">IE</cx:pt>
          <cx:pt idx="22686">IE</cx:pt>
          <cx:pt idx="22687">IE</cx:pt>
          <cx:pt idx="22688">IE</cx:pt>
          <cx:pt idx="22689">IE</cx:pt>
          <cx:pt idx="22690">IE</cx:pt>
          <cx:pt idx="22691">IE</cx:pt>
          <cx:pt idx="22692">IE</cx:pt>
          <cx:pt idx="22693">IE</cx:pt>
          <cx:pt idx="22694">IE</cx:pt>
          <cx:pt idx="22695">IE</cx:pt>
          <cx:pt idx="22696">IE</cx:pt>
          <cx:pt idx="22697">IE</cx:pt>
          <cx:pt idx="22698">IE</cx:pt>
          <cx:pt idx="22699">IE</cx:pt>
          <cx:pt idx="22700">IE</cx:pt>
          <cx:pt idx="22701">IE</cx:pt>
          <cx:pt idx="22702">IE</cx:pt>
          <cx:pt idx="22703">IE</cx:pt>
          <cx:pt idx="22704">IE</cx:pt>
          <cx:pt idx="22705">IE</cx:pt>
          <cx:pt idx="22706">IE</cx:pt>
          <cx:pt idx="22707">IE</cx:pt>
          <cx:pt idx="22708">IE</cx:pt>
          <cx:pt idx="22709">IE</cx:pt>
          <cx:pt idx="22710">IE</cx:pt>
          <cx:pt idx="22711">IE</cx:pt>
          <cx:pt idx="22712">IE</cx:pt>
          <cx:pt idx="22713">IE</cx:pt>
          <cx:pt idx="22714">IE</cx:pt>
          <cx:pt idx="22715">IE</cx:pt>
          <cx:pt idx="22716">IE</cx:pt>
          <cx:pt idx="22717">IE</cx:pt>
          <cx:pt idx="22718">IE</cx:pt>
          <cx:pt idx="22719">IE</cx:pt>
          <cx:pt idx="22720">IE</cx:pt>
          <cx:pt idx="22721">IE</cx:pt>
          <cx:pt idx="22722">IE</cx:pt>
          <cx:pt idx="22723">IE</cx:pt>
          <cx:pt idx="22724">IE</cx:pt>
          <cx:pt idx="22725">IE</cx:pt>
          <cx:pt idx="22726">IE</cx:pt>
          <cx:pt idx="22727">IE</cx:pt>
          <cx:pt idx="22728">IE</cx:pt>
          <cx:pt idx="22729">IE</cx:pt>
          <cx:pt idx="22730">IE</cx:pt>
          <cx:pt idx="22731">IE</cx:pt>
          <cx:pt idx="22732">IE</cx:pt>
          <cx:pt idx="22733">IE</cx:pt>
          <cx:pt idx="22734">IE</cx:pt>
          <cx:pt idx="22735">IE</cx:pt>
          <cx:pt idx="22736">IE</cx:pt>
          <cx:pt idx="22737">IE</cx:pt>
          <cx:pt idx="22738">IE</cx:pt>
          <cx:pt idx="22739">IE</cx:pt>
          <cx:pt idx="22740">IE</cx:pt>
          <cx:pt idx="22741">IE</cx:pt>
          <cx:pt idx="22742">IE</cx:pt>
          <cx:pt idx="22743">IE</cx:pt>
          <cx:pt idx="22744">IE</cx:pt>
          <cx:pt idx="22745">IE</cx:pt>
          <cx:pt idx="22746">IE</cx:pt>
          <cx:pt idx="22747">IE</cx:pt>
          <cx:pt idx="22748">IE</cx:pt>
          <cx:pt idx="22749">IE</cx:pt>
          <cx:pt idx="22750">IE</cx:pt>
          <cx:pt idx="22751">IE</cx:pt>
          <cx:pt idx="22752">IE</cx:pt>
          <cx:pt idx="22753">IE</cx:pt>
          <cx:pt idx="22754">IE</cx:pt>
          <cx:pt idx="22755">IE</cx:pt>
          <cx:pt idx="22756">IE</cx:pt>
          <cx:pt idx="22757">IE</cx:pt>
          <cx:pt idx="22758">IE</cx:pt>
          <cx:pt idx="22759">IE</cx:pt>
          <cx:pt idx="22760">IE</cx:pt>
          <cx:pt idx="22761">IE</cx:pt>
          <cx:pt idx="22762">IE</cx:pt>
          <cx:pt idx="22763">IE</cx:pt>
          <cx:pt idx="22764">IE</cx:pt>
          <cx:pt idx="22765">IE</cx:pt>
          <cx:pt idx="22766">IE</cx:pt>
          <cx:pt idx="22767">IE</cx:pt>
          <cx:pt idx="22768">IE</cx:pt>
          <cx:pt idx="22769">IE</cx:pt>
          <cx:pt idx="22770">IE</cx:pt>
          <cx:pt idx="22771">IE</cx:pt>
          <cx:pt idx="22772">IE</cx:pt>
          <cx:pt idx="22773">IE</cx:pt>
          <cx:pt idx="22774">IE</cx:pt>
          <cx:pt idx="22775">IE</cx:pt>
          <cx:pt idx="22776">IE</cx:pt>
          <cx:pt idx="22777">IE</cx:pt>
          <cx:pt idx="22778">IE</cx:pt>
          <cx:pt idx="22779">IE</cx:pt>
          <cx:pt idx="22780">IE</cx:pt>
          <cx:pt idx="22781">IE</cx:pt>
          <cx:pt idx="22782">IE</cx:pt>
          <cx:pt idx="22783">IE</cx:pt>
          <cx:pt idx="22784">IE</cx:pt>
          <cx:pt idx="22785">IE</cx:pt>
          <cx:pt idx="22786">IE</cx:pt>
          <cx:pt idx="22787">IE</cx:pt>
          <cx:pt idx="22788">IE</cx:pt>
          <cx:pt idx="22789">IE</cx:pt>
          <cx:pt idx="22790">IE</cx:pt>
          <cx:pt idx="22791">IE</cx:pt>
          <cx:pt idx="22792">IE</cx:pt>
          <cx:pt idx="22793">IE</cx:pt>
          <cx:pt idx="22794">IE</cx:pt>
          <cx:pt idx="22795">IE</cx:pt>
          <cx:pt idx="22796">IE</cx:pt>
          <cx:pt idx="22797">IE</cx:pt>
          <cx:pt idx="22798">IE</cx:pt>
          <cx:pt idx="22799">IE</cx:pt>
          <cx:pt idx="22800">IE</cx:pt>
          <cx:pt idx="22801">IE</cx:pt>
          <cx:pt idx="22802">IE</cx:pt>
          <cx:pt idx="22803">IE</cx:pt>
          <cx:pt idx="22804">IE</cx:pt>
          <cx:pt idx="22805">IE</cx:pt>
          <cx:pt idx="22806">IE</cx:pt>
          <cx:pt idx="22807">IE</cx:pt>
          <cx:pt idx="22808">IE</cx:pt>
          <cx:pt idx="22809">IE</cx:pt>
          <cx:pt idx="22810">IE</cx:pt>
          <cx:pt idx="22811">IE</cx:pt>
          <cx:pt idx="22812">IE</cx:pt>
          <cx:pt idx="22813">IE</cx:pt>
          <cx:pt idx="22814">IE</cx:pt>
          <cx:pt idx="22815">IE</cx:pt>
          <cx:pt idx="22816">IE</cx:pt>
          <cx:pt idx="22817">IE</cx:pt>
          <cx:pt idx="22818">IE</cx:pt>
          <cx:pt idx="22819">IE</cx:pt>
          <cx:pt idx="22820">IE</cx:pt>
          <cx:pt idx="22821">IE</cx:pt>
          <cx:pt idx="22822">IE</cx:pt>
          <cx:pt idx="22823">IE</cx:pt>
          <cx:pt idx="22824">IE</cx:pt>
          <cx:pt idx="22825">IE</cx:pt>
          <cx:pt idx="22826">IE</cx:pt>
          <cx:pt idx="22827">IE</cx:pt>
          <cx:pt idx="22828">IE</cx:pt>
          <cx:pt idx="22829">IE</cx:pt>
          <cx:pt idx="22830">IE</cx:pt>
          <cx:pt idx="22831">IE</cx:pt>
          <cx:pt idx="22832">IE</cx:pt>
          <cx:pt idx="22833">IE</cx:pt>
          <cx:pt idx="22834">IE</cx:pt>
          <cx:pt idx="22835">IE</cx:pt>
          <cx:pt idx="22836">IE</cx:pt>
          <cx:pt idx="22837">IE</cx:pt>
          <cx:pt idx="22838">IE</cx:pt>
          <cx:pt idx="22839">IE</cx:pt>
          <cx:pt idx="22840">IE</cx:pt>
          <cx:pt idx="22841">IE</cx:pt>
          <cx:pt idx="22842">IE</cx:pt>
          <cx:pt idx="22843">IE</cx:pt>
          <cx:pt idx="22844">IE</cx:pt>
          <cx:pt idx="22845">IE</cx:pt>
          <cx:pt idx="22846">IE</cx:pt>
          <cx:pt idx="22847">IE</cx:pt>
          <cx:pt idx="22848">IE</cx:pt>
          <cx:pt idx="22849">IE</cx:pt>
          <cx:pt idx="22850">IE</cx:pt>
          <cx:pt idx="22851">IE</cx:pt>
          <cx:pt idx="22852">IE</cx:pt>
          <cx:pt idx="22853">IE</cx:pt>
          <cx:pt idx="22854">IE</cx:pt>
          <cx:pt idx="22855">IE</cx:pt>
          <cx:pt idx="22856">IE</cx:pt>
          <cx:pt idx="22857">IE</cx:pt>
          <cx:pt idx="22858">IE</cx:pt>
          <cx:pt idx="22859">IE</cx:pt>
          <cx:pt idx="22860">IE</cx:pt>
          <cx:pt idx="22861">IE</cx:pt>
          <cx:pt idx="22862">IE</cx:pt>
          <cx:pt idx="22863">IE</cx:pt>
          <cx:pt idx="22864">IE</cx:pt>
          <cx:pt idx="22865">IE</cx:pt>
          <cx:pt idx="22866">IE</cx:pt>
          <cx:pt idx="22867">IE</cx:pt>
          <cx:pt idx="22868">IE</cx:pt>
          <cx:pt idx="22869">IE</cx:pt>
          <cx:pt idx="22870">IE</cx:pt>
          <cx:pt idx="22871">IE</cx:pt>
          <cx:pt idx="22872">IE</cx:pt>
          <cx:pt idx="22873">IE</cx:pt>
          <cx:pt idx="22874">IE</cx:pt>
          <cx:pt idx="22875">IE</cx:pt>
          <cx:pt idx="22876">IE</cx:pt>
          <cx:pt idx="22877">IE</cx:pt>
          <cx:pt idx="22878">IE</cx:pt>
          <cx:pt idx="22879">IE</cx:pt>
          <cx:pt idx="22880">IE</cx:pt>
          <cx:pt idx="22881">IE</cx:pt>
          <cx:pt idx="22882">IE</cx:pt>
          <cx:pt idx="22883">IE</cx:pt>
          <cx:pt idx="22884">IE</cx:pt>
          <cx:pt idx="22885">IE</cx:pt>
          <cx:pt idx="22886">IE</cx:pt>
          <cx:pt idx="22887">IE</cx:pt>
          <cx:pt idx="22888">IE</cx:pt>
          <cx:pt idx="22889">IE</cx:pt>
          <cx:pt idx="22890">IE</cx:pt>
          <cx:pt idx="22891">IE</cx:pt>
          <cx:pt idx="22892">IE</cx:pt>
          <cx:pt idx="22893">IE</cx:pt>
          <cx:pt idx="22894">IE</cx:pt>
          <cx:pt idx="22895">IE</cx:pt>
          <cx:pt idx="22896">IE</cx:pt>
          <cx:pt idx="22897">IE</cx:pt>
          <cx:pt idx="22898">IE</cx:pt>
          <cx:pt idx="22899">IE</cx:pt>
          <cx:pt idx="22900">IE</cx:pt>
          <cx:pt idx="22901">IE</cx:pt>
          <cx:pt idx="22902">IE</cx:pt>
          <cx:pt idx="22903">IE</cx:pt>
          <cx:pt idx="22904">IE</cx:pt>
          <cx:pt idx="22905">IE</cx:pt>
          <cx:pt idx="22906">IE</cx:pt>
          <cx:pt idx="22907">IE</cx:pt>
          <cx:pt idx="22908">IE</cx:pt>
          <cx:pt idx="22909">IE</cx:pt>
          <cx:pt idx="22910">IE</cx:pt>
          <cx:pt idx="22911">IE</cx:pt>
          <cx:pt idx="22912">IE</cx:pt>
          <cx:pt idx="22913">IE</cx:pt>
          <cx:pt idx="22914">IE</cx:pt>
          <cx:pt idx="22915">IE</cx:pt>
          <cx:pt idx="22916">IE</cx:pt>
          <cx:pt idx="22917">IE</cx:pt>
          <cx:pt idx="22918">IE</cx:pt>
          <cx:pt idx="22919">IE</cx:pt>
          <cx:pt idx="22920">IE</cx:pt>
          <cx:pt idx="22921">IE</cx:pt>
          <cx:pt idx="22922">IE</cx:pt>
          <cx:pt idx="22923">IE</cx:pt>
          <cx:pt idx="22924">IE</cx:pt>
          <cx:pt idx="22925">IE</cx:pt>
          <cx:pt idx="22926">IE</cx:pt>
          <cx:pt idx="22927">IE</cx:pt>
          <cx:pt idx="22928">IE</cx:pt>
          <cx:pt idx="22929">IE</cx:pt>
          <cx:pt idx="22930">IE</cx:pt>
          <cx:pt idx="22931">IE</cx:pt>
          <cx:pt idx="22932">IE</cx:pt>
          <cx:pt idx="22933">IE</cx:pt>
          <cx:pt idx="22934">IE</cx:pt>
          <cx:pt idx="22935">IE</cx:pt>
          <cx:pt idx="22936">IE</cx:pt>
          <cx:pt idx="22937">IE</cx:pt>
          <cx:pt idx="22938">IE</cx:pt>
          <cx:pt idx="22939">IE</cx:pt>
          <cx:pt idx="22940">IE</cx:pt>
          <cx:pt idx="22941">IE</cx:pt>
          <cx:pt idx="22942">IE</cx:pt>
          <cx:pt idx="22943">IE</cx:pt>
          <cx:pt idx="22944">IE</cx:pt>
          <cx:pt idx="22945">IE</cx:pt>
          <cx:pt idx="22946">IE</cx:pt>
          <cx:pt idx="22947">IE</cx:pt>
          <cx:pt idx="22948">IE</cx:pt>
          <cx:pt idx="22949">IE</cx:pt>
          <cx:pt idx="22950">IE</cx:pt>
          <cx:pt idx="22951">IE</cx:pt>
          <cx:pt idx="22952">IE</cx:pt>
          <cx:pt idx="22953">IE</cx:pt>
          <cx:pt idx="22954">IE</cx:pt>
          <cx:pt idx="22955">IE</cx:pt>
          <cx:pt idx="22956">IE</cx:pt>
          <cx:pt idx="22957">IE</cx:pt>
          <cx:pt idx="22958">IE</cx:pt>
          <cx:pt idx="22959">IE</cx:pt>
          <cx:pt idx="22960">IE</cx:pt>
          <cx:pt idx="22961">IE</cx:pt>
          <cx:pt idx="22962">IE</cx:pt>
          <cx:pt idx="22963">IE</cx:pt>
          <cx:pt idx="22964">IE</cx:pt>
          <cx:pt idx="22965">IE</cx:pt>
          <cx:pt idx="22966">IE</cx:pt>
          <cx:pt idx="22967">IE</cx:pt>
          <cx:pt idx="22968">IE</cx:pt>
          <cx:pt idx="22969">IE</cx:pt>
          <cx:pt idx="22970">IE</cx:pt>
          <cx:pt idx="22971">IE</cx:pt>
          <cx:pt idx="22972">IE</cx:pt>
          <cx:pt idx="22973">IE</cx:pt>
          <cx:pt idx="22974">IE</cx:pt>
          <cx:pt idx="22975">IE</cx:pt>
          <cx:pt idx="22976">IE</cx:pt>
          <cx:pt idx="22977">IE</cx:pt>
          <cx:pt idx="22978">IE</cx:pt>
          <cx:pt idx="22979">IE</cx:pt>
          <cx:pt idx="22980">IE</cx:pt>
          <cx:pt idx="22981">IE</cx:pt>
          <cx:pt idx="22982">IE</cx:pt>
          <cx:pt idx="22983">IE</cx:pt>
          <cx:pt idx="22984">IE</cx:pt>
          <cx:pt idx="22985">IE</cx:pt>
          <cx:pt idx="22986">IE</cx:pt>
          <cx:pt idx="22987">IE</cx:pt>
          <cx:pt idx="22988">IE</cx:pt>
          <cx:pt idx="22989">IE</cx:pt>
          <cx:pt idx="22990">IE</cx:pt>
          <cx:pt idx="22991">IE</cx:pt>
          <cx:pt idx="22992">IE</cx:pt>
          <cx:pt idx="22993">IE</cx:pt>
          <cx:pt idx="22994">IE</cx:pt>
          <cx:pt idx="22995">IE</cx:pt>
          <cx:pt idx="22996">IE</cx:pt>
          <cx:pt idx="22997">IE</cx:pt>
          <cx:pt idx="22998">IE</cx:pt>
          <cx:pt idx="22999">IE</cx:pt>
          <cx:pt idx="23000">IE</cx:pt>
          <cx:pt idx="23001">IE</cx:pt>
          <cx:pt idx="23002">IE</cx:pt>
          <cx:pt idx="23003">IE</cx:pt>
          <cx:pt idx="23004">IE</cx:pt>
          <cx:pt idx="23005">IE</cx:pt>
          <cx:pt idx="23006">IE</cx:pt>
          <cx:pt idx="23007">IE</cx:pt>
          <cx:pt idx="23008">IE</cx:pt>
          <cx:pt idx="23009">IE</cx:pt>
          <cx:pt idx="23010">IE</cx:pt>
          <cx:pt idx="23011">IE</cx:pt>
          <cx:pt idx="23012">IE</cx:pt>
          <cx:pt idx="23013">IE</cx:pt>
          <cx:pt idx="23014">IE</cx:pt>
          <cx:pt idx="23015">IE</cx:pt>
          <cx:pt idx="23016">IE</cx:pt>
          <cx:pt idx="23017">IE</cx:pt>
          <cx:pt idx="23018">IE</cx:pt>
          <cx:pt idx="23019">IE</cx:pt>
          <cx:pt idx="23020">IE</cx:pt>
          <cx:pt idx="23021">IE</cx:pt>
          <cx:pt idx="23022">IE</cx:pt>
          <cx:pt idx="23023">IE</cx:pt>
          <cx:pt idx="23024">IE</cx:pt>
          <cx:pt idx="23025">IE</cx:pt>
          <cx:pt idx="23026">IE</cx:pt>
          <cx:pt idx="23027">IE</cx:pt>
          <cx:pt idx="23028">IE</cx:pt>
          <cx:pt idx="23029">IE</cx:pt>
          <cx:pt idx="23030">IE</cx:pt>
          <cx:pt idx="23031">IE</cx:pt>
          <cx:pt idx="23032">IE</cx:pt>
          <cx:pt idx="23033">IE</cx:pt>
          <cx:pt idx="23034">IE</cx:pt>
          <cx:pt idx="23035">IE</cx:pt>
          <cx:pt idx="23036">IE</cx:pt>
          <cx:pt idx="23037">IE</cx:pt>
          <cx:pt idx="23038">IE</cx:pt>
          <cx:pt idx="23039">IE</cx:pt>
          <cx:pt idx="23040">IE</cx:pt>
          <cx:pt idx="23041">IE</cx:pt>
          <cx:pt idx="23042">IE</cx:pt>
          <cx:pt idx="23043">IE</cx:pt>
          <cx:pt idx="23044">IE</cx:pt>
          <cx:pt idx="23045">IE</cx:pt>
          <cx:pt idx="23046">IE</cx:pt>
          <cx:pt idx="23047">IE</cx:pt>
          <cx:pt idx="23048">IE</cx:pt>
          <cx:pt idx="23049">IE</cx:pt>
          <cx:pt idx="23050">IE</cx:pt>
          <cx:pt idx="23051">IE</cx:pt>
          <cx:pt idx="23052">IE</cx:pt>
          <cx:pt idx="23053">IE</cx:pt>
          <cx:pt idx="23054">IE</cx:pt>
          <cx:pt idx="23055">IE</cx:pt>
          <cx:pt idx="23056">IE</cx:pt>
          <cx:pt idx="23057">IE</cx:pt>
          <cx:pt idx="23058">IE</cx:pt>
          <cx:pt idx="23059">IE</cx:pt>
          <cx:pt idx="23060">IE</cx:pt>
          <cx:pt idx="23061">IE</cx:pt>
          <cx:pt idx="23062">IE</cx:pt>
          <cx:pt idx="23063">IE</cx:pt>
          <cx:pt idx="23064">IE</cx:pt>
          <cx:pt idx="23065">IE</cx:pt>
          <cx:pt idx="23066">IE</cx:pt>
          <cx:pt idx="23067">IE</cx:pt>
          <cx:pt idx="23068">IE</cx:pt>
          <cx:pt idx="23069">IE</cx:pt>
          <cx:pt idx="23070">IE</cx:pt>
          <cx:pt idx="23071">IE</cx:pt>
          <cx:pt idx="23072">IE</cx:pt>
          <cx:pt idx="23073">IE</cx:pt>
          <cx:pt idx="23074">IE</cx:pt>
          <cx:pt idx="23075">IE</cx:pt>
          <cx:pt idx="23076">IE</cx:pt>
          <cx:pt idx="23077">IE</cx:pt>
          <cx:pt idx="23078">IE</cx:pt>
          <cx:pt idx="23079">IE</cx:pt>
          <cx:pt idx="23080">IE</cx:pt>
          <cx:pt idx="23081">IE</cx:pt>
          <cx:pt idx="23082">IE</cx:pt>
          <cx:pt idx="23083">IE</cx:pt>
          <cx:pt idx="23084">IE</cx:pt>
          <cx:pt idx="23085">IE</cx:pt>
          <cx:pt idx="23086">IE</cx:pt>
          <cx:pt idx="23087">IE</cx:pt>
          <cx:pt idx="23088">IE</cx:pt>
          <cx:pt idx="23089">IE</cx:pt>
          <cx:pt idx="23090">IE</cx:pt>
          <cx:pt idx="23091">IE</cx:pt>
          <cx:pt idx="23092">IE</cx:pt>
          <cx:pt idx="23093">IE</cx:pt>
          <cx:pt idx="23094">IE</cx:pt>
          <cx:pt idx="23095">IE</cx:pt>
          <cx:pt idx="23096">IE</cx:pt>
          <cx:pt idx="23097">IE</cx:pt>
          <cx:pt idx="23098">IE</cx:pt>
          <cx:pt idx="23099">IE</cx:pt>
          <cx:pt idx="23100">IE</cx:pt>
          <cx:pt idx="23101">IE</cx:pt>
          <cx:pt idx="23102">IE</cx:pt>
          <cx:pt idx="23103">IE</cx:pt>
          <cx:pt idx="23104">IE</cx:pt>
          <cx:pt idx="23105">IE</cx:pt>
          <cx:pt idx="23106">IE</cx:pt>
          <cx:pt idx="23107">IE</cx:pt>
          <cx:pt idx="23108">IE</cx:pt>
          <cx:pt idx="23109">IE</cx:pt>
          <cx:pt idx="23110">IE</cx:pt>
          <cx:pt idx="23111">IE</cx:pt>
          <cx:pt idx="23112">IE</cx:pt>
          <cx:pt idx="23113">IE</cx:pt>
          <cx:pt idx="23114">IE</cx:pt>
          <cx:pt idx="23115">IE</cx:pt>
          <cx:pt idx="23116">IE</cx:pt>
          <cx:pt idx="23117">IE</cx:pt>
          <cx:pt idx="23118">IE</cx:pt>
          <cx:pt idx="23119">IE</cx:pt>
          <cx:pt idx="23120">IE</cx:pt>
          <cx:pt idx="23121">IE</cx:pt>
          <cx:pt idx="23122">IE</cx:pt>
          <cx:pt idx="23123">IE</cx:pt>
          <cx:pt idx="23124">IE</cx:pt>
          <cx:pt idx="23125">IE</cx:pt>
          <cx:pt idx="23126">IE</cx:pt>
          <cx:pt idx="23127">IE</cx:pt>
          <cx:pt idx="23128">IE</cx:pt>
          <cx:pt idx="23129">IE</cx:pt>
          <cx:pt idx="23130">IE</cx:pt>
          <cx:pt idx="23131">IE</cx:pt>
          <cx:pt idx="23132">IE</cx:pt>
          <cx:pt idx="23133">IE</cx:pt>
          <cx:pt idx="23134">IE</cx:pt>
          <cx:pt idx="23135">IE</cx:pt>
          <cx:pt idx="23136">IE</cx:pt>
          <cx:pt idx="23137">IE</cx:pt>
          <cx:pt idx="23138">IE</cx:pt>
          <cx:pt idx="23139">IE</cx:pt>
          <cx:pt idx="23140">IE</cx:pt>
          <cx:pt idx="23141">IE</cx:pt>
          <cx:pt idx="23142">IE</cx:pt>
          <cx:pt idx="23143">IE</cx:pt>
          <cx:pt idx="23144">IE</cx:pt>
          <cx:pt idx="23145">IE</cx:pt>
          <cx:pt idx="23146">IE</cx:pt>
          <cx:pt idx="23147">IE</cx:pt>
          <cx:pt idx="23148">IE</cx:pt>
          <cx:pt idx="23149">IE</cx:pt>
          <cx:pt idx="23150">IE</cx:pt>
          <cx:pt idx="23151">IE</cx:pt>
          <cx:pt idx="23152">IE</cx:pt>
          <cx:pt idx="23153">IE</cx:pt>
          <cx:pt idx="23154">IE</cx:pt>
          <cx:pt idx="23155">IE</cx:pt>
          <cx:pt idx="23156">IE</cx:pt>
          <cx:pt idx="23157">IE</cx:pt>
          <cx:pt idx="23158">IE</cx:pt>
          <cx:pt idx="23159">IE</cx:pt>
          <cx:pt idx="23160">IE</cx:pt>
          <cx:pt idx="23161">IE</cx:pt>
          <cx:pt idx="23162">IE</cx:pt>
          <cx:pt idx="23163">IE</cx:pt>
          <cx:pt idx="23164">IE</cx:pt>
          <cx:pt idx="23165">IE</cx:pt>
          <cx:pt idx="23166">IE</cx:pt>
          <cx:pt idx="23167">IE</cx:pt>
          <cx:pt idx="23168">IE</cx:pt>
          <cx:pt idx="23169">IE</cx:pt>
          <cx:pt idx="23170">IE</cx:pt>
          <cx:pt idx="23171">IE</cx:pt>
          <cx:pt idx="23172">IE</cx:pt>
          <cx:pt idx="23173">IE</cx:pt>
          <cx:pt idx="23174">IE</cx:pt>
          <cx:pt idx="23175">IE</cx:pt>
          <cx:pt idx="23176">IE</cx:pt>
          <cx:pt idx="23177">IE</cx:pt>
          <cx:pt idx="23178">IE</cx:pt>
          <cx:pt idx="23179">IE</cx:pt>
          <cx:pt idx="23180">IE</cx:pt>
          <cx:pt idx="23181">IE</cx:pt>
          <cx:pt idx="23182">IE</cx:pt>
          <cx:pt idx="23183">IE</cx:pt>
          <cx:pt idx="23184">IE</cx:pt>
          <cx:pt idx="23185">IE</cx:pt>
          <cx:pt idx="23186">IE</cx:pt>
          <cx:pt idx="23187">IE</cx:pt>
          <cx:pt idx="23188">IE</cx:pt>
          <cx:pt idx="23189">IE</cx:pt>
          <cx:pt idx="23190">IE</cx:pt>
          <cx:pt idx="23191">IE</cx:pt>
          <cx:pt idx="23192">IE</cx:pt>
          <cx:pt idx="23193">IE</cx:pt>
          <cx:pt idx="23194">IE</cx:pt>
          <cx:pt idx="23195">IE</cx:pt>
          <cx:pt idx="23196">IE</cx:pt>
          <cx:pt idx="23197">IE</cx:pt>
          <cx:pt idx="23198">IE</cx:pt>
          <cx:pt idx="23199">IE</cx:pt>
          <cx:pt idx="23200">IE</cx:pt>
          <cx:pt idx="23201">IE</cx:pt>
          <cx:pt idx="23202">IE</cx:pt>
          <cx:pt idx="23203">IE</cx:pt>
          <cx:pt idx="23204">IE</cx:pt>
          <cx:pt idx="23205">IE</cx:pt>
          <cx:pt idx="23206">IE</cx:pt>
          <cx:pt idx="23207">IE</cx:pt>
          <cx:pt idx="23208">IE</cx:pt>
          <cx:pt idx="23209">IE</cx:pt>
          <cx:pt idx="23210">IE</cx:pt>
          <cx:pt idx="23211">IE</cx:pt>
          <cx:pt idx="23212">IE</cx:pt>
          <cx:pt idx="23213">IE</cx:pt>
          <cx:pt idx="23214">IE</cx:pt>
          <cx:pt idx="23215">IE</cx:pt>
          <cx:pt idx="23216">IE</cx:pt>
          <cx:pt idx="23217">IE</cx:pt>
          <cx:pt idx="23218">IE</cx:pt>
          <cx:pt idx="23219">IE</cx:pt>
          <cx:pt idx="23220">IE</cx:pt>
          <cx:pt idx="23221">IE</cx:pt>
          <cx:pt idx="23222">IE</cx:pt>
          <cx:pt idx="23223">IE</cx:pt>
          <cx:pt idx="23224">IE</cx:pt>
          <cx:pt idx="23225">IE</cx:pt>
          <cx:pt idx="23226">IE</cx:pt>
          <cx:pt idx="23227">IE</cx:pt>
          <cx:pt idx="23228">IE</cx:pt>
          <cx:pt idx="23229">IE</cx:pt>
          <cx:pt idx="23230">IE</cx:pt>
          <cx:pt idx="23231">IE</cx:pt>
          <cx:pt idx="23232">IE</cx:pt>
          <cx:pt idx="23233">IE</cx:pt>
          <cx:pt idx="23234">IE</cx:pt>
          <cx:pt idx="23235">IE</cx:pt>
          <cx:pt idx="23236">IE</cx:pt>
          <cx:pt idx="23237">IE</cx:pt>
          <cx:pt idx="23238">IE</cx:pt>
          <cx:pt idx="23239">IE</cx:pt>
          <cx:pt idx="23240">IE</cx:pt>
          <cx:pt idx="23241">IE</cx:pt>
          <cx:pt idx="23242">IE</cx:pt>
          <cx:pt idx="23243">IE</cx:pt>
          <cx:pt idx="23244">IE</cx:pt>
          <cx:pt idx="23245">IE</cx:pt>
          <cx:pt idx="23246">IE</cx:pt>
          <cx:pt idx="23247">IE</cx:pt>
          <cx:pt idx="23248">IE</cx:pt>
          <cx:pt idx="23249">IE</cx:pt>
          <cx:pt idx="23250">IE</cx:pt>
          <cx:pt idx="23251">IE</cx:pt>
          <cx:pt idx="23252">IE</cx:pt>
          <cx:pt idx="23253">IE</cx:pt>
          <cx:pt idx="23254">IE</cx:pt>
          <cx:pt idx="23255">IE</cx:pt>
          <cx:pt idx="23256">IE</cx:pt>
          <cx:pt idx="23257">IE</cx:pt>
          <cx:pt idx="23258">IE</cx:pt>
          <cx:pt idx="23259">IE</cx:pt>
          <cx:pt idx="23260">IE</cx:pt>
          <cx:pt idx="23261">IE</cx:pt>
          <cx:pt idx="23262">IE</cx:pt>
          <cx:pt idx="23263">IE</cx:pt>
          <cx:pt idx="23264">IE</cx:pt>
          <cx:pt idx="23265">IE</cx:pt>
          <cx:pt idx="23266">IE</cx:pt>
          <cx:pt idx="23267">IE</cx:pt>
          <cx:pt idx="23268">IE</cx:pt>
          <cx:pt idx="23269">IE</cx:pt>
          <cx:pt idx="23270">IE</cx:pt>
          <cx:pt idx="23271">IE</cx:pt>
          <cx:pt idx="23272">IE</cx:pt>
          <cx:pt idx="23273">IE</cx:pt>
          <cx:pt idx="23274">IE</cx:pt>
          <cx:pt idx="23275">IE</cx:pt>
          <cx:pt idx="23276">IE</cx:pt>
          <cx:pt idx="23277">IE</cx:pt>
          <cx:pt idx="23278">IE</cx:pt>
          <cx:pt idx="23279">IE</cx:pt>
          <cx:pt idx="23280">IE</cx:pt>
          <cx:pt idx="23281">IE</cx:pt>
          <cx:pt idx="23282">IE</cx:pt>
          <cx:pt idx="23283">IE</cx:pt>
          <cx:pt idx="23284">IE</cx:pt>
          <cx:pt idx="23285">IE</cx:pt>
          <cx:pt idx="23286">IE</cx:pt>
          <cx:pt idx="23287">IE</cx:pt>
          <cx:pt idx="23288">IE</cx:pt>
          <cx:pt idx="23289">IE</cx:pt>
          <cx:pt idx="23290">IE</cx:pt>
          <cx:pt idx="23291">IE</cx:pt>
          <cx:pt idx="23292">IE</cx:pt>
          <cx:pt idx="23293">IE</cx:pt>
          <cx:pt idx="23294">IE</cx:pt>
          <cx:pt idx="23295">IE</cx:pt>
          <cx:pt idx="23296">IE</cx:pt>
          <cx:pt idx="23297">IE</cx:pt>
          <cx:pt idx="23298">IE</cx:pt>
          <cx:pt idx="23299">IE</cx:pt>
          <cx:pt idx="23300">IE</cx:pt>
          <cx:pt idx="23301">IE</cx:pt>
          <cx:pt idx="23302">IE</cx:pt>
          <cx:pt idx="23303">IE</cx:pt>
          <cx:pt idx="23304">IE</cx:pt>
          <cx:pt idx="23305">IE</cx:pt>
          <cx:pt idx="23306">IE</cx:pt>
          <cx:pt idx="23307">IE</cx:pt>
          <cx:pt idx="23308">IE</cx:pt>
          <cx:pt idx="23309">IE</cx:pt>
          <cx:pt idx="23310">IE</cx:pt>
          <cx:pt idx="23311">IE</cx:pt>
          <cx:pt idx="23312">IE</cx:pt>
          <cx:pt idx="23313">IE</cx:pt>
          <cx:pt idx="23314">IE</cx:pt>
          <cx:pt idx="23315">IE</cx:pt>
          <cx:pt idx="23316">IE</cx:pt>
          <cx:pt idx="23317">IE</cx:pt>
          <cx:pt idx="23318">IE</cx:pt>
          <cx:pt idx="23319">IE</cx:pt>
          <cx:pt idx="23320">IE</cx:pt>
          <cx:pt idx="23321">IE</cx:pt>
          <cx:pt idx="23322">IE</cx:pt>
          <cx:pt idx="23323">IE</cx:pt>
          <cx:pt idx="23324">IE</cx:pt>
          <cx:pt idx="23325">IE</cx:pt>
          <cx:pt idx="23326">IE</cx:pt>
          <cx:pt idx="23327">IE</cx:pt>
          <cx:pt idx="23328">IE</cx:pt>
          <cx:pt idx="23329">IE</cx:pt>
          <cx:pt idx="23330">IE</cx:pt>
          <cx:pt idx="23331">IE</cx:pt>
          <cx:pt idx="23332">IE</cx:pt>
          <cx:pt idx="23333">IE</cx:pt>
          <cx:pt idx="23334">IE</cx:pt>
          <cx:pt idx="23335">IE</cx:pt>
          <cx:pt idx="23336">IE</cx:pt>
          <cx:pt idx="23337">IE</cx:pt>
          <cx:pt idx="23338">IE</cx:pt>
          <cx:pt idx="23339">IE</cx:pt>
          <cx:pt idx="23340">IE</cx:pt>
          <cx:pt idx="23341">IE</cx:pt>
          <cx:pt idx="23342">IE</cx:pt>
          <cx:pt idx="23343">IE</cx:pt>
          <cx:pt idx="23344">IE</cx:pt>
          <cx:pt idx="23345">IE</cx:pt>
          <cx:pt idx="23346">IE</cx:pt>
          <cx:pt idx="23347">IE</cx:pt>
          <cx:pt idx="23348">IE</cx:pt>
          <cx:pt idx="23349">IE</cx:pt>
          <cx:pt idx="23350">IE</cx:pt>
          <cx:pt idx="23351">IE</cx:pt>
          <cx:pt idx="23352">IE</cx:pt>
          <cx:pt idx="23353">IE</cx:pt>
          <cx:pt idx="23354">IE</cx:pt>
          <cx:pt idx="23355">IE</cx:pt>
          <cx:pt idx="23356">IE</cx:pt>
          <cx:pt idx="23357">IE</cx:pt>
          <cx:pt idx="23358">IE</cx:pt>
          <cx:pt idx="23359">IE</cx:pt>
          <cx:pt idx="23360">IE</cx:pt>
          <cx:pt idx="23361">IE</cx:pt>
          <cx:pt idx="23362">IE</cx:pt>
          <cx:pt idx="23363">IE</cx:pt>
          <cx:pt idx="23364">IE</cx:pt>
          <cx:pt idx="23365">IE</cx:pt>
          <cx:pt idx="23366">IE</cx:pt>
          <cx:pt idx="23367">IE</cx:pt>
          <cx:pt idx="23368">IE</cx:pt>
          <cx:pt idx="23369">IE</cx:pt>
          <cx:pt idx="23370">IE</cx:pt>
          <cx:pt idx="23371">IE</cx:pt>
          <cx:pt idx="23372">IE</cx:pt>
          <cx:pt idx="23373">IE</cx:pt>
          <cx:pt idx="23374">IE</cx:pt>
          <cx:pt idx="23375">IE</cx:pt>
          <cx:pt idx="23376">IE</cx:pt>
          <cx:pt idx="23377">IE</cx:pt>
          <cx:pt idx="23378">IE</cx:pt>
          <cx:pt idx="23379">IE</cx:pt>
          <cx:pt idx="23380">IE</cx:pt>
          <cx:pt idx="23381">IE</cx:pt>
          <cx:pt idx="23382">IE</cx:pt>
          <cx:pt idx="23383">IE</cx:pt>
          <cx:pt idx="23384">IE</cx:pt>
          <cx:pt idx="23385">IE</cx:pt>
          <cx:pt idx="23386">IE</cx:pt>
          <cx:pt idx="23387">IE</cx:pt>
          <cx:pt idx="23388">IE</cx:pt>
          <cx:pt idx="23389">IE</cx:pt>
          <cx:pt idx="23390">IE</cx:pt>
          <cx:pt idx="23391">IE</cx:pt>
          <cx:pt idx="23392">IE</cx:pt>
          <cx:pt idx="23393">IE</cx:pt>
          <cx:pt idx="23394">IE</cx:pt>
          <cx:pt idx="23395">IE</cx:pt>
          <cx:pt idx="23396">IE</cx:pt>
          <cx:pt idx="23397">IE</cx:pt>
          <cx:pt idx="23398">IE</cx:pt>
          <cx:pt idx="23399">IE</cx:pt>
          <cx:pt idx="23400">IE</cx:pt>
          <cx:pt idx="23401">IE</cx:pt>
          <cx:pt idx="23402">IE</cx:pt>
          <cx:pt idx="23403">IE</cx:pt>
          <cx:pt idx="23404">IE</cx:pt>
          <cx:pt idx="23405">IE</cx:pt>
          <cx:pt idx="23406">IE</cx:pt>
          <cx:pt idx="23407">IE</cx:pt>
          <cx:pt idx="23408">IE</cx:pt>
          <cx:pt idx="23409">IE</cx:pt>
          <cx:pt idx="23410">IE</cx:pt>
          <cx:pt idx="23411">IE</cx:pt>
          <cx:pt idx="23412">IE</cx:pt>
          <cx:pt idx="23413">IE</cx:pt>
          <cx:pt idx="23414">IE</cx:pt>
          <cx:pt idx="23415">IE</cx:pt>
          <cx:pt idx="23416">IE</cx:pt>
          <cx:pt idx="23417">IE</cx:pt>
          <cx:pt idx="23418">IE</cx:pt>
          <cx:pt idx="23419">IE</cx:pt>
          <cx:pt idx="23420">IE</cx:pt>
          <cx:pt idx="23421">IE</cx:pt>
          <cx:pt idx="23422">IE</cx:pt>
          <cx:pt idx="23423">IE</cx:pt>
          <cx:pt idx="23424">IE</cx:pt>
          <cx:pt idx="23425">IE</cx:pt>
          <cx:pt idx="23426">IE</cx:pt>
          <cx:pt idx="23427">IE</cx:pt>
          <cx:pt idx="23428">IE</cx:pt>
          <cx:pt idx="23429">IE</cx:pt>
          <cx:pt idx="23430">IE</cx:pt>
          <cx:pt idx="23431">IE</cx:pt>
          <cx:pt idx="23432">IE</cx:pt>
          <cx:pt idx="23433">IE</cx:pt>
          <cx:pt idx="23434">IE</cx:pt>
          <cx:pt idx="23435">IE</cx:pt>
          <cx:pt idx="23436">IE</cx:pt>
          <cx:pt idx="23437">IE</cx:pt>
          <cx:pt idx="23438">IE</cx:pt>
          <cx:pt idx="23439">IE</cx:pt>
          <cx:pt idx="23440">IE</cx:pt>
          <cx:pt idx="23441">IE</cx:pt>
          <cx:pt idx="23442">IE</cx:pt>
          <cx:pt idx="23443">IE</cx:pt>
          <cx:pt idx="23444">IE</cx:pt>
          <cx:pt idx="23445">IE</cx:pt>
          <cx:pt idx="23446">IE</cx:pt>
          <cx:pt idx="23447">IE</cx:pt>
          <cx:pt idx="23448">IE</cx:pt>
          <cx:pt idx="23449">IE</cx:pt>
          <cx:pt idx="23450">IE</cx:pt>
          <cx:pt idx="23451">IE</cx:pt>
          <cx:pt idx="23452">IE</cx:pt>
          <cx:pt idx="23453">IE</cx:pt>
          <cx:pt idx="23454">IE</cx:pt>
          <cx:pt idx="23455">IE</cx:pt>
          <cx:pt idx="23456">IE</cx:pt>
          <cx:pt idx="23457">IE</cx:pt>
          <cx:pt idx="23458">IE</cx:pt>
          <cx:pt idx="23459">IE</cx:pt>
          <cx:pt idx="23460">IE</cx:pt>
          <cx:pt idx="23461">IE</cx:pt>
          <cx:pt idx="23462">IE</cx:pt>
          <cx:pt idx="23463">IE</cx:pt>
          <cx:pt idx="23464">IE</cx:pt>
          <cx:pt idx="23465">IE</cx:pt>
          <cx:pt idx="23466">IE</cx:pt>
          <cx:pt idx="23467">IE</cx:pt>
          <cx:pt idx="23468">IE</cx:pt>
          <cx:pt idx="23469">IE</cx:pt>
          <cx:pt idx="23470">IE</cx:pt>
          <cx:pt idx="23471">IE</cx:pt>
          <cx:pt idx="23472">IE</cx:pt>
          <cx:pt idx="23473">IE</cx:pt>
          <cx:pt idx="23474">IE</cx:pt>
          <cx:pt idx="23475">IE</cx:pt>
          <cx:pt idx="23476">IE</cx:pt>
          <cx:pt idx="23477">IE</cx:pt>
          <cx:pt idx="23478">IE</cx:pt>
          <cx:pt idx="23479">IE</cx:pt>
          <cx:pt idx="23480">IE</cx:pt>
          <cx:pt idx="23481">IE</cx:pt>
          <cx:pt idx="23482">IE</cx:pt>
          <cx:pt idx="23483">IE</cx:pt>
          <cx:pt idx="23484">IE</cx:pt>
          <cx:pt idx="23485">IE</cx:pt>
          <cx:pt idx="23486">IE</cx:pt>
          <cx:pt idx="23487">IE</cx:pt>
          <cx:pt idx="23488">IE</cx:pt>
          <cx:pt idx="23489">IE</cx:pt>
          <cx:pt idx="23490">IE</cx:pt>
          <cx:pt idx="23491">IE</cx:pt>
          <cx:pt idx="23492">IE</cx:pt>
          <cx:pt idx="23493">IE</cx:pt>
          <cx:pt idx="23494">IE</cx:pt>
          <cx:pt idx="23495">IE</cx:pt>
          <cx:pt idx="23496">IE</cx:pt>
          <cx:pt idx="23497">IE</cx:pt>
          <cx:pt idx="23498">IE</cx:pt>
          <cx:pt idx="23499">IE</cx:pt>
          <cx:pt idx="23500">IE</cx:pt>
          <cx:pt idx="23501">IE</cx:pt>
          <cx:pt idx="23502">IE</cx:pt>
          <cx:pt idx="23503">IE</cx:pt>
          <cx:pt idx="23504">IE</cx:pt>
          <cx:pt idx="23505">IE</cx:pt>
          <cx:pt idx="23506">IE</cx:pt>
          <cx:pt idx="23507">IE</cx:pt>
          <cx:pt idx="23508">IE</cx:pt>
          <cx:pt idx="23509">IE</cx:pt>
          <cx:pt idx="23510">IE</cx:pt>
          <cx:pt idx="23511">IE</cx:pt>
          <cx:pt idx="23512">IE</cx:pt>
          <cx:pt idx="23513">IE</cx:pt>
          <cx:pt idx="23514">IE</cx:pt>
          <cx:pt idx="23515">IE</cx:pt>
          <cx:pt idx="23516">IE</cx:pt>
          <cx:pt idx="23517">IE</cx:pt>
          <cx:pt idx="23518">IE</cx:pt>
          <cx:pt idx="23519">IE</cx:pt>
          <cx:pt idx="23520">IE</cx:pt>
          <cx:pt idx="23521">IE</cx:pt>
          <cx:pt idx="23522">IE</cx:pt>
          <cx:pt idx="23523">IE</cx:pt>
          <cx:pt idx="23524">IE</cx:pt>
          <cx:pt idx="23525">IE</cx:pt>
          <cx:pt idx="23526">IE</cx:pt>
          <cx:pt idx="23527">IE</cx:pt>
          <cx:pt idx="23528">IE</cx:pt>
          <cx:pt idx="23529">IE</cx:pt>
          <cx:pt idx="23530">IE</cx:pt>
          <cx:pt idx="23531">IE</cx:pt>
          <cx:pt idx="23532">IE</cx:pt>
          <cx:pt idx="23533">IE</cx:pt>
          <cx:pt idx="23534">IE</cx:pt>
          <cx:pt idx="23535">IE</cx:pt>
          <cx:pt idx="23536">IE</cx:pt>
          <cx:pt idx="23537">IE</cx:pt>
          <cx:pt idx="23538">IE</cx:pt>
          <cx:pt idx="23539">IE</cx:pt>
          <cx:pt idx="23540">IE</cx:pt>
          <cx:pt idx="23541">IE</cx:pt>
          <cx:pt idx="23542">IE</cx:pt>
          <cx:pt idx="23543">IE</cx:pt>
          <cx:pt idx="23544">IE</cx:pt>
          <cx:pt idx="23545">IE</cx:pt>
          <cx:pt idx="23546">IE</cx:pt>
          <cx:pt idx="23547">IE</cx:pt>
          <cx:pt idx="23548">IE</cx:pt>
          <cx:pt idx="23549">IE</cx:pt>
          <cx:pt idx="23550">IE</cx:pt>
          <cx:pt idx="23551">IE</cx:pt>
          <cx:pt idx="23552">IE</cx:pt>
          <cx:pt idx="23553">IE</cx:pt>
          <cx:pt idx="23554">IE</cx:pt>
          <cx:pt idx="23555">IE</cx:pt>
          <cx:pt idx="23556">IE</cx:pt>
          <cx:pt idx="23557">IE</cx:pt>
          <cx:pt idx="23558">IE</cx:pt>
          <cx:pt idx="23559">IE</cx:pt>
          <cx:pt idx="23560">IE</cx:pt>
          <cx:pt idx="23561">IE</cx:pt>
          <cx:pt idx="23562">IE</cx:pt>
          <cx:pt idx="23563">IE</cx:pt>
          <cx:pt idx="23564">IE</cx:pt>
          <cx:pt idx="23565">IE</cx:pt>
          <cx:pt idx="23566">IE</cx:pt>
          <cx:pt idx="23567">IE</cx:pt>
          <cx:pt idx="23568">IE</cx:pt>
          <cx:pt idx="23569">IE</cx:pt>
          <cx:pt idx="23570">IE</cx:pt>
          <cx:pt idx="23571">IE</cx:pt>
          <cx:pt idx="23572">IE</cx:pt>
          <cx:pt idx="23573">IE</cx:pt>
          <cx:pt idx="23574">IE</cx:pt>
          <cx:pt idx="23575">IE</cx:pt>
          <cx:pt idx="23576">IE</cx:pt>
          <cx:pt idx="23577">IE</cx:pt>
          <cx:pt idx="23578">IE</cx:pt>
          <cx:pt idx="23579">IE</cx:pt>
          <cx:pt idx="23580">IE</cx:pt>
          <cx:pt idx="23581">IE</cx:pt>
          <cx:pt idx="23582">IE</cx:pt>
          <cx:pt idx="23583">IE</cx:pt>
          <cx:pt idx="23584">IE</cx:pt>
          <cx:pt idx="23585">IE</cx:pt>
          <cx:pt idx="23586">IE</cx:pt>
          <cx:pt idx="23587">IE</cx:pt>
          <cx:pt idx="23588">IE</cx:pt>
          <cx:pt idx="23589">IE</cx:pt>
          <cx:pt idx="23590">IE</cx:pt>
          <cx:pt idx="23591">IE</cx:pt>
          <cx:pt idx="23592">IE</cx:pt>
          <cx:pt idx="23593">IE</cx:pt>
          <cx:pt idx="23594">IE</cx:pt>
          <cx:pt idx="23595">IE</cx:pt>
          <cx:pt idx="23596">IE</cx:pt>
          <cx:pt idx="23597">IE</cx:pt>
          <cx:pt idx="23598">IE</cx:pt>
          <cx:pt idx="23599">IE</cx:pt>
          <cx:pt idx="23600">IE</cx:pt>
          <cx:pt idx="23601">IE</cx:pt>
          <cx:pt idx="23602">IE</cx:pt>
          <cx:pt idx="23603">IE</cx:pt>
          <cx:pt idx="23604">IE</cx:pt>
          <cx:pt idx="23605">IE</cx:pt>
          <cx:pt idx="23606">IE</cx:pt>
          <cx:pt idx="23607">IE</cx:pt>
          <cx:pt idx="23608">IE</cx:pt>
          <cx:pt idx="23609">IE</cx:pt>
          <cx:pt idx="23610">IE</cx:pt>
          <cx:pt idx="23611">IE</cx:pt>
          <cx:pt idx="23612">IE</cx:pt>
          <cx:pt idx="23613">IE</cx:pt>
          <cx:pt idx="23614">IE</cx:pt>
          <cx:pt idx="23615">IE</cx:pt>
          <cx:pt idx="23616">IE</cx:pt>
          <cx:pt idx="23617">IE</cx:pt>
          <cx:pt idx="23618">IE</cx:pt>
          <cx:pt idx="23619">IE</cx:pt>
          <cx:pt idx="23620">IE</cx:pt>
          <cx:pt idx="23621">IE</cx:pt>
          <cx:pt idx="23622">IE</cx:pt>
          <cx:pt idx="23623">IE</cx:pt>
          <cx:pt idx="23624">IE</cx:pt>
          <cx:pt idx="23625">IE</cx:pt>
          <cx:pt idx="23626">IE</cx:pt>
          <cx:pt idx="23627">IE</cx:pt>
          <cx:pt idx="23628">IE</cx:pt>
          <cx:pt idx="23629">IE</cx:pt>
          <cx:pt idx="23630">IE</cx:pt>
          <cx:pt idx="23631">IE</cx:pt>
          <cx:pt idx="23632">IE</cx:pt>
          <cx:pt idx="23633">IE</cx:pt>
          <cx:pt idx="23634">IE</cx:pt>
          <cx:pt idx="23635">IE</cx:pt>
          <cx:pt idx="23636">IE</cx:pt>
          <cx:pt idx="23637">IE</cx:pt>
          <cx:pt idx="23638">IE</cx:pt>
          <cx:pt idx="23639">IE</cx:pt>
          <cx:pt idx="23640">IE</cx:pt>
          <cx:pt idx="23641">IE</cx:pt>
          <cx:pt idx="23642">IE</cx:pt>
          <cx:pt idx="23643">IE</cx:pt>
          <cx:pt idx="23644">IE</cx:pt>
          <cx:pt idx="23645">IE</cx:pt>
          <cx:pt idx="23646">IE</cx:pt>
          <cx:pt idx="23647">IE</cx:pt>
          <cx:pt idx="23648">IE</cx:pt>
          <cx:pt idx="23649">IE</cx:pt>
          <cx:pt idx="23650">IE</cx:pt>
          <cx:pt idx="23651">IE</cx:pt>
          <cx:pt idx="23652">IE</cx:pt>
          <cx:pt idx="23653">IE</cx:pt>
          <cx:pt idx="23654">IE</cx:pt>
          <cx:pt idx="23655">IE</cx:pt>
          <cx:pt idx="23656">IE</cx:pt>
          <cx:pt idx="23657">IE</cx:pt>
          <cx:pt idx="23658">IE</cx:pt>
          <cx:pt idx="23659">IE</cx:pt>
          <cx:pt idx="23660">IE</cx:pt>
          <cx:pt idx="23661">IE</cx:pt>
          <cx:pt idx="23662">IE</cx:pt>
          <cx:pt idx="23663">IE</cx:pt>
          <cx:pt idx="23664">IE</cx:pt>
          <cx:pt idx="23665">IE</cx:pt>
          <cx:pt idx="23666">IE</cx:pt>
          <cx:pt idx="23667">IE</cx:pt>
          <cx:pt idx="23668">IE</cx:pt>
          <cx:pt idx="23669">IE</cx:pt>
          <cx:pt idx="23670">IE</cx:pt>
          <cx:pt idx="23671">IE</cx:pt>
          <cx:pt idx="23672">IE</cx:pt>
          <cx:pt idx="23673">IE</cx:pt>
          <cx:pt idx="23674">IE</cx:pt>
          <cx:pt idx="23675">IE</cx:pt>
          <cx:pt idx="23676">IE</cx:pt>
          <cx:pt idx="23677">IE</cx:pt>
          <cx:pt idx="23678">IE</cx:pt>
          <cx:pt idx="23679">IE</cx:pt>
          <cx:pt idx="23680">IE</cx:pt>
          <cx:pt idx="23681">IE</cx:pt>
          <cx:pt idx="23682">IE</cx:pt>
          <cx:pt idx="23683">IE</cx:pt>
          <cx:pt idx="23684">IE</cx:pt>
          <cx:pt idx="23685">IE</cx:pt>
          <cx:pt idx="23686">IE</cx:pt>
          <cx:pt idx="23687">IE</cx:pt>
          <cx:pt idx="23688">IE</cx:pt>
          <cx:pt idx="23689">IE</cx:pt>
          <cx:pt idx="23690">IE</cx:pt>
          <cx:pt idx="23691">IE</cx:pt>
          <cx:pt idx="23692">IE</cx:pt>
          <cx:pt idx="23693">IE</cx:pt>
          <cx:pt idx="23694">IE</cx:pt>
          <cx:pt idx="23695">IE</cx:pt>
          <cx:pt idx="23696">IE</cx:pt>
          <cx:pt idx="23697">IE</cx:pt>
          <cx:pt idx="23698">IE</cx:pt>
          <cx:pt idx="23699">IE</cx:pt>
          <cx:pt idx="23700">IE</cx:pt>
          <cx:pt idx="23701">IE</cx:pt>
          <cx:pt idx="23702">IE</cx:pt>
          <cx:pt idx="23703">IE</cx:pt>
          <cx:pt idx="23704">IE</cx:pt>
          <cx:pt idx="23705">IE</cx:pt>
          <cx:pt idx="23706">IE</cx:pt>
          <cx:pt idx="23707">IE</cx:pt>
          <cx:pt idx="23708">IE</cx:pt>
          <cx:pt idx="23709">IE</cx:pt>
          <cx:pt idx="23710">IE</cx:pt>
          <cx:pt idx="23711">IE</cx:pt>
          <cx:pt idx="23712">IE</cx:pt>
          <cx:pt idx="23713">IE</cx:pt>
          <cx:pt idx="23714">IE</cx:pt>
          <cx:pt idx="23715">IE</cx:pt>
          <cx:pt idx="23716">IE</cx:pt>
          <cx:pt idx="23717">IE</cx:pt>
          <cx:pt idx="23718">IE</cx:pt>
          <cx:pt idx="23719">IE</cx:pt>
          <cx:pt idx="23720">IE</cx:pt>
          <cx:pt idx="23721">IE</cx:pt>
          <cx:pt idx="23722">IE</cx:pt>
          <cx:pt idx="23723">IE</cx:pt>
          <cx:pt idx="23724">IE</cx:pt>
          <cx:pt idx="23725">IE</cx:pt>
          <cx:pt idx="23726">IE</cx:pt>
          <cx:pt idx="23727">IE</cx:pt>
          <cx:pt idx="23728">IE</cx:pt>
          <cx:pt idx="23729">IE</cx:pt>
          <cx:pt idx="23730">IE</cx:pt>
          <cx:pt idx="23731">IE</cx:pt>
          <cx:pt idx="23732">IE</cx:pt>
          <cx:pt idx="23733">IE</cx:pt>
          <cx:pt idx="23734">IE</cx:pt>
          <cx:pt idx="23735">IE</cx:pt>
          <cx:pt idx="23736">IE</cx:pt>
          <cx:pt idx="23737">IE</cx:pt>
          <cx:pt idx="23738">IE</cx:pt>
          <cx:pt idx="23739">IE</cx:pt>
          <cx:pt idx="23740">IE</cx:pt>
          <cx:pt idx="23741">IE</cx:pt>
          <cx:pt idx="23742">IE</cx:pt>
          <cx:pt idx="23743">IE</cx:pt>
          <cx:pt idx="23744">IE</cx:pt>
          <cx:pt idx="23745">IE</cx:pt>
          <cx:pt idx="23746">IE</cx:pt>
          <cx:pt idx="23747">IE</cx:pt>
          <cx:pt idx="23748">IE</cx:pt>
          <cx:pt idx="23749">IE</cx:pt>
          <cx:pt idx="23750">IE</cx:pt>
          <cx:pt idx="23751">IE</cx:pt>
          <cx:pt idx="23752">IE</cx:pt>
          <cx:pt idx="23753">IE</cx:pt>
          <cx:pt idx="23754">IE</cx:pt>
          <cx:pt idx="23755">IE</cx:pt>
          <cx:pt idx="23756">IE</cx:pt>
          <cx:pt idx="23757">IE</cx:pt>
          <cx:pt idx="23758">IE</cx:pt>
          <cx:pt idx="23759">IE</cx:pt>
          <cx:pt idx="23760">IE</cx:pt>
          <cx:pt idx="23761">IE</cx:pt>
          <cx:pt idx="23762">IE</cx:pt>
          <cx:pt idx="23763">IE</cx:pt>
          <cx:pt idx="23764">IE</cx:pt>
          <cx:pt idx="23765">IE</cx:pt>
          <cx:pt idx="23766">IE</cx:pt>
          <cx:pt idx="23767">IE</cx:pt>
          <cx:pt idx="23768">IE</cx:pt>
          <cx:pt idx="23769">IE</cx:pt>
          <cx:pt idx="23770">IE</cx:pt>
          <cx:pt idx="23771">IE</cx:pt>
          <cx:pt idx="23772">IE</cx:pt>
          <cx:pt idx="23773">IE</cx:pt>
          <cx:pt idx="23774">IE</cx:pt>
          <cx:pt idx="23775">IE</cx:pt>
          <cx:pt idx="23776">IE</cx:pt>
          <cx:pt idx="23777">IE</cx:pt>
          <cx:pt idx="23778">IE</cx:pt>
          <cx:pt idx="23779">IE</cx:pt>
          <cx:pt idx="23780">IE</cx:pt>
          <cx:pt idx="23781">IE</cx:pt>
          <cx:pt idx="23782">IE</cx:pt>
          <cx:pt idx="23783">IE</cx:pt>
          <cx:pt idx="23784">IE</cx:pt>
          <cx:pt idx="23785">IE</cx:pt>
          <cx:pt idx="23786">IE</cx:pt>
          <cx:pt idx="23787">IE</cx:pt>
          <cx:pt idx="23788">IE</cx:pt>
          <cx:pt idx="23789">IE</cx:pt>
          <cx:pt idx="23790">IE</cx:pt>
          <cx:pt idx="23791">IE</cx:pt>
          <cx:pt idx="23792">IE</cx:pt>
          <cx:pt idx="23793">IE</cx:pt>
          <cx:pt idx="23794">IE</cx:pt>
          <cx:pt idx="23795">IE</cx:pt>
          <cx:pt idx="23796">IE</cx:pt>
          <cx:pt idx="23797">IE</cx:pt>
          <cx:pt idx="23798">IE</cx:pt>
          <cx:pt idx="23799">IE</cx:pt>
          <cx:pt idx="23800">IE</cx:pt>
          <cx:pt idx="23801">IE</cx:pt>
          <cx:pt idx="23802">IE</cx:pt>
          <cx:pt idx="23803">IE</cx:pt>
          <cx:pt idx="23804">IE</cx:pt>
          <cx:pt idx="23805">IE</cx:pt>
          <cx:pt idx="23806">IE</cx:pt>
          <cx:pt idx="23807">IE</cx:pt>
          <cx:pt idx="23808">IE</cx:pt>
          <cx:pt idx="23809">IE</cx:pt>
          <cx:pt idx="23810">IE</cx:pt>
          <cx:pt idx="23811">IE</cx:pt>
          <cx:pt idx="23812">IE</cx:pt>
          <cx:pt idx="23813">IE</cx:pt>
          <cx:pt idx="23814">IE</cx:pt>
          <cx:pt idx="23815">IE</cx:pt>
          <cx:pt idx="23816">IE</cx:pt>
          <cx:pt idx="23817">IE</cx:pt>
          <cx:pt idx="23818">IE</cx:pt>
          <cx:pt idx="23819">IE</cx:pt>
          <cx:pt idx="23820">IE</cx:pt>
          <cx:pt idx="23821">IE</cx:pt>
          <cx:pt idx="23822">IE</cx:pt>
          <cx:pt idx="23823">IE</cx:pt>
          <cx:pt idx="23824">IE</cx:pt>
          <cx:pt idx="23825">IE</cx:pt>
          <cx:pt idx="23826">IE</cx:pt>
          <cx:pt idx="23827">IE</cx:pt>
          <cx:pt idx="23828">IE</cx:pt>
          <cx:pt idx="23829">IE</cx:pt>
          <cx:pt idx="23830">IE</cx:pt>
          <cx:pt idx="23831">IE</cx:pt>
          <cx:pt idx="23832">IE</cx:pt>
          <cx:pt idx="23833">IE</cx:pt>
          <cx:pt idx="23834">IE</cx:pt>
          <cx:pt idx="23835">IE</cx:pt>
          <cx:pt idx="23836">IE</cx:pt>
          <cx:pt idx="23837">IE</cx:pt>
          <cx:pt idx="23838">IE</cx:pt>
          <cx:pt idx="23839">IE</cx:pt>
          <cx:pt idx="23840">IE</cx:pt>
          <cx:pt idx="23841">IE</cx:pt>
          <cx:pt idx="23842">IE</cx:pt>
          <cx:pt idx="23843">IE</cx:pt>
          <cx:pt idx="23844">IE</cx:pt>
          <cx:pt idx="23845">IE</cx:pt>
          <cx:pt idx="23846">IE</cx:pt>
          <cx:pt idx="23847">IE</cx:pt>
          <cx:pt idx="23848">IE</cx:pt>
          <cx:pt idx="23849">IE</cx:pt>
          <cx:pt idx="23850">IE</cx:pt>
          <cx:pt idx="23851">IE</cx:pt>
          <cx:pt idx="23852">IE</cx:pt>
          <cx:pt idx="23853">IE</cx:pt>
          <cx:pt idx="23854">IE</cx:pt>
          <cx:pt idx="23855">IE</cx:pt>
          <cx:pt idx="23856">IE</cx:pt>
          <cx:pt idx="23857">IE</cx:pt>
          <cx:pt idx="23858">IE</cx:pt>
          <cx:pt idx="23859">IE</cx:pt>
          <cx:pt idx="23860">IE</cx:pt>
          <cx:pt idx="23861">IE</cx:pt>
          <cx:pt idx="23862">IE</cx:pt>
          <cx:pt idx="23863">IE</cx:pt>
          <cx:pt idx="23864">IE</cx:pt>
          <cx:pt idx="23865">IE</cx:pt>
          <cx:pt idx="23866">IE</cx:pt>
          <cx:pt idx="23867">IE</cx:pt>
          <cx:pt idx="23868">IE</cx:pt>
          <cx:pt idx="23869">IE</cx:pt>
          <cx:pt idx="23870">IE</cx:pt>
          <cx:pt idx="23871">IE</cx:pt>
          <cx:pt idx="23872">IE</cx:pt>
          <cx:pt idx="23873">IE</cx:pt>
          <cx:pt idx="23874">IE</cx:pt>
          <cx:pt idx="23875">IE</cx:pt>
          <cx:pt idx="23876">IE</cx:pt>
          <cx:pt idx="23877">IE</cx:pt>
          <cx:pt idx="23878">IE</cx:pt>
          <cx:pt idx="23879">IE</cx:pt>
          <cx:pt idx="23880">IE</cx:pt>
          <cx:pt idx="23881">IE</cx:pt>
          <cx:pt idx="23882">IE</cx:pt>
          <cx:pt idx="23883">IE</cx:pt>
          <cx:pt idx="23884">IE</cx:pt>
          <cx:pt idx="23885">IE</cx:pt>
          <cx:pt idx="23886">IE</cx:pt>
          <cx:pt idx="23887">IE</cx:pt>
          <cx:pt idx="23888">IE</cx:pt>
          <cx:pt idx="23889">IE</cx:pt>
          <cx:pt idx="23890">IE</cx:pt>
          <cx:pt idx="23891">IE</cx:pt>
          <cx:pt idx="23892">IE</cx:pt>
          <cx:pt idx="23893">IE</cx:pt>
          <cx:pt idx="23894">IE</cx:pt>
          <cx:pt idx="23895">IE</cx:pt>
          <cx:pt idx="23896">IE</cx:pt>
          <cx:pt idx="23897">IE</cx:pt>
          <cx:pt idx="23898">IE</cx:pt>
          <cx:pt idx="23899">IE</cx:pt>
          <cx:pt idx="23900">IE</cx:pt>
          <cx:pt idx="23901">IE</cx:pt>
          <cx:pt idx="23902">IE</cx:pt>
          <cx:pt idx="23903">IE</cx:pt>
          <cx:pt idx="23904">IE</cx:pt>
          <cx:pt idx="23905">IE</cx:pt>
          <cx:pt idx="23906">IE</cx:pt>
          <cx:pt idx="23907">IE</cx:pt>
          <cx:pt idx="23908">IE</cx:pt>
          <cx:pt idx="23909">IE</cx:pt>
          <cx:pt idx="23910">IE</cx:pt>
          <cx:pt idx="23911">IE</cx:pt>
          <cx:pt idx="23912">IE</cx:pt>
          <cx:pt idx="23913">IE</cx:pt>
          <cx:pt idx="23914">IE</cx:pt>
          <cx:pt idx="23915">IE</cx:pt>
          <cx:pt idx="23916">IE</cx:pt>
          <cx:pt idx="23917">IE</cx:pt>
          <cx:pt idx="23918">IE</cx:pt>
          <cx:pt idx="23919">IE</cx:pt>
          <cx:pt idx="23920">IE</cx:pt>
          <cx:pt idx="23921">IE</cx:pt>
          <cx:pt idx="23922">IE</cx:pt>
          <cx:pt idx="23923">IE</cx:pt>
          <cx:pt idx="23924">IE</cx:pt>
          <cx:pt idx="23925">IE</cx:pt>
          <cx:pt idx="23926">IE</cx:pt>
          <cx:pt idx="23927">IE</cx:pt>
          <cx:pt idx="23928">IE</cx:pt>
          <cx:pt idx="23929">IE</cx:pt>
          <cx:pt idx="23930">IE</cx:pt>
          <cx:pt idx="23931">IE</cx:pt>
          <cx:pt idx="23932">IE</cx:pt>
          <cx:pt idx="23933">IE</cx:pt>
          <cx:pt idx="23934">IE</cx:pt>
          <cx:pt idx="23935">IE</cx:pt>
          <cx:pt idx="23936">IE</cx:pt>
          <cx:pt idx="23937">IE</cx:pt>
          <cx:pt idx="23938">IE</cx:pt>
          <cx:pt idx="23939">IE</cx:pt>
          <cx:pt idx="23940">IE</cx:pt>
          <cx:pt idx="23941">IE</cx:pt>
          <cx:pt idx="23942">IE</cx:pt>
          <cx:pt idx="23943">IE</cx:pt>
          <cx:pt idx="23944">IE</cx:pt>
          <cx:pt idx="23945">IE</cx:pt>
          <cx:pt idx="23946">IE</cx:pt>
          <cx:pt idx="23947">IE</cx:pt>
          <cx:pt idx="23948">IE</cx:pt>
          <cx:pt idx="23949">IE</cx:pt>
          <cx:pt idx="23950">IE</cx:pt>
          <cx:pt idx="23951">IE</cx:pt>
          <cx:pt idx="23952">IE</cx:pt>
          <cx:pt idx="23953">IE</cx:pt>
          <cx:pt idx="23954">IE</cx:pt>
          <cx:pt idx="23955">IE</cx:pt>
          <cx:pt idx="23956">IE</cx:pt>
          <cx:pt idx="23957">IE</cx:pt>
          <cx:pt idx="23958">IE</cx:pt>
          <cx:pt idx="23959">IE</cx:pt>
          <cx:pt idx="23960">IE</cx:pt>
          <cx:pt idx="23961">IE</cx:pt>
          <cx:pt idx="23962">IE</cx:pt>
          <cx:pt idx="23963">IE</cx:pt>
          <cx:pt idx="23964">IE</cx:pt>
          <cx:pt idx="23965">IE</cx:pt>
          <cx:pt idx="23966">IE</cx:pt>
          <cx:pt idx="23967">IE</cx:pt>
          <cx:pt idx="23968">IE</cx:pt>
          <cx:pt idx="23969">IE</cx:pt>
          <cx:pt idx="23970">IE</cx:pt>
          <cx:pt idx="23971">IE</cx:pt>
          <cx:pt idx="23972">IE</cx:pt>
          <cx:pt idx="23973">IE</cx:pt>
          <cx:pt idx="23974">IE</cx:pt>
          <cx:pt idx="23975">IE</cx:pt>
          <cx:pt idx="23976">IE</cx:pt>
          <cx:pt idx="23977">IE</cx:pt>
          <cx:pt idx="23978">IE</cx:pt>
          <cx:pt idx="23979">IE</cx:pt>
          <cx:pt idx="23980">IE</cx:pt>
          <cx:pt idx="23981">IE</cx:pt>
          <cx:pt idx="23982">IE</cx:pt>
          <cx:pt idx="23983">IE</cx:pt>
          <cx:pt idx="23984">IE</cx:pt>
          <cx:pt idx="23985">IE</cx:pt>
          <cx:pt idx="23986">IE</cx:pt>
          <cx:pt idx="23987">IE</cx:pt>
          <cx:pt idx="23988">IE</cx:pt>
          <cx:pt idx="23989">IE</cx:pt>
          <cx:pt idx="23990">IE</cx:pt>
          <cx:pt idx="23991">IE</cx:pt>
          <cx:pt idx="23992">IE</cx:pt>
          <cx:pt idx="23993">IE</cx:pt>
          <cx:pt idx="23994">IE</cx:pt>
          <cx:pt idx="23995">IE</cx:pt>
          <cx:pt idx="23996">IE</cx:pt>
          <cx:pt idx="23997">IE</cx:pt>
          <cx:pt idx="23998">IE</cx:pt>
          <cx:pt idx="23999">IE</cx:pt>
          <cx:pt idx="24000">IE</cx:pt>
          <cx:pt idx="24001">IE</cx:pt>
          <cx:pt idx="24002">IE</cx:pt>
          <cx:pt idx="24003">IE</cx:pt>
          <cx:pt idx="24004">IE</cx:pt>
          <cx:pt idx="24005">IE</cx:pt>
          <cx:pt idx="24006">IE</cx:pt>
          <cx:pt idx="24007">IE</cx:pt>
          <cx:pt idx="24008">IE</cx:pt>
          <cx:pt idx="24009">IE</cx:pt>
          <cx:pt idx="24010">IE</cx:pt>
          <cx:pt idx="24011">IE</cx:pt>
          <cx:pt idx="24012">IE</cx:pt>
          <cx:pt idx="24013">IE</cx:pt>
          <cx:pt idx="24014">IE</cx:pt>
          <cx:pt idx="24015">IE</cx:pt>
          <cx:pt idx="24016">IE</cx:pt>
          <cx:pt idx="24017">IE</cx:pt>
          <cx:pt idx="24018">IE</cx:pt>
          <cx:pt idx="24019">IE</cx:pt>
          <cx:pt idx="24020">IE</cx:pt>
          <cx:pt idx="24021">IE</cx:pt>
          <cx:pt idx="24022">IE</cx:pt>
          <cx:pt idx="24023">IE</cx:pt>
          <cx:pt idx="24024">IE</cx:pt>
          <cx:pt idx="24025">IE</cx:pt>
          <cx:pt idx="24026">IE</cx:pt>
          <cx:pt idx="24027">IE</cx:pt>
          <cx:pt idx="24028">IE</cx:pt>
          <cx:pt idx="24029">IE</cx:pt>
          <cx:pt idx="24030">IE</cx:pt>
          <cx:pt idx="24031">IE</cx:pt>
          <cx:pt idx="24032">IE</cx:pt>
          <cx:pt idx="24033">IE</cx:pt>
          <cx:pt idx="24034">IE</cx:pt>
          <cx:pt idx="24035">IE</cx:pt>
          <cx:pt idx="24036">IE</cx:pt>
          <cx:pt idx="24037">IE</cx:pt>
          <cx:pt idx="24038">IE</cx:pt>
          <cx:pt idx="24039">IE</cx:pt>
          <cx:pt idx="24040">IE</cx:pt>
          <cx:pt idx="24041">IE</cx:pt>
          <cx:pt idx="24042">IE</cx:pt>
          <cx:pt idx="24043">IE</cx:pt>
          <cx:pt idx="24044">IE</cx:pt>
          <cx:pt idx="24045">IE</cx:pt>
          <cx:pt idx="24046">IE</cx:pt>
          <cx:pt idx="24047">IE</cx:pt>
          <cx:pt idx="24048">IE</cx:pt>
          <cx:pt idx="24049">IE</cx:pt>
          <cx:pt idx="24050">IE</cx:pt>
          <cx:pt idx="24051">IE</cx:pt>
          <cx:pt idx="24052">IE</cx:pt>
          <cx:pt idx="24053">IE</cx:pt>
          <cx:pt idx="24054">IE</cx:pt>
          <cx:pt idx="24055">IE</cx:pt>
          <cx:pt idx="24056">IE</cx:pt>
          <cx:pt idx="24057">IE</cx:pt>
          <cx:pt idx="24058">IE</cx:pt>
          <cx:pt idx="24059">IE</cx:pt>
          <cx:pt idx="24060">IE</cx:pt>
          <cx:pt idx="24061">IE</cx:pt>
          <cx:pt idx="24062">IE</cx:pt>
          <cx:pt idx="24063">IE</cx:pt>
          <cx:pt idx="24064">IE</cx:pt>
          <cx:pt idx="24065">IE</cx:pt>
          <cx:pt idx="24066">IE</cx:pt>
          <cx:pt idx="24067">IE</cx:pt>
          <cx:pt idx="24068">IE</cx:pt>
          <cx:pt idx="24069">IE</cx:pt>
          <cx:pt idx="24070">IE</cx:pt>
          <cx:pt idx="24071">IE</cx:pt>
          <cx:pt idx="24072">IE</cx:pt>
          <cx:pt idx="24073">IE</cx:pt>
          <cx:pt idx="24074">IE</cx:pt>
          <cx:pt idx="24075">IE</cx:pt>
          <cx:pt idx="24076">IE</cx:pt>
          <cx:pt idx="24077">IE</cx:pt>
          <cx:pt idx="24078">IE</cx:pt>
          <cx:pt idx="24079">IE</cx:pt>
          <cx:pt idx="24080">IE</cx:pt>
          <cx:pt idx="24081">IE</cx:pt>
          <cx:pt idx="24082">IE</cx:pt>
          <cx:pt idx="24083">IE</cx:pt>
          <cx:pt idx="24084">IE</cx:pt>
          <cx:pt idx="24085">IE</cx:pt>
          <cx:pt idx="24086">IE</cx:pt>
          <cx:pt idx="24087">IE</cx:pt>
          <cx:pt idx="24088">IE</cx:pt>
          <cx:pt idx="24089">IE</cx:pt>
          <cx:pt idx="24090">IE</cx:pt>
          <cx:pt idx="24091">IE</cx:pt>
          <cx:pt idx="24092">IE</cx:pt>
          <cx:pt idx="24093">IE</cx:pt>
          <cx:pt idx="24094">IE</cx:pt>
          <cx:pt idx="24095">IE</cx:pt>
          <cx:pt idx="24096">IE</cx:pt>
          <cx:pt idx="24097">IE</cx:pt>
          <cx:pt idx="24098">IE</cx:pt>
          <cx:pt idx="24099">IE</cx:pt>
          <cx:pt idx="24100">IE</cx:pt>
          <cx:pt idx="24101">IE</cx:pt>
          <cx:pt idx="24102">IE</cx:pt>
          <cx:pt idx="24103">IE</cx:pt>
          <cx:pt idx="24104">IE</cx:pt>
          <cx:pt idx="24105">IE</cx:pt>
          <cx:pt idx="24106">IE</cx:pt>
          <cx:pt idx="24107">IE</cx:pt>
          <cx:pt idx="24108">IE</cx:pt>
          <cx:pt idx="24109">IE</cx:pt>
          <cx:pt idx="24110">IE</cx:pt>
          <cx:pt idx="24111">IE</cx:pt>
          <cx:pt idx="24112">IE</cx:pt>
          <cx:pt idx="24113">IE</cx:pt>
          <cx:pt idx="24114">IE</cx:pt>
          <cx:pt idx="24115">IE</cx:pt>
          <cx:pt idx="24116">IE</cx:pt>
          <cx:pt idx="24117">IE</cx:pt>
          <cx:pt idx="24118">IE</cx:pt>
          <cx:pt idx="24119">IE</cx:pt>
          <cx:pt idx="24120">IE</cx:pt>
          <cx:pt idx="24121">IE</cx:pt>
          <cx:pt idx="24122">IE</cx:pt>
          <cx:pt idx="24123">IE</cx:pt>
          <cx:pt idx="24124">IE</cx:pt>
          <cx:pt idx="24125">IE</cx:pt>
          <cx:pt idx="24126">IE</cx:pt>
          <cx:pt idx="24127">IE</cx:pt>
          <cx:pt idx="24128">IE</cx:pt>
          <cx:pt idx="24129">IE</cx:pt>
          <cx:pt idx="24130">IE</cx:pt>
          <cx:pt idx="24131">IE</cx:pt>
          <cx:pt idx="24132">IE</cx:pt>
          <cx:pt idx="24133">IE</cx:pt>
          <cx:pt idx="24134">IE</cx:pt>
          <cx:pt idx="24135">IE</cx:pt>
          <cx:pt idx="24136">IE</cx:pt>
          <cx:pt idx="24137">IE</cx:pt>
          <cx:pt idx="24138">IE</cx:pt>
          <cx:pt idx="24139">IE</cx:pt>
          <cx:pt idx="24140">IE</cx:pt>
          <cx:pt idx="24141">IE</cx:pt>
          <cx:pt idx="24142">IE</cx:pt>
          <cx:pt idx="24143">IE</cx:pt>
          <cx:pt idx="24144">IE</cx:pt>
          <cx:pt idx="24145">IE</cx:pt>
          <cx:pt idx="24146">IE</cx:pt>
          <cx:pt idx="24147">IE</cx:pt>
          <cx:pt idx="24148">IE</cx:pt>
          <cx:pt idx="24149">IE</cx:pt>
          <cx:pt idx="24150">IE</cx:pt>
          <cx:pt idx="24151">IE</cx:pt>
          <cx:pt idx="24152">IE</cx:pt>
          <cx:pt idx="24153">IE</cx:pt>
          <cx:pt idx="24154">IE</cx:pt>
          <cx:pt idx="24155">IE</cx:pt>
          <cx:pt idx="24156">IE</cx:pt>
          <cx:pt idx="24157">IE</cx:pt>
          <cx:pt idx="24158">IE</cx:pt>
          <cx:pt idx="24159">IE</cx:pt>
          <cx:pt idx="24160">IE</cx:pt>
          <cx:pt idx="24161">IE</cx:pt>
          <cx:pt idx="24162">IE</cx:pt>
          <cx:pt idx="24163">IE</cx:pt>
          <cx:pt idx="24164">IE</cx:pt>
          <cx:pt idx="24165">IE</cx:pt>
          <cx:pt idx="24166">IE</cx:pt>
          <cx:pt idx="24167">IE</cx:pt>
          <cx:pt idx="24168">IE</cx:pt>
          <cx:pt idx="24169">IE</cx:pt>
          <cx:pt idx="24170">IE</cx:pt>
          <cx:pt idx="24171">IE</cx:pt>
          <cx:pt idx="24172">IE</cx:pt>
          <cx:pt idx="24173">IE</cx:pt>
          <cx:pt idx="24174">IE</cx:pt>
          <cx:pt idx="24175">IE</cx:pt>
          <cx:pt idx="24176">IE</cx:pt>
          <cx:pt idx="24177">IE</cx:pt>
          <cx:pt idx="24178">IE</cx:pt>
          <cx:pt idx="24179">IE</cx:pt>
          <cx:pt idx="24180">IE</cx:pt>
          <cx:pt idx="24181">IE</cx:pt>
          <cx:pt idx="24182">IE</cx:pt>
          <cx:pt idx="24183">IE</cx:pt>
          <cx:pt idx="24184">IE</cx:pt>
          <cx:pt idx="24185">IE</cx:pt>
          <cx:pt idx="24186">IE</cx:pt>
          <cx:pt idx="24187">IE</cx:pt>
          <cx:pt idx="24188">IE</cx:pt>
          <cx:pt idx="24189">IE</cx:pt>
          <cx:pt idx="24190">IE</cx:pt>
          <cx:pt idx="24191">IE</cx:pt>
          <cx:pt idx="24192">IE</cx:pt>
          <cx:pt idx="24193">IE</cx:pt>
          <cx:pt idx="24194">IE</cx:pt>
          <cx:pt idx="24195">IE</cx:pt>
          <cx:pt idx="24196">IE</cx:pt>
          <cx:pt idx="24197">IE</cx:pt>
          <cx:pt idx="24198">IE</cx:pt>
          <cx:pt idx="24199">IE</cx:pt>
          <cx:pt idx="24200">IE</cx:pt>
          <cx:pt idx="24201">IE</cx:pt>
          <cx:pt idx="24202">IE</cx:pt>
          <cx:pt idx="24203">IE</cx:pt>
          <cx:pt idx="24204">IE</cx:pt>
          <cx:pt idx="24205">IE</cx:pt>
          <cx:pt idx="24206">IE</cx:pt>
          <cx:pt idx="24207">IE</cx:pt>
          <cx:pt idx="24208">IE</cx:pt>
          <cx:pt idx="24209">IE</cx:pt>
          <cx:pt idx="24210">IE</cx:pt>
          <cx:pt idx="24211">IE</cx:pt>
          <cx:pt idx="24212">IE</cx:pt>
          <cx:pt idx="24213">IE</cx:pt>
          <cx:pt idx="24214">IE</cx:pt>
          <cx:pt idx="24215">IE</cx:pt>
          <cx:pt idx="24216">IE</cx:pt>
          <cx:pt idx="24217">IE</cx:pt>
          <cx:pt idx="24218">IE</cx:pt>
          <cx:pt idx="24219">IE</cx:pt>
          <cx:pt idx="24220">IE</cx:pt>
          <cx:pt idx="24221">IE</cx:pt>
          <cx:pt idx="24222">IE</cx:pt>
          <cx:pt idx="24223">IE</cx:pt>
          <cx:pt idx="24224">IE</cx:pt>
          <cx:pt idx="24225">IE</cx:pt>
          <cx:pt idx="24226">IE</cx:pt>
          <cx:pt idx="24227">IE</cx:pt>
          <cx:pt idx="24228">IE</cx:pt>
          <cx:pt idx="24229">IE</cx:pt>
          <cx:pt idx="24230">IE</cx:pt>
          <cx:pt idx="24231">IE</cx:pt>
          <cx:pt idx="24232">IE</cx:pt>
          <cx:pt idx="24233">IE</cx:pt>
          <cx:pt idx="24234">IE</cx:pt>
          <cx:pt idx="24235">IE</cx:pt>
          <cx:pt idx="24236">IE</cx:pt>
          <cx:pt idx="24237">IE</cx:pt>
          <cx:pt idx="24238">IE</cx:pt>
          <cx:pt idx="24239">IE</cx:pt>
          <cx:pt idx="24240">IE</cx:pt>
          <cx:pt idx="24241">IE</cx:pt>
          <cx:pt idx="24242">IE</cx:pt>
          <cx:pt idx="24243">IE</cx:pt>
          <cx:pt idx="24244">IE</cx:pt>
          <cx:pt idx="24245">IE</cx:pt>
          <cx:pt idx="24246">IE</cx:pt>
          <cx:pt idx="24247">IE</cx:pt>
          <cx:pt idx="24248">IE</cx:pt>
          <cx:pt idx="24249">IE</cx:pt>
          <cx:pt idx="24250">IE</cx:pt>
          <cx:pt idx="24251">IE</cx:pt>
          <cx:pt idx="24252">IE</cx:pt>
          <cx:pt idx="24253">IE</cx:pt>
          <cx:pt idx="24254">IE</cx:pt>
          <cx:pt idx="24255">IE</cx:pt>
          <cx:pt idx="24256">IE</cx:pt>
          <cx:pt idx="24257">IE</cx:pt>
          <cx:pt idx="24258">IE</cx:pt>
          <cx:pt idx="24259">IE</cx:pt>
          <cx:pt idx="24260">IE</cx:pt>
          <cx:pt idx="24261">IE</cx:pt>
          <cx:pt idx="24262">IE</cx:pt>
          <cx:pt idx="24263">IE</cx:pt>
          <cx:pt idx="24264">IE</cx:pt>
          <cx:pt idx="24265">IE</cx:pt>
          <cx:pt idx="24266">IE</cx:pt>
          <cx:pt idx="24267">IE</cx:pt>
          <cx:pt idx="24268">IE</cx:pt>
          <cx:pt idx="24269">IE</cx:pt>
          <cx:pt idx="24270">IE</cx:pt>
          <cx:pt idx="24271">IE</cx:pt>
          <cx:pt idx="24272">IE</cx:pt>
          <cx:pt idx="24273">IE</cx:pt>
          <cx:pt idx="24274">IE</cx:pt>
          <cx:pt idx="24275">IE</cx:pt>
          <cx:pt idx="24276">IE</cx:pt>
          <cx:pt idx="24277">IE</cx:pt>
          <cx:pt idx="24278">IE</cx:pt>
          <cx:pt idx="24279">IE</cx:pt>
          <cx:pt idx="24280">IE</cx:pt>
          <cx:pt idx="24281">IE</cx:pt>
          <cx:pt idx="24282">IE</cx:pt>
          <cx:pt idx="24283">IE</cx:pt>
          <cx:pt idx="24284">IE</cx:pt>
          <cx:pt idx="24285">IE</cx:pt>
          <cx:pt idx="24286">IE</cx:pt>
          <cx:pt idx="24287">IE</cx:pt>
          <cx:pt idx="24288">IE</cx:pt>
          <cx:pt idx="24289">IE</cx:pt>
          <cx:pt idx="24290">IE</cx:pt>
          <cx:pt idx="24291">IE</cx:pt>
          <cx:pt idx="24292">IE</cx:pt>
          <cx:pt idx="24293">IE</cx:pt>
          <cx:pt idx="24294">IE</cx:pt>
          <cx:pt idx="24295">IE</cx:pt>
          <cx:pt idx="24296">IE</cx:pt>
          <cx:pt idx="24297">IE</cx:pt>
          <cx:pt idx="24298">IE</cx:pt>
          <cx:pt idx="24299">IE</cx:pt>
          <cx:pt idx="24300">IE</cx:pt>
          <cx:pt idx="24301">IE</cx:pt>
          <cx:pt idx="24302">IE</cx:pt>
          <cx:pt idx="24303">IE</cx:pt>
          <cx:pt idx="24304">IE</cx:pt>
          <cx:pt idx="24305">IE</cx:pt>
          <cx:pt idx="24306">IE</cx:pt>
          <cx:pt idx="24307">IE</cx:pt>
          <cx:pt idx="24308">IE</cx:pt>
          <cx:pt idx="24309">IE</cx:pt>
          <cx:pt idx="24310">IE</cx:pt>
          <cx:pt idx="24311">IE</cx:pt>
          <cx:pt idx="24312">IE</cx:pt>
          <cx:pt idx="24313">IE</cx:pt>
          <cx:pt idx="24314">IE</cx:pt>
          <cx:pt idx="24315">IE</cx:pt>
          <cx:pt idx="24316">IE</cx:pt>
          <cx:pt idx="24317">IE</cx:pt>
          <cx:pt idx="24318">IE</cx:pt>
          <cx:pt idx="24319">IE</cx:pt>
          <cx:pt idx="24320">IE</cx:pt>
          <cx:pt idx="24321">IE</cx:pt>
          <cx:pt idx="24322">IE</cx:pt>
          <cx:pt idx="24323">IE</cx:pt>
          <cx:pt idx="24324">IE</cx:pt>
          <cx:pt idx="24325">IE</cx:pt>
          <cx:pt idx="24326">IE</cx:pt>
          <cx:pt idx="24327">IE</cx:pt>
          <cx:pt idx="24328">IE</cx:pt>
          <cx:pt idx="24329">IE</cx:pt>
          <cx:pt idx="24330">IE</cx:pt>
          <cx:pt idx="24331">IE</cx:pt>
          <cx:pt idx="24332">IE</cx:pt>
          <cx:pt idx="24333">IE</cx:pt>
          <cx:pt idx="24334">IE</cx:pt>
          <cx:pt idx="24335">IE</cx:pt>
          <cx:pt idx="24336">IE</cx:pt>
          <cx:pt idx="24337">IE</cx:pt>
          <cx:pt idx="24338">IE</cx:pt>
          <cx:pt idx="24339">IE</cx:pt>
          <cx:pt idx="24340">IE</cx:pt>
          <cx:pt idx="24341">IE</cx:pt>
          <cx:pt idx="24342">IE</cx:pt>
          <cx:pt idx="24343">IE</cx:pt>
          <cx:pt idx="24344">IE</cx:pt>
          <cx:pt idx="24345">IE</cx:pt>
          <cx:pt idx="24346">IE</cx:pt>
          <cx:pt idx="24347">IE</cx:pt>
          <cx:pt idx="24348">IE</cx:pt>
          <cx:pt idx="24349">IE</cx:pt>
          <cx:pt idx="24350">IE</cx:pt>
          <cx:pt idx="24351">IE</cx:pt>
          <cx:pt idx="24352">IE</cx:pt>
          <cx:pt idx="24353">IE</cx:pt>
          <cx:pt idx="24354">IE</cx:pt>
          <cx:pt idx="24355">IE</cx:pt>
          <cx:pt idx="24356">IE</cx:pt>
          <cx:pt idx="24357">IE</cx:pt>
          <cx:pt idx="24358">IE</cx:pt>
          <cx:pt idx="24359">IE</cx:pt>
          <cx:pt idx="24360">IE</cx:pt>
          <cx:pt idx="24361">IE</cx:pt>
          <cx:pt idx="24362">IE</cx:pt>
          <cx:pt idx="24363">IE</cx:pt>
          <cx:pt idx="24364">IE</cx:pt>
          <cx:pt idx="24365">IE</cx:pt>
          <cx:pt idx="24366">IE</cx:pt>
          <cx:pt idx="24367">IE</cx:pt>
          <cx:pt idx="24368">IE</cx:pt>
          <cx:pt idx="24369">IE</cx:pt>
          <cx:pt idx="24370">IE</cx:pt>
          <cx:pt idx="24371">IE</cx:pt>
          <cx:pt idx="24372">IE</cx:pt>
          <cx:pt idx="24373">IE</cx:pt>
          <cx:pt idx="24374">IE</cx:pt>
          <cx:pt idx="24375">IE</cx:pt>
          <cx:pt idx="24376">IE</cx:pt>
          <cx:pt idx="24377">IE</cx:pt>
          <cx:pt idx="24378">IE</cx:pt>
          <cx:pt idx="24379">IE</cx:pt>
          <cx:pt idx="24380">IE</cx:pt>
          <cx:pt idx="24381">IE</cx:pt>
          <cx:pt idx="24382">IE</cx:pt>
          <cx:pt idx="24383">IE</cx:pt>
          <cx:pt idx="24384">IE</cx:pt>
          <cx:pt idx="24385">IE</cx:pt>
          <cx:pt idx="24386">IE</cx:pt>
          <cx:pt idx="24387">IE</cx:pt>
          <cx:pt idx="24388">IE</cx:pt>
          <cx:pt idx="24389">IE</cx:pt>
          <cx:pt idx="24390">IE</cx:pt>
          <cx:pt idx="24391">IE</cx:pt>
          <cx:pt idx="24392">IE</cx:pt>
          <cx:pt idx="24393">IE</cx:pt>
          <cx:pt idx="24394">IE</cx:pt>
          <cx:pt idx="24395">IE</cx:pt>
          <cx:pt idx="24396">IE</cx:pt>
          <cx:pt idx="24397">IE</cx:pt>
          <cx:pt idx="24398">IE</cx:pt>
          <cx:pt idx="24399">IE</cx:pt>
          <cx:pt idx="24400">IE</cx:pt>
          <cx:pt idx="24401">IE</cx:pt>
          <cx:pt idx="24402">IE</cx:pt>
          <cx:pt idx="24403">IE</cx:pt>
          <cx:pt idx="24404">IE</cx:pt>
          <cx:pt idx="24405">IE</cx:pt>
          <cx:pt idx="24406">IE</cx:pt>
          <cx:pt idx="24407">IE</cx:pt>
          <cx:pt idx="24408">IE</cx:pt>
          <cx:pt idx="24409">IE</cx:pt>
          <cx:pt idx="24410">IE</cx:pt>
          <cx:pt idx="24411">IE</cx:pt>
          <cx:pt idx="24412">IE</cx:pt>
          <cx:pt idx="24413">IE</cx:pt>
          <cx:pt idx="24414">IE</cx:pt>
          <cx:pt idx="24415">IE</cx:pt>
          <cx:pt idx="24416">IE</cx:pt>
          <cx:pt idx="24417">IE</cx:pt>
          <cx:pt idx="24418">IE</cx:pt>
          <cx:pt idx="24419">IE</cx:pt>
          <cx:pt idx="24420">IE</cx:pt>
          <cx:pt idx="24421">IE</cx:pt>
          <cx:pt idx="24422">IE</cx:pt>
          <cx:pt idx="24423">IE</cx:pt>
          <cx:pt idx="24424">IE</cx:pt>
          <cx:pt idx="24425">IE</cx:pt>
          <cx:pt idx="24426">IE</cx:pt>
          <cx:pt idx="24427">IE</cx:pt>
          <cx:pt idx="24428">IE</cx:pt>
          <cx:pt idx="24429">IE</cx:pt>
          <cx:pt idx="24430">IE</cx:pt>
          <cx:pt idx="24431">IE</cx:pt>
          <cx:pt idx="24432">IE</cx:pt>
          <cx:pt idx="24433">IE</cx:pt>
          <cx:pt idx="24434">IE</cx:pt>
          <cx:pt idx="24435">IE</cx:pt>
          <cx:pt idx="24436">IE</cx:pt>
          <cx:pt idx="24437">IE</cx:pt>
          <cx:pt idx="24438">IE</cx:pt>
          <cx:pt idx="24439">IE</cx:pt>
          <cx:pt idx="24440">IE</cx:pt>
          <cx:pt idx="24441">IE</cx:pt>
          <cx:pt idx="24442">IE</cx:pt>
          <cx:pt idx="24443">IE</cx:pt>
          <cx:pt idx="24444">IE</cx:pt>
          <cx:pt idx="24445">IE</cx:pt>
          <cx:pt idx="24446">IE</cx:pt>
          <cx:pt idx="24447">IE</cx:pt>
          <cx:pt idx="24448">IE</cx:pt>
          <cx:pt idx="24449">IE</cx:pt>
          <cx:pt idx="24450">IE</cx:pt>
          <cx:pt idx="24451">IE</cx:pt>
          <cx:pt idx="24452">IE</cx:pt>
          <cx:pt idx="24453">IE</cx:pt>
          <cx:pt idx="24454">IE</cx:pt>
          <cx:pt idx="24455">IE</cx:pt>
          <cx:pt idx="24456">IE</cx:pt>
          <cx:pt idx="24457">IE</cx:pt>
          <cx:pt idx="24458">IE</cx:pt>
          <cx:pt idx="24459">IE</cx:pt>
          <cx:pt idx="24460">IE</cx:pt>
          <cx:pt idx="24461">IE</cx:pt>
          <cx:pt idx="24462">IE</cx:pt>
          <cx:pt idx="24463">IE</cx:pt>
          <cx:pt idx="24464">IE</cx:pt>
          <cx:pt idx="24465">IE</cx:pt>
          <cx:pt idx="24466">IE</cx:pt>
          <cx:pt idx="24467">IE</cx:pt>
          <cx:pt idx="24468">IE</cx:pt>
          <cx:pt idx="24469">IE</cx:pt>
          <cx:pt idx="24470">IE</cx:pt>
          <cx:pt idx="24471">IE</cx:pt>
          <cx:pt idx="24472">IE</cx:pt>
          <cx:pt idx="24473">IE</cx:pt>
          <cx:pt idx="24474">IE</cx:pt>
          <cx:pt idx="24475">IE</cx:pt>
          <cx:pt idx="24476">IL</cx:pt>
          <cx:pt idx="24477">IL</cx:pt>
          <cx:pt idx="24478">IL</cx:pt>
          <cx:pt idx="24479">IL</cx:pt>
          <cx:pt idx="24480">IL</cx:pt>
          <cx:pt idx="24481">IL</cx:pt>
          <cx:pt idx="24482">IL</cx:pt>
          <cx:pt idx="24483">IL</cx:pt>
          <cx:pt idx="24484">IL</cx:pt>
          <cx:pt idx="24485">IL</cx:pt>
          <cx:pt idx="24486">IL</cx:pt>
          <cx:pt idx="24487">IL</cx:pt>
          <cx:pt idx="24488">IL</cx:pt>
          <cx:pt idx="24489">IL</cx:pt>
          <cx:pt idx="24490">IL</cx:pt>
          <cx:pt idx="24491">IL</cx:pt>
          <cx:pt idx="24492">IL</cx:pt>
          <cx:pt idx="24493">IL</cx:pt>
          <cx:pt idx="24494">IL</cx:pt>
          <cx:pt idx="24495">IL</cx:pt>
          <cx:pt idx="24496">IL</cx:pt>
          <cx:pt idx="24497">IL</cx:pt>
          <cx:pt idx="24498">IL</cx:pt>
          <cx:pt idx="24499">IL</cx:pt>
          <cx:pt idx="24500">IL</cx:pt>
          <cx:pt idx="24501">IL</cx:pt>
          <cx:pt idx="24502">IL</cx:pt>
          <cx:pt idx="24503">IL</cx:pt>
          <cx:pt idx="24504">IL</cx:pt>
          <cx:pt idx="24505">IL</cx:pt>
          <cx:pt idx="24506">IL</cx:pt>
          <cx:pt idx="24507">IL</cx:pt>
          <cx:pt idx="24508">IL</cx:pt>
          <cx:pt idx="24509">IL</cx:pt>
          <cx:pt idx="24510">IL</cx:pt>
          <cx:pt idx="24511">IL</cx:pt>
          <cx:pt idx="24512">IL</cx:pt>
          <cx:pt idx="24513">IL</cx:pt>
          <cx:pt idx="24514">IL</cx:pt>
          <cx:pt idx="24515">IL</cx:pt>
          <cx:pt idx="24516">IL</cx:pt>
          <cx:pt idx="24517">IL</cx:pt>
          <cx:pt idx="24518">IL</cx:pt>
          <cx:pt idx="24519">IL</cx:pt>
          <cx:pt idx="24520">IL</cx:pt>
          <cx:pt idx="24521">IL</cx:pt>
          <cx:pt idx="24522">IL</cx:pt>
          <cx:pt idx="24523">IL</cx:pt>
          <cx:pt idx="24524">IL</cx:pt>
          <cx:pt idx="24525">IL</cx:pt>
          <cx:pt idx="24526">IL</cx:pt>
          <cx:pt idx="24527">IL</cx:pt>
          <cx:pt idx="24528">IL</cx:pt>
          <cx:pt idx="24529">IL</cx:pt>
          <cx:pt idx="24530">IL</cx:pt>
          <cx:pt idx="24531">IL</cx:pt>
          <cx:pt idx="24532">IL</cx:pt>
          <cx:pt idx="24533">IL</cx:pt>
          <cx:pt idx="24534">IL</cx:pt>
          <cx:pt idx="24535">IL</cx:pt>
          <cx:pt idx="24536">IL</cx:pt>
          <cx:pt idx="24537">IL</cx:pt>
          <cx:pt idx="24538">IL</cx:pt>
          <cx:pt idx="24539">IL</cx:pt>
          <cx:pt idx="24540">IL</cx:pt>
          <cx:pt idx="24541">IL</cx:pt>
          <cx:pt idx="24542">IL</cx:pt>
          <cx:pt idx="24543">IL</cx:pt>
          <cx:pt idx="24544">IL</cx:pt>
          <cx:pt idx="24545">IL</cx:pt>
          <cx:pt idx="24546">IL</cx:pt>
          <cx:pt idx="24547">IL</cx:pt>
          <cx:pt idx="24548">IL</cx:pt>
          <cx:pt idx="24549">IL</cx:pt>
          <cx:pt idx="24550">IL</cx:pt>
          <cx:pt idx="24551">IL</cx:pt>
          <cx:pt idx="24552">IL</cx:pt>
          <cx:pt idx="24553">IL</cx:pt>
          <cx:pt idx="24554">IL</cx:pt>
          <cx:pt idx="24555">IL</cx:pt>
          <cx:pt idx="24556">IL</cx:pt>
          <cx:pt idx="24557">IL</cx:pt>
          <cx:pt idx="24558">IL</cx:pt>
          <cx:pt idx="24559">IL</cx:pt>
          <cx:pt idx="24560">IL</cx:pt>
          <cx:pt idx="24561">IL</cx:pt>
          <cx:pt idx="24562">IL</cx:pt>
          <cx:pt idx="24563">IL</cx:pt>
          <cx:pt idx="24564">IL</cx:pt>
          <cx:pt idx="24565">IL</cx:pt>
          <cx:pt idx="24566">IL</cx:pt>
          <cx:pt idx="24567">IL</cx:pt>
          <cx:pt idx="24568">IL</cx:pt>
          <cx:pt idx="24569">IL</cx:pt>
          <cx:pt idx="24570">IL</cx:pt>
          <cx:pt idx="24571">IL</cx:pt>
          <cx:pt idx="24572">IL</cx:pt>
          <cx:pt idx="24573">IL</cx:pt>
          <cx:pt idx="24574">IL</cx:pt>
          <cx:pt idx="24575">IL</cx:pt>
          <cx:pt idx="24576">IL</cx:pt>
          <cx:pt idx="24577">IL</cx:pt>
          <cx:pt idx="24578">IL</cx:pt>
          <cx:pt idx="24579">IL</cx:pt>
          <cx:pt idx="24580">IL</cx:pt>
          <cx:pt idx="24581">IL</cx:pt>
          <cx:pt idx="24582">IL</cx:pt>
          <cx:pt idx="24583">IL</cx:pt>
          <cx:pt idx="24584">IL</cx:pt>
          <cx:pt idx="24585">IL</cx:pt>
          <cx:pt idx="24586">IL</cx:pt>
          <cx:pt idx="24587">IL</cx:pt>
          <cx:pt idx="24588">IL</cx:pt>
          <cx:pt idx="24589">IL</cx:pt>
          <cx:pt idx="24590">IL</cx:pt>
          <cx:pt idx="24591">IL</cx:pt>
          <cx:pt idx="24592">IL</cx:pt>
          <cx:pt idx="24593">IL</cx:pt>
          <cx:pt idx="24594">IL</cx:pt>
          <cx:pt idx="24595">IL</cx:pt>
          <cx:pt idx="24596">IL</cx:pt>
          <cx:pt idx="24597">IL</cx:pt>
          <cx:pt idx="24598">IL</cx:pt>
          <cx:pt idx="24599">IL</cx:pt>
          <cx:pt idx="24600">IL</cx:pt>
          <cx:pt idx="24601">IL</cx:pt>
          <cx:pt idx="24602">IL</cx:pt>
          <cx:pt idx="24603">IL</cx:pt>
          <cx:pt idx="24604">IL</cx:pt>
          <cx:pt idx="24605">IL</cx:pt>
          <cx:pt idx="24606">IL</cx:pt>
          <cx:pt idx="24607">IL</cx:pt>
          <cx:pt idx="24608">IL</cx:pt>
          <cx:pt idx="24609">IL</cx:pt>
          <cx:pt idx="24610">IL</cx:pt>
          <cx:pt idx="24611">IL</cx:pt>
          <cx:pt idx="24612">IL</cx:pt>
          <cx:pt idx="24613">IL</cx:pt>
          <cx:pt idx="24614">IL</cx:pt>
          <cx:pt idx="24615">IL</cx:pt>
          <cx:pt idx="24616">IL</cx:pt>
          <cx:pt idx="24617">IL</cx:pt>
          <cx:pt idx="24618">IL</cx:pt>
          <cx:pt idx="24619">IL</cx:pt>
          <cx:pt idx="24620">IL</cx:pt>
          <cx:pt idx="24621">IL</cx:pt>
          <cx:pt idx="24622">IL</cx:pt>
          <cx:pt idx="24623">IL</cx:pt>
          <cx:pt idx="24624">IL</cx:pt>
          <cx:pt idx="24625">IL</cx:pt>
          <cx:pt idx="24626">IL</cx:pt>
          <cx:pt idx="24627">IL</cx:pt>
          <cx:pt idx="24628">IL</cx:pt>
          <cx:pt idx="24629">IL</cx:pt>
          <cx:pt idx="24630">IL</cx:pt>
          <cx:pt idx="24631">IL</cx:pt>
          <cx:pt idx="24632">IL</cx:pt>
          <cx:pt idx="24633">IL</cx:pt>
          <cx:pt idx="24634">IL</cx:pt>
          <cx:pt idx="24635">IL</cx:pt>
          <cx:pt idx="24636">IL</cx:pt>
          <cx:pt idx="24637">IL</cx:pt>
          <cx:pt idx="24638">IL</cx:pt>
          <cx:pt idx="24639">IL</cx:pt>
          <cx:pt idx="24640">IL</cx:pt>
          <cx:pt idx="24641">IL</cx:pt>
          <cx:pt idx="24642">IL</cx:pt>
          <cx:pt idx="24643">IL</cx:pt>
          <cx:pt idx="24644">IL</cx:pt>
          <cx:pt idx="24645">IL</cx:pt>
          <cx:pt idx="24646">IL</cx:pt>
          <cx:pt idx="24647">IL</cx:pt>
          <cx:pt idx="24648">IL</cx:pt>
          <cx:pt idx="24649">IL</cx:pt>
          <cx:pt idx="24650">IL</cx:pt>
          <cx:pt idx="24651">IL</cx:pt>
          <cx:pt idx="24652">IL</cx:pt>
          <cx:pt idx="24653">IL</cx:pt>
          <cx:pt idx="24654">IL</cx:pt>
          <cx:pt idx="24655">IL</cx:pt>
          <cx:pt idx="24656">IL</cx:pt>
          <cx:pt idx="24657">IL</cx:pt>
          <cx:pt idx="24658">IL</cx:pt>
          <cx:pt idx="24659">IL</cx:pt>
          <cx:pt idx="24660">IL</cx:pt>
          <cx:pt idx="24661">IL</cx:pt>
          <cx:pt idx="24662">IL</cx:pt>
          <cx:pt idx="24663">IL</cx:pt>
          <cx:pt idx="24664">IL</cx:pt>
          <cx:pt idx="24665">IL</cx:pt>
          <cx:pt idx="24666">IL</cx:pt>
          <cx:pt idx="24667">IL</cx:pt>
          <cx:pt idx="24668">IL</cx:pt>
          <cx:pt idx="24669">IL</cx:pt>
          <cx:pt idx="24670">IL</cx:pt>
          <cx:pt idx="24671">IL</cx:pt>
          <cx:pt idx="24672">IL</cx:pt>
          <cx:pt idx="24673">IL</cx:pt>
          <cx:pt idx="24674">IL</cx:pt>
          <cx:pt idx="24675">IL</cx:pt>
          <cx:pt idx="24676">IL</cx:pt>
          <cx:pt idx="24677">IL</cx:pt>
          <cx:pt idx="24678">IL</cx:pt>
          <cx:pt idx="24679">IL</cx:pt>
          <cx:pt idx="24680">IL</cx:pt>
          <cx:pt idx="24681">IL</cx:pt>
          <cx:pt idx="24682">IL</cx:pt>
          <cx:pt idx="24683">IL</cx:pt>
          <cx:pt idx="24684">IL</cx:pt>
          <cx:pt idx="24685">IL</cx:pt>
          <cx:pt idx="24686">IL</cx:pt>
          <cx:pt idx="24687">IL</cx:pt>
          <cx:pt idx="24688">IL</cx:pt>
          <cx:pt idx="24689">IL</cx:pt>
          <cx:pt idx="24690">IL</cx:pt>
          <cx:pt idx="24691">IL</cx:pt>
          <cx:pt idx="24692">IL</cx:pt>
          <cx:pt idx="24693">IL</cx:pt>
          <cx:pt idx="24694">IL</cx:pt>
          <cx:pt idx="24695">IL</cx:pt>
          <cx:pt idx="24696">IL</cx:pt>
          <cx:pt idx="24697">IL</cx:pt>
          <cx:pt idx="24698">IL</cx:pt>
          <cx:pt idx="24699">IL</cx:pt>
          <cx:pt idx="24700">IL</cx:pt>
          <cx:pt idx="24701">IL</cx:pt>
          <cx:pt idx="24702">IL</cx:pt>
          <cx:pt idx="24703">IL</cx:pt>
          <cx:pt idx="24704">IL</cx:pt>
          <cx:pt idx="24705">IL</cx:pt>
          <cx:pt idx="24706">IL</cx:pt>
          <cx:pt idx="24707">IL</cx:pt>
          <cx:pt idx="24708">IL</cx:pt>
          <cx:pt idx="24709">IL</cx:pt>
          <cx:pt idx="24710">IL</cx:pt>
          <cx:pt idx="24711">IL</cx:pt>
          <cx:pt idx="24712">IL</cx:pt>
          <cx:pt idx="24713">IL</cx:pt>
          <cx:pt idx="24714">IL</cx:pt>
          <cx:pt idx="24715">IL</cx:pt>
          <cx:pt idx="24716">IL</cx:pt>
          <cx:pt idx="24717">IL</cx:pt>
          <cx:pt idx="24718">IL</cx:pt>
          <cx:pt idx="24719">IL</cx:pt>
          <cx:pt idx="24720">IL</cx:pt>
          <cx:pt idx="24721">IL</cx:pt>
          <cx:pt idx="24722">IL</cx:pt>
          <cx:pt idx="24723">IL</cx:pt>
          <cx:pt idx="24724">IL</cx:pt>
          <cx:pt idx="24725">IL</cx:pt>
          <cx:pt idx="24726">IL</cx:pt>
          <cx:pt idx="24727">IL</cx:pt>
          <cx:pt idx="24728">IL</cx:pt>
          <cx:pt idx="24729">IL</cx:pt>
          <cx:pt idx="24730">IL</cx:pt>
          <cx:pt idx="24731">IL</cx:pt>
          <cx:pt idx="24732">IL</cx:pt>
          <cx:pt idx="24733">IL</cx:pt>
          <cx:pt idx="24734">IL</cx:pt>
          <cx:pt idx="24735">IL</cx:pt>
          <cx:pt idx="24736">IL</cx:pt>
          <cx:pt idx="24737">IL</cx:pt>
          <cx:pt idx="24738">IL</cx:pt>
          <cx:pt idx="24739">IL</cx:pt>
          <cx:pt idx="24740">IL</cx:pt>
          <cx:pt idx="24741">IL</cx:pt>
          <cx:pt idx="24742">IL</cx:pt>
          <cx:pt idx="24743">IL</cx:pt>
          <cx:pt idx="24744">IL</cx:pt>
          <cx:pt idx="24745">IL</cx:pt>
          <cx:pt idx="24746">IL</cx:pt>
          <cx:pt idx="24747">IL</cx:pt>
          <cx:pt idx="24748">IL</cx:pt>
          <cx:pt idx="24749">IL</cx:pt>
          <cx:pt idx="24750">IL</cx:pt>
          <cx:pt idx="24751">IL</cx:pt>
          <cx:pt idx="24752">IL</cx:pt>
          <cx:pt idx="24753">IL</cx:pt>
          <cx:pt idx="24754">IL</cx:pt>
          <cx:pt idx="24755">IL</cx:pt>
          <cx:pt idx="24756">IL</cx:pt>
          <cx:pt idx="24757">IL</cx:pt>
          <cx:pt idx="24758">IL</cx:pt>
          <cx:pt idx="24759">IL</cx:pt>
          <cx:pt idx="24760">IL</cx:pt>
          <cx:pt idx="24761">IL</cx:pt>
          <cx:pt idx="24762">IL</cx:pt>
          <cx:pt idx="24763">IL</cx:pt>
          <cx:pt idx="24764">IL</cx:pt>
          <cx:pt idx="24765">IL</cx:pt>
          <cx:pt idx="24766">IL</cx:pt>
          <cx:pt idx="24767">IL</cx:pt>
          <cx:pt idx="24768">IL</cx:pt>
          <cx:pt idx="24769">IL</cx:pt>
          <cx:pt idx="24770">IL</cx:pt>
          <cx:pt idx="24771">IL</cx:pt>
          <cx:pt idx="24772">IL</cx:pt>
          <cx:pt idx="24773">IL</cx:pt>
          <cx:pt idx="24774">IL</cx:pt>
          <cx:pt idx="24775">IL</cx:pt>
          <cx:pt idx="24776">IL</cx:pt>
          <cx:pt idx="24777">IL</cx:pt>
          <cx:pt idx="24778">IL</cx:pt>
          <cx:pt idx="24779">IL</cx:pt>
          <cx:pt idx="24780">IL</cx:pt>
          <cx:pt idx="24781">IL</cx:pt>
          <cx:pt idx="24782">IL</cx:pt>
          <cx:pt idx="24783">IL</cx:pt>
          <cx:pt idx="24784">IL</cx:pt>
          <cx:pt idx="24785">IL</cx:pt>
          <cx:pt idx="24786">IL</cx:pt>
          <cx:pt idx="24787">IL</cx:pt>
          <cx:pt idx="24788">IL</cx:pt>
          <cx:pt idx="24789">IL</cx:pt>
          <cx:pt idx="24790">IL</cx:pt>
          <cx:pt idx="24791">IL</cx:pt>
          <cx:pt idx="24792">IL</cx:pt>
          <cx:pt idx="24793">IL</cx:pt>
          <cx:pt idx="24794">IL</cx:pt>
          <cx:pt idx="24795">IL</cx:pt>
          <cx:pt idx="24796">IL</cx:pt>
          <cx:pt idx="24797">IL</cx:pt>
          <cx:pt idx="24798">IL</cx:pt>
          <cx:pt idx="24799">IL</cx:pt>
          <cx:pt idx="24800">IL</cx:pt>
          <cx:pt idx="24801">IL</cx:pt>
          <cx:pt idx="24802">IL</cx:pt>
          <cx:pt idx="24803">IL</cx:pt>
          <cx:pt idx="24804">IL</cx:pt>
          <cx:pt idx="24805">IL</cx:pt>
          <cx:pt idx="24806">IL</cx:pt>
          <cx:pt idx="24807">IL</cx:pt>
          <cx:pt idx="24808">IL</cx:pt>
          <cx:pt idx="24809">IL</cx:pt>
          <cx:pt idx="24810">IL</cx:pt>
          <cx:pt idx="24811">IL</cx:pt>
          <cx:pt idx="24812">IL</cx:pt>
          <cx:pt idx="24813">IL</cx:pt>
          <cx:pt idx="24814">IL</cx:pt>
          <cx:pt idx="24815">IL</cx:pt>
          <cx:pt idx="24816">IL</cx:pt>
          <cx:pt idx="24817">IL</cx:pt>
          <cx:pt idx="24818">IL</cx:pt>
          <cx:pt idx="24819">IL</cx:pt>
          <cx:pt idx="24820">IL</cx:pt>
          <cx:pt idx="24821">IL</cx:pt>
          <cx:pt idx="24822">IL</cx:pt>
          <cx:pt idx="24823">IL</cx:pt>
          <cx:pt idx="24824">IL</cx:pt>
          <cx:pt idx="24825">IL</cx:pt>
          <cx:pt idx="24826">IL</cx:pt>
          <cx:pt idx="24827">IL</cx:pt>
          <cx:pt idx="24828">IL</cx:pt>
          <cx:pt idx="24829">IL</cx:pt>
          <cx:pt idx="24830">IL</cx:pt>
          <cx:pt idx="24831">IL</cx:pt>
          <cx:pt idx="24832">IL</cx:pt>
          <cx:pt idx="24833">IL</cx:pt>
          <cx:pt idx="24834">IL</cx:pt>
          <cx:pt idx="24835">IL</cx:pt>
          <cx:pt idx="24836">IL</cx:pt>
          <cx:pt idx="24837">IL</cx:pt>
          <cx:pt idx="24838">IL</cx:pt>
          <cx:pt idx="24839">IL</cx:pt>
          <cx:pt idx="24840">IL</cx:pt>
          <cx:pt idx="24841">IL</cx:pt>
          <cx:pt idx="24842">IL</cx:pt>
          <cx:pt idx="24843">IL</cx:pt>
          <cx:pt idx="24844">IL</cx:pt>
          <cx:pt idx="24845">IL</cx:pt>
          <cx:pt idx="24846">IL</cx:pt>
          <cx:pt idx="24847">IL</cx:pt>
          <cx:pt idx="24848">IL</cx:pt>
          <cx:pt idx="24849">IL</cx:pt>
          <cx:pt idx="24850">IL</cx:pt>
          <cx:pt idx="24851">IL</cx:pt>
          <cx:pt idx="24852">IL</cx:pt>
          <cx:pt idx="24853">IL</cx:pt>
          <cx:pt idx="24854">IL</cx:pt>
          <cx:pt idx="24855">IL</cx:pt>
          <cx:pt idx="24856">IL</cx:pt>
          <cx:pt idx="24857">IL</cx:pt>
          <cx:pt idx="24858">IL</cx:pt>
          <cx:pt idx="24859">IL</cx:pt>
          <cx:pt idx="24860">IL</cx:pt>
          <cx:pt idx="24861">IL</cx:pt>
          <cx:pt idx="24862">IL</cx:pt>
          <cx:pt idx="24863">IL</cx:pt>
          <cx:pt idx="24864">IL</cx:pt>
          <cx:pt idx="24865">IL</cx:pt>
          <cx:pt idx="24866">IL</cx:pt>
          <cx:pt idx="24867">IL</cx:pt>
          <cx:pt idx="24868">IL</cx:pt>
          <cx:pt idx="24869">IL</cx:pt>
          <cx:pt idx="24870">IL</cx:pt>
          <cx:pt idx="24871">IL</cx:pt>
          <cx:pt idx="24872">IL</cx:pt>
          <cx:pt idx="24873">IL</cx:pt>
          <cx:pt idx="24874">IL</cx:pt>
          <cx:pt idx="24875">IL</cx:pt>
          <cx:pt idx="24876">IL</cx:pt>
          <cx:pt idx="24877">IL</cx:pt>
          <cx:pt idx="24878">IL</cx:pt>
          <cx:pt idx="24879">IL</cx:pt>
          <cx:pt idx="24880">IL</cx:pt>
          <cx:pt idx="24881">IL</cx:pt>
          <cx:pt idx="24882">IL</cx:pt>
          <cx:pt idx="24883">IL</cx:pt>
          <cx:pt idx="24884">IL</cx:pt>
          <cx:pt idx="24885">IL</cx:pt>
          <cx:pt idx="24886">IL</cx:pt>
          <cx:pt idx="24887">IL</cx:pt>
          <cx:pt idx="24888">IL</cx:pt>
          <cx:pt idx="24889">IL</cx:pt>
          <cx:pt idx="24890">IL</cx:pt>
          <cx:pt idx="24891">IL</cx:pt>
          <cx:pt idx="24892">IL</cx:pt>
          <cx:pt idx="24893">IL</cx:pt>
          <cx:pt idx="24894">IL</cx:pt>
          <cx:pt idx="24895">IL</cx:pt>
          <cx:pt idx="24896">IL</cx:pt>
          <cx:pt idx="24897">IL</cx:pt>
          <cx:pt idx="24898">IL</cx:pt>
          <cx:pt idx="24899">IL</cx:pt>
          <cx:pt idx="24900">IL</cx:pt>
          <cx:pt idx="24901">IL</cx:pt>
          <cx:pt idx="24902">IL</cx:pt>
          <cx:pt idx="24903">IL</cx:pt>
          <cx:pt idx="24904">IL</cx:pt>
          <cx:pt idx="24905">IL</cx:pt>
          <cx:pt idx="24906">IL</cx:pt>
          <cx:pt idx="24907">IL</cx:pt>
          <cx:pt idx="24908">IL</cx:pt>
          <cx:pt idx="24909">IL</cx:pt>
          <cx:pt idx="24910">IL</cx:pt>
          <cx:pt idx="24911">IL</cx:pt>
          <cx:pt idx="24912">IL</cx:pt>
          <cx:pt idx="24913">IL</cx:pt>
          <cx:pt idx="24914">IL</cx:pt>
          <cx:pt idx="24915">IL</cx:pt>
          <cx:pt idx="24916">IL</cx:pt>
          <cx:pt idx="24917">IL</cx:pt>
          <cx:pt idx="24918">IL</cx:pt>
          <cx:pt idx="24919">IL</cx:pt>
          <cx:pt idx="24920">IL</cx:pt>
          <cx:pt idx="24921">IL</cx:pt>
          <cx:pt idx="24922">IL</cx:pt>
          <cx:pt idx="24923">IL</cx:pt>
          <cx:pt idx="24924">IL</cx:pt>
          <cx:pt idx="24925">IL</cx:pt>
          <cx:pt idx="24926">IL</cx:pt>
          <cx:pt idx="24927">IL</cx:pt>
          <cx:pt idx="24928">IL</cx:pt>
          <cx:pt idx="24929">IL</cx:pt>
          <cx:pt idx="24930">IL</cx:pt>
          <cx:pt idx="24931">IL</cx:pt>
          <cx:pt idx="24932">IL</cx:pt>
          <cx:pt idx="24933">IL</cx:pt>
          <cx:pt idx="24934">IL</cx:pt>
          <cx:pt idx="24935">IL</cx:pt>
          <cx:pt idx="24936">IL</cx:pt>
          <cx:pt idx="24937">IL</cx:pt>
          <cx:pt idx="24938">IL</cx:pt>
          <cx:pt idx="24939">IL</cx:pt>
          <cx:pt idx="24940">IL</cx:pt>
          <cx:pt idx="24941">IL</cx:pt>
          <cx:pt idx="24942">IL</cx:pt>
          <cx:pt idx="24943">IL</cx:pt>
          <cx:pt idx="24944">IL</cx:pt>
          <cx:pt idx="24945">IL</cx:pt>
          <cx:pt idx="24946">IL</cx:pt>
          <cx:pt idx="24947">IL</cx:pt>
          <cx:pt idx="24948">IL</cx:pt>
          <cx:pt idx="24949">IL</cx:pt>
          <cx:pt idx="24950">IL</cx:pt>
          <cx:pt idx="24951">IL</cx:pt>
          <cx:pt idx="24952">IL</cx:pt>
          <cx:pt idx="24953">IL</cx:pt>
          <cx:pt idx="24954">IL</cx:pt>
          <cx:pt idx="24955">IL</cx:pt>
          <cx:pt idx="24956">IL</cx:pt>
          <cx:pt idx="24957">IL</cx:pt>
          <cx:pt idx="24958">IL</cx:pt>
          <cx:pt idx="24959">IL</cx:pt>
          <cx:pt idx="24960">IL</cx:pt>
          <cx:pt idx="24961">IL</cx:pt>
          <cx:pt idx="24962">IL</cx:pt>
          <cx:pt idx="24963">IL</cx:pt>
          <cx:pt idx="24964">IL</cx:pt>
          <cx:pt idx="24965">IL</cx:pt>
          <cx:pt idx="24966">IL</cx:pt>
          <cx:pt idx="24967">IL</cx:pt>
          <cx:pt idx="24968">IL</cx:pt>
          <cx:pt idx="24969">IL</cx:pt>
          <cx:pt idx="24970">IL</cx:pt>
          <cx:pt idx="24971">IL</cx:pt>
          <cx:pt idx="24972">IL</cx:pt>
          <cx:pt idx="24973">IL</cx:pt>
          <cx:pt idx="24974">IL</cx:pt>
          <cx:pt idx="24975">IL</cx:pt>
          <cx:pt idx="24976">IL</cx:pt>
          <cx:pt idx="24977">IL</cx:pt>
          <cx:pt idx="24978">IL</cx:pt>
          <cx:pt idx="24979">IL</cx:pt>
          <cx:pt idx="24980">IL</cx:pt>
          <cx:pt idx="24981">IL</cx:pt>
          <cx:pt idx="24982">IL</cx:pt>
          <cx:pt idx="24983">IL</cx:pt>
          <cx:pt idx="24984">IL</cx:pt>
          <cx:pt idx="24985">IL</cx:pt>
          <cx:pt idx="24986">IL</cx:pt>
          <cx:pt idx="24987">IL</cx:pt>
          <cx:pt idx="24988">IL</cx:pt>
          <cx:pt idx="24989">IL</cx:pt>
          <cx:pt idx="24990">IL</cx:pt>
          <cx:pt idx="24991">IL</cx:pt>
          <cx:pt idx="24992">IL</cx:pt>
          <cx:pt idx="24993">IL</cx:pt>
          <cx:pt idx="24994">IL</cx:pt>
          <cx:pt idx="24995">IL</cx:pt>
          <cx:pt idx="24996">IL</cx:pt>
          <cx:pt idx="24997">IL</cx:pt>
          <cx:pt idx="24998">IL</cx:pt>
          <cx:pt idx="24999">IL</cx:pt>
          <cx:pt idx="25000">IL</cx:pt>
          <cx:pt idx="25001">IL</cx:pt>
          <cx:pt idx="25002">IL</cx:pt>
          <cx:pt idx="25003">IL</cx:pt>
          <cx:pt idx="25004">IL</cx:pt>
          <cx:pt idx="25005">IL</cx:pt>
          <cx:pt idx="25006">IL</cx:pt>
          <cx:pt idx="25007">IL</cx:pt>
          <cx:pt idx="25008">IL</cx:pt>
          <cx:pt idx="25009">IL</cx:pt>
          <cx:pt idx="25010">IL</cx:pt>
          <cx:pt idx="25011">IL</cx:pt>
          <cx:pt idx="25012">IL</cx:pt>
          <cx:pt idx="25013">IL</cx:pt>
          <cx:pt idx="25014">IL</cx:pt>
          <cx:pt idx="25015">IL</cx:pt>
          <cx:pt idx="25016">IL</cx:pt>
          <cx:pt idx="25017">IL</cx:pt>
          <cx:pt idx="25018">IL</cx:pt>
          <cx:pt idx="25019">IL</cx:pt>
          <cx:pt idx="25020">IL</cx:pt>
          <cx:pt idx="25021">IL</cx:pt>
          <cx:pt idx="25022">IL</cx:pt>
          <cx:pt idx="25023">IL</cx:pt>
          <cx:pt idx="25024">IL</cx:pt>
          <cx:pt idx="25025">IL</cx:pt>
          <cx:pt idx="25026">IL</cx:pt>
          <cx:pt idx="25027">IL</cx:pt>
          <cx:pt idx="25028">IL</cx:pt>
          <cx:pt idx="25029">IL</cx:pt>
          <cx:pt idx="25030">IL</cx:pt>
          <cx:pt idx="25031">IL</cx:pt>
          <cx:pt idx="25032">IL</cx:pt>
          <cx:pt idx="25033">IL</cx:pt>
          <cx:pt idx="25034">IL</cx:pt>
          <cx:pt idx="25035">IL</cx:pt>
          <cx:pt idx="25036">IL</cx:pt>
          <cx:pt idx="25037">IL</cx:pt>
          <cx:pt idx="25038">IL</cx:pt>
          <cx:pt idx="25039">IL</cx:pt>
          <cx:pt idx="25040">IL</cx:pt>
          <cx:pt idx="25041">IL</cx:pt>
          <cx:pt idx="25042">IL</cx:pt>
          <cx:pt idx="25043">IL</cx:pt>
          <cx:pt idx="25044">IL</cx:pt>
          <cx:pt idx="25045">IL</cx:pt>
          <cx:pt idx="25046">IL</cx:pt>
          <cx:pt idx="25047">IL</cx:pt>
          <cx:pt idx="25048">IL</cx:pt>
          <cx:pt idx="25049">IL</cx:pt>
          <cx:pt idx="25050">IL</cx:pt>
          <cx:pt idx="25051">IL</cx:pt>
          <cx:pt idx="25052">IL</cx:pt>
          <cx:pt idx="25053">IL</cx:pt>
          <cx:pt idx="25054">IL</cx:pt>
          <cx:pt idx="25055">IL</cx:pt>
          <cx:pt idx="25056">IL</cx:pt>
          <cx:pt idx="25057">IL</cx:pt>
          <cx:pt idx="25058">IL</cx:pt>
          <cx:pt idx="25059">IL</cx:pt>
          <cx:pt idx="25060">IL</cx:pt>
          <cx:pt idx="25061">IL</cx:pt>
          <cx:pt idx="25062">IL</cx:pt>
          <cx:pt idx="25063">IL</cx:pt>
          <cx:pt idx="25064">IL</cx:pt>
          <cx:pt idx="25065">IL</cx:pt>
          <cx:pt idx="25066">IL</cx:pt>
          <cx:pt idx="25067">IL</cx:pt>
          <cx:pt idx="25068">IL</cx:pt>
          <cx:pt idx="25069">IL</cx:pt>
          <cx:pt idx="25070">IL</cx:pt>
          <cx:pt idx="25071">IL</cx:pt>
          <cx:pt idx="25072">IL</cx:pt>
          <cx:pt idx="25073">IL</cx:pt>
          <cx:pt idx="25074">IL</cx:pt>
          <cx:pt idx="25075">IL</cx:pt>
          <cx:pt idx="25076">IL</cx:pt>
          <cx:pt idx="25077">IL</cx:pt>
          <cx:pt idx="25078">IL</cx:pt>
          <cx:pt idx="25079">IL</cx:pt>
          <cx:pt idx="25080">IL</cx:pt>
          <cx:pt idx="25081">IL</cx:pt>
          <cx:pt idx="25082">IL</cx:pt>
          <cx:pt idx="25083">IL</cx:pt>
          <cx:pt idx="25084">IL</cx:pt>
          <cx:pt idx="25085">IL</cx:pt>
          <cx:pt idx="25086">IL</cx:pt>
          <cx:pt idx="25087">IL</cx:pt>
          <cx:pt idx="25088">IL</cx:pt>
          <cx:pt idx="25089">IL</cx:pt>
          <cx:pt idx="25090">IL</cx:pt>
          <cx:pt idx="25091">IL</cx:pt>
          <cx:pt idx="25092">IL</cx:pt>
          <cx:pt idx="25093">IL</cx:pt>
          <cx:pt idx="25094">IL</cx:pt>
          <cx:pt idx="25095">IL</cx:pt>
          <cx:pt idx="25096">IL</cx:pt>
          <cx:pt idx="25097">IL</cx:pt>
          <cx:pt idx="25098">IL</cx:pt>
          <cx:pt idx="25099">IL</cx:pt>
          <cx:pt idx="25100">IL</cx:pt>
          <cx:pt idx="25101">IL</cx:pt>
          <cx:pt idx="25102">IL</cx:pt>
          <cx:pt idx="25103">IL</cx:pt>
          <cx:pt idx="25104">IL</cx:pt>
          <cx:pt idx="25105">IL</cx:pt>
          <cx:pt idx="25106">IL</cx:pt>
          <cx:pt idx="25107">IL</cx:pt>
          <cx:pt idx="25108">IL</cx:pt>
          <cx:pt idx="25109">IL</cx:pt>
          <cx:pt idx="25110">IL</cx:pt>
          <cx:pt idx="25111">IL</cx:pt>
          <cx:pt idx="25112">IL</cx:pt>
          <cx:pt idx="25113">IL</cx:pt>
          <cx:pt idx="25114">IL</cx:pt>
          <cx:pt idx="25115">IL</cx:pt>
          <cx:pt idx="25116">IL</cx:pt>
          <cx:pt idx="25117">IL</cx:pt>
          <cx:pt idx="25118">IL</cx:pt>
          <cx:pt idx="25119">IL</cx:pt>
          <cx:pt idx="25120">IL</cx:pt>
          <cx:pt idx="25121">IL</cx:pt>
          <cx:pt idx="25122">IL</cx:pt>
          <cx:pt idx="25123">IL</cx:pt>
          <cx:pt idx="25124">IL</cx:pt>
          <cx:pt idx="25125">IL</cx:pt>
          <cx:pt idx="25126">IL</cx:pt>
          <cx:pt idx="25127">IL</cx:pt>
          <cx:pt idx="25128">IL</cx:pt>
          <cx:pt idx="25129">IL</cx:pt>
          <cx:pt idx="25130">IL</cx:pt>
          <cx:pt idx="25131">IL</cx:pt>
          <cx:pt idx="25132">IL</cx:pt>
          <cx:pt idx="25133">IL</cx:pt>
          <cx:pt idx="25134">IL</cx:pt>
          <cx:pt idx="25135">IL</cx:pt>
          <cx:pt idx="25136">IL</cx:pt>
          <cx:pt idx="25137">IL</cx:pt>
          <cx:pt idx="25138">IL</cx:pt>
          <cx:pt idx="25139">IL</cx:pt>
          <cx:pt idx="25140">IL</cx:pt>
          <cx:pt idx="25141">IL</cx:pt>
          <cx:pt idx="25142">IL</cx:pt>
          <cx:pt idx="25143">IL</cx:pt>
          <cx:pt idx="25144">IL</cx:pt>
          <cx:pt idx="25145">IL</cx:pt>
          <cx:pt idx="25146">IL</cx:pt>
          <cx:pt idx="25147">IL</cx:pt>
          <cx:pt idx="25148">IL</cx:pt>
          <cx:pt idx="25149">IL</cx:pt>
          <cx:pt idx="25150">IL</cx:pt>
          <cx:pt idx="25151">IL</cx:pt>
          <cx:pt idx="25152">IL</cx:pt>
          <cx:pt idx="25153">IL</cx:pt>
          <cx:pt idx="25154">IL</cx:pt>
          <cx:pt idx="25155">IL</cx:pt>
          <cx:pt idx="25156">IL</cx:pt>
          <cx:pt idx="25157">IL</cx:pt>
          <cx:pt idx="25158">IL</cx:pt>
          <cx:pt idx="25159">IL</cx:pt>
          <cx:pt idx="25160">IL</cx:pt>
          <cx:pt idx="25161">IL</cx:pt>
          <cx:pt idx="25162">IL</cx:pt>
          <cx:pt idx="25163">IL</cx:pt>
          <cx:pt idx="25164">IL</cx:pt>
          <cx:pt idx="25165">IL</cx:pt>
          <cx:pt idx="25166">IL</cx:pt>
          <cx:pt idx="25167">IL</cx:pt>
          <cx:pt idx="25168">IL</cx:pt>
          <cx:pt idx="25169">IL</cx:pt>
          <cx:pt idx="25170">IL</cx:pt>
          <cx:pt idx="25171">IL</cx:pt>
          <cx:pt idx="25172">IL</cx:pt>
          <cx:pt idx="25173">IL</cx:pt>
          <cx:pt idx="25174">IL</cx:pt>
          <cx:pt idx="25175">IL</cx:pt>
          <cx:pt idx="25176">IL</cx:pt>
          <cx:pt idx="25177">IL</cx:pt>
          <cx:pt idx="25178">IL</cx:pt>
          <cx:pt idx="25179">IL</cx:pt>
          <cx:pt idx="25180">IL</cx:pt>
          <cx:pt idx="25181">IL</cx:pt>
          <cx:pt idx="25182">IL</cx:pt>
          <cx:pt idx="25183">IL</cx:pt>
          <cx:pt idx="25184">IL</cx:pt>
          <cx:pt idx="25185">IL</cx:pt>
          <cx:pt idx="25186">IL</cx:pt>
          <cx:pt idx="25187">IL</cx:pt>
          <cx:pt idx="25188">IL</cx:pt>
          <cx:pt idx="25189">IL</cx:pt>
          <cx:pt idx="25190">IL</cx:pt>
          <cx:pt idx="25191">IL</cx:pt>
          <cx:pt idx="25192">IL</cx:pt>
          <cx:pt idx="25193">IL</cx:pt>
          <cx:pt idx="25194">IL</cx:pt>
          <cx:pt idx="25195">IL</cx:pt>
          <cx:pt idx="25196">IL</cx:pt>
          <cx:pt idx="25197">IL</cx:pt>
          <cx:pt idx="25198">IL</cx:pt>
          <cx:pt idx="25199">IL</cx:pt>
          <cx:pt idx="25200">IL</cx:pt>
          <cx:pt idx="25201">IL</cx:pt>
          <cx:pt idx="25202">IL</cx:pt>
          <cx:pt idx="25203">IL</cx:pt>
          <cx:pt idx="25204">IL</cx:pt>
          <cx:pt idx="25205">IL</cx:pt>
          <cx:pt idx="25206">IL</cx:pt>
          <cx:pt idx="25207">IL</cx:pt>
          <cx:pt idx="25208">IL</cx:pt>
          <cx:pt idx="25209">IL</cx:pt>
          <cx:pt idx="25210">IL</cx:pt>
          <cx:pt idx="25211">IL</cx:pt>
          <cx:pt idx="25212">IL</cx:pt>
          <cx:pt idx="25213">IL</cx:pt>
          <cx:pt idx="25214">IL</cx:pt>
          <cx:pt idx="25215">IL</cx:pt>
          <cx:pt idx="25216">IL</cx:pt>
          <cx:pt idx="25217">IL</cx:pt>
          <cx:pt idx="25218">IL</cx:pt>
          <cx:pt idx="25219">IL</cx:pt>
          <cx:pt idx="25220">IL</cx:pt>
          <cx:pt idx="25221">IL</cx:pt>
          <cx:pt idx="25222">IL</cx:pt>
          <cx:pt idx="25223">IL</cx:pt>
          <cx:pt idx="25224">IL</cx:pt>
          <cx:pt idx="25225">IL</cx:pt>
          <cx:pt idx="25226">IL</cx:pt>
          <cx:pt idx="25227">IL</cx:pt>
          <cx:pt idx="25228">IL</cx:pt>
          <cx:pt idx="25229">IL</cx:pt>
          <cx:pt idx="25230">IL</cx:pt>
          <cx:pt idx="25231">IL</cx:pt>
          <cx:pt idx="25232">IL</cx:pt>
          <cx:pt idx="25233">IL</cx:pt>
          <cx:pt idx="25234">IL</cx:pt>
          <cx:pt idx="25235">IL</cx:pt>
          <cx:pt idx="25236">IL</cx:pt>
          <cx:pt idx="25237">IL</cx:pt>
          <cx:pt idx="25238">IL</cx:pt>
          <cx:pt idx="25239">IL</cx:pt>
          <cx:pt idx="25240">IL</cx:pt>
          <cx:pt idx="25241">IL</cx:pt>
          <cx:pt idx="25242">IL</cx:pt>
          <cx:pt idx="25243">IL</cx:pt>
          <cx:pt idx="25244">IL</cx:pt>
          <cx:pt idx="25245">IL</cx:pt>
          <cx:pt idx="25246">IL</cx:pt>
          <cx:pt idx="25247">IL</cx:pt>
          <cx:pt idx="25248">IL</cx:pt>
          <cx:pt idx="25249">IL</cx:pt>
          <cx:pt idx="25250">IL</cx:pt>
          <cx:pt idx="25251">IL</cx:pt>
          <cx:pt idx="25252">IL</cx:pt>
          <cx:pt idx="25253">IL</cx:pt>
          <cx:pt idx="25254">IL</cx:pt>
          <cx:pt idx="25255">IL</cx:pt>
          <cx:pt idx="25256">IL</cx:pt>
          <cx:pt idx="25257">IL</cx:pt>
          <cx:pt idx="25258">IL</cx:pt>
          <cx:pt idx="25259">IL</cx:pt>
          <cx:pt idx="25260">IL</cx:pt>
          <cx:pt idx="25261">IL</cx:pt>
          <cx:pt idx="25262">IL</cx:pt>
          <cx:pt idx="25263">IL</cx:pt>
          <cx:pt idx="25264">IL</cx:pt>
          <cx:pt idx="25265">IL</cx:pt>
          <cx:pt idx="25266">IL</cx:pt>
          <cx:pt idx="25267">IL</cx:pt>
          <cx:pt idx="25268">IL</cx:pt>
          <cx:pt idx="25269">IL</cx:pt>
          <cx:pt idx="25270">IL</cx:pt>
          <cx:pt idx="25271">IL</cx:pt>
          <cx:pt idx="25272">IL</cx:pt>
          <cx:pt idx="25273">IL</cx:pt>
          <cx:pt idx="25274">IL</cx:pt>
          <cx:pt idx="25275">IL</cx:pt>
          <cx:pt idx="25276">IL</cx:pt>
          <cx:pt idx="25277">IL</cx:pt>
          <cx:pt idx="25278">IL</cx:pt>
          <cx:pt idx="25279">IL</cx:pt>
          <cx:pt idx="25280">IL</cx:pt>
          <cx:pt idx="25281">IL</cx:pt>
          <cx:pt idx="25282">IL</cx:pt>
          <cx:pt idx="25283">IL</cx:pt>
          <cx:pt idx="25284">IL</cx:pt>
          <cx:pt idx="25285">IL</cx:pt>
          <cx:pt idx="25286">IL</cx:pt>
          <cx:pt idx="25287">IL</cx:pt>
          <cx:pt idx="25288">IL</cx:pt>
          <cx:pt idx="25289">IL</cx:pt>
          <cx:pt idx="25290">IL</cx:pt>
          <cx:pt idx="25291">IL</cx:pt>
          <cx:pt idx="25292">IL</cx:pt>
          <cx:pt idx="25293">IL</cx:pt>
          <cx:pt idx="25294">IL</cx:pt>
          <cx:pt idx="25295">IL</cx:pt>
          <cx:pt idx="25296">IL</cx:pt>
          <cx:pt idx="25297">IL</cx:pt>
          <cx:pt idx="25298">IL</cx:pt>
          <cx:pt idx="25299">IL</cx:pt>
          <cx:pt idx="25300">IL</cx:pt>
          <cx:pt idx="25301">IL</cx:pt>
          <cx:pt idx="25302">IL</cx:pt>
          <cx:pt idx="25303">IL</cx:pt>
          <cx:pt idx="25304">IL</cx:pt>
          <cx:pt idx="25305">IL</cx:pt>
          <cx:pt idx="25306">IL</cx:pt>
          <cx:pt idx="25307">IL</cx:pt>
          <cx:pt idx="25308">IL</cx:pt>
          <cx:pt idx="25309">IL</cx:pt>
          <cx:pt idx="25310">IL</cx:pt>
          <cx:pt idx="25311">IL</cx:pt>
          <cx:pt idx="25312">IL</cx:pt>
          <cx:pt idx="25313">IL</cx:pt>
          <cx:pt idx="25314">IL</cx:pt>
          <cx:pt idx="25315">IL</cx:pt>
          <cx:pt idx="25316">IL</cx:pt>
          <cx:pt idx="25317">IL</cx:pt>
          <cx:pt idx="25318">IL</cx:pt>
          <cx:pt idx="25319">IL</cx:pt>
          <cx:pt idx="25320">IL</cx:pt>
          <cx:pt idx="25321">IL</cx:pt>
          <cx:pt idx="25322">IL</cx:pt>
          <cx:pt idx="25323">IL</cx:pt>
          <cx:pt idx="25324">IL</cx:pt>
          <cx:pt idx="25325">IL</cx:pt>
          <cx:pt idx="25326">IL</cx:pt>
          <cx:pt idx="25327">IL</cx:pt>
          <cx:pt idx="25328">IL</cx:pt>
          <cx:pt idx="25329">IL</cx:pt>
          <cx:pt idx="25330">IL</cx:pt>
          <cx:pt idx="25331">IL</cx:pt>
          <cx:pt idx="25332">IL</cx:pt>
          <cx:pt idx="25333">IL</cx:pt>
          <cx:pt idx="25334">IL</cx:pt>
          <cx:pt idx="25335">IL</cx:pt>
          <cx:pt idx="25336">IL</cx:pt>
          <cx:pt idx="25337">IL</cx:pt>
          <cx:pt idx="25338">IL</cx:pt>
          <cx:pt idx="25339">IL</cx:pt>
          <cx:pt idx="25340">IL</cx:pt>
          <cx:pt idx="25341">IL</cx:pt>
          <cx:pt idx="25342">IL</cx:pt>
          <cx:pt idx="25343">IL</cx:pt>
          <cx:pt idx="25344">IL</cx:pt>
          <cx:pt idx="25345">IL</cx:pt>
          <cx:pt idx="25346">IL</cx:pt>
          <cx:pt idx="25347">IL</cx:pt>
          <cx:pt idx="25348">IL</cx:pt>
          <cx:pt idx="25349">IL</cx:pt>
          <cx:pt idx="25350">IL</cx:pt>
          <cx:pt idx="25351">IL</cx:pt>
          <cx:pt idx="25352">IL</cx:pt>
          <cx:pt idx="25353">IL</cx:pt>
          <cx:pt idx="25354">IL</cx:pt>
          <cx:pt idx="25355">IL</cx:pt>
          <cx:pt idx="25356">IL</cx:pt>
          <cx:pt idx="25357">IL</cx:pt>
          <cx:pt idx="25358">IL</cx:pt>
          <cx:pt idx="25359">IL</cx:pt>
          <cx:pt idx="25360">IL</cx:pt>
          <cx:pt idx="25361">IL</cx:pt>
          <cx:pt idx="25362">IL</cx:pt>
          <cx:pt idx="25363">IL</cx:pt>
          <cx:pt idx="25364">IL</cx:pt>
          <cx:pt idx="25365">IL</cx:pt>
          <cx:pt idx="25366">IL</cx:pt>
          <cx:pt idx="25367">IL</cx:pt>
          <cx:pt idx="25368">IL</cx:pt>
          <cx:pt idx="25369">IL</cx:pt>
          <cx:pt idx="25370">IL</cx:pt>
          <cx:pt idx="25371">IL</cx:pt>
          <cx:pt idx="25372">IL</cx:pt>
          <cx:pt idx="25373">IL</cx:pt>
          <cx:pt idx="25374">IL</cx:pt>
          <cx:pt idx="25375">IL</cx:pt>
          <cx:pt idx="25376">IL</cx:pt>
          <cx:pt idx="25377">IL</cx:pt>
          <cx:pt idx="25378">IL</cx:pt>
          <cx:pt idx="25379">IL</cx:pt>
          <cx:pt idx="25380">IL</cx:pt>
          <cx:pt idx="25381">IL</cx:pt>
          <cx:pt idx="25382">IL</cx:pt>
          <cx:pt idx="25383">IL</cx:pt>
          <cx:pt idx="25384">IL</cx:pt>
          <cx:pt idx="25385">IL</cx:pt>
          <cx:pt idx="25386">IL</cx:pt>
          <cx:pt idx="25387">IL</cx:pt>
          <cx:pt idx="25388">IL</cx:pt>
          <cx:pt idx="25389">IL</cx:pt>
          <cx:pt idx="25390">IL</cx:pt>
          <cx:pt idx="25391">IL</cx:pt>
          <cx:pt idx="25392">IL</cx:pt>
          <cx:pt idx="25393">IL</cx:pt>
          <cx:pt idx="25394">IL</cx:pt>
          <cx:pt idx="25395">IL</cx:pt>
          <cx:pt idx="25396">IL</cx:pt>
          <cx:pt idx="25397">IL</cx:pt>
          <cx:pt idx="25398">IL</cx:pt>
          <cx:pt idx="25399">IL</cx:pt>
          <cx:pt idx="25400">IL</cx:pt>
          <cx:pt idx="25401">IL</cx:pt>
          <cx:pt idx="25402">IL</cx:pt>
          <cx:pt idx="25403">IL</cx:pt>
          <cx:pt idx="25404">IL</cx:pt>
          <cx:pt idx="25405">IL</cx:pt>
          <cx:pt idx="25406">IL</cx:pt>
          <cx:pt idx="25407">IL</cx:pt>
          <cx:pt idx="25408">IL</cx:pt>
          <cx:pt idx="25409">IL</cx:pt>
          <cx:pt idx="25410">IL</cx:pt>
          <cx:pt idx="25411">IL</cx:pt>
          <cx:pt idx="25412">IL</cx:pt>
          <cx:pt idx="25413">IL</cx:pt>
          <cx:pt idx="25414">IL</cx:pt>
          <cx:pt idx="25415">IL</cx:pt>
          <cx:pt idx="25416">IL</cx:pt>
          <cx:pt idx="25417">IL</cx:pt>
          <cx:pt idx="25418">IL</cx:pt>
          <cx:pt idx="25419">IL</cx:pt>
          <cx:pt idx="25420">IL</cx:pt>
          <cx:pt idx="25421">IL</cx:pt>
          <cx:pt idx="25422">IL</cx:pt>
          <cx:pt idx="25423">IL</cx:pt>
          <cx:pt idx="25424">IL</cx:pt>
          <cx:pt idx="25425">IL</cx:pt>
          <cx:pt idx="25426">IL</cx:pt>
          <cx:pt idx="25427">IL</cx:pt>
          <cx:pt idx="25428">IL</cx:pt>
          <cx:pt idx="25429">IL</cx:pt>
          <cx:pt idx="25430">IL</cx:pt>
          <cx:pt idx="25431">IL</cx:pt>
          <cx:pt idx="25432">IL</cx:pt>
          <cx:pt idx="25433">IL</cx:pt>
          <cx:pt idx="25434">IL</cx:pt>
          <cx:pt idx="25435">IL</cx:pt>
          <cx:pt idx="25436">IL</cx:pt>
          <cx:pt idx="25437">IL</cx:pt>
          <cx:pt idx="25438">IL</cx:pt>
          <cx:pt idx="25439">IL</cx:pt>
          <cx:pt idx="25440">IL</cx:pt>
          <cx:pt idx="25441">IL</cx:pt>
          <cx:pt idx="25442">IL</cx:pt>
          <cx:pt idx="25443">IL</cx:pt>
          <cx:pt idx="25444">IL</cx:pt>
          <cx:pt idx="25445">IL</cx:pt>
          <cx:pt idx="25446">IL</cx:pt>
          <cx:pt idx="25447">IL</cx:pt>
          <cx:pt idx="25448">IL</cx:pt>
          <cx:pt idx="25449">IL</cx:pt>
          <cx:pt idx="25450">IL</cx:pt>
          <cx:pt idx="25451">IL</cx:pt>
          <cx:pt idx="25452">IL</cx:pt>
          <cx:pt idx="25453">IL</cx:pt>
          <cx:pt idx="25454">IL</cx:pt>
          <cx:pt idx="25455">IL</cx:pt>
          <cx:pt idx="25456">IL</cx:pt>
          <cx:pt idx="25457">IL</cx:pt>
          <cx:pt idx="25458">IL</cx:pt>
          <cx:pt idx="25459">IL</cx:pt>
          <cx:pt idx="25460">IL</cx:pt>
          <cx:pt idx="25461">IL</cx:pt>
          <cx:pt idx="25462">IL</cx:pt>
          <cx:pt idx="25463">IL</cx:pt>
          <cx:pt idx="25464">IL</cx:pt>
          <cx:pt idx="25465">IL</cx:pt>
          <cx:pt idx="25466">IL</cx:pt>
          <cx:pt idx="25467">IL</cx:pt>
          <cx:pt idx="25468">IL</cx:pt>
          <cx:pt idx="25469">IL</cx:pt>
          <cx:pt idx="25470">IL</cx:pt>
          <cx:pt idx="25471">IL</cx:pt>
          <cx:pt idx="25472">IL</cx:pt>
          <cx:pt idx="25473">IL</cx:pt>
          <cx:pt idx="25474">IL</cx:pt>
          <cx:pt idx="25475">IL</cx:pt>
          <cx:pt idx="25476">IL</cx:pt>
          <cx:pt idx="25477">IL</cx:pt>
          <cx:pt idx="25478">IL</cx:pt>
          <cx:pt idx="25479">IL</cx:pt>
          <cx:pt idx="25480">IL</cx:pt>
          <cx:pt idx="25481">IL</cx:pt>
          <cx:pt idx="25482">IL</cx:pt>
          <cx:pt idx="25483">IL</cx:pt>
          <cx:pt idx="25484">IL</cx:pt>
          <cx:pt idx="25485">IL</cx:pt>
          <cx:pt idx="25486">IL</cx:pt>
          <cx:pt idx="25487">IL</cx:pt>
          <cx:pt idx="25488">IL</cx:pt>
          <cx:pt idx="25489">IL</cx:pt>
          <cx:pt idx="25490">IL</cx:pt>
          <cx:pt idx="25491">IL</cx:pt>
          <cx:pt idx="25492">IL</cx:pt>
          <cx:pt idx="25493">IL</cx:pt>
          <cx:pt idx="25494">IL</cx:pt>
          <cx:pt idx="25495">IL</cx:pt>
          <cx:pt idx="25496">IL</cx:pt>
          <cx:pt idx="25497">IL</cx:pt>
          <cx:pt idx="25498">IL</cx:pt>
          <cx:pt idx="25499">IL</cx:pt>
          <cx:pt idx="25500">IL</cx:pt>
          <cx:pt idx="25501">IL</cx:pt>
          <cx:pt idx="25502">IL</cx:pt>
          <cx:pt idx="25503">IL</cx:pt>
          <cx:pt idx="25504">IL</cx:pt>
          <cx:pt idx="25505">IL</cx:pt>
          <cx:pt idx="25506">IL</cx:pt>
          <cx:pt idx="25507">IL</cx:pt>
          <cx:pt idx="25508">IL</cx:pt>
          <cx:pt idx="25509">IL</cx:pt>
          <cx:pt idx="25510">IL</cx:pt>
          <cx:pt idx="25511">IL</cx:pt>
          <cx:pt idx="25512">IL</cx:pt>
          <cx:pt idx="25513">IL</cx:pt>
          <cx:pt idx="25514">IL</cx:pt>
          <cx:pt idx="25515">IL</cx:pt>
          <cx:pt idx="25516">IL</cx:pt>
          <cx:pt idx="25517">IL</cx:pt>
          <cx:pt idx="25518">IL</cx:pt>
          <cx:pt idx="25519">IL</cx:pt>
          <cx:pt idx="25520">IL</cx:pt>
          <cx:pt idx="25521">IL</cx:pt>
          <cx:pt idx="25522">IL</cx:pt>
          <cx:pt idx="25523">IL</cx:pt>
          <cx:pt idx="25524">IL</cx:pt>
          <cx:pt idx="25525">IL</cx:pt>
          <cx:pt idx="25526">IL</cx:pt>
          <cx:pt idx="25527">IL</cx:pt>
          <cx:pt idx="25528">IL</cx:pt>
          <cx:pt idx="25529">IL</cx:pt>
          <cx:pt idx="25530">IL</cx:pt>
          <cx:pt idx="25531">IL</cx:pt>
          <cx:pt idx="25532">IL</cx:pt>
          <cx:pt idx="25533">IL</cx:pt>
          <cx:pt idx="25534">IL</cx:pt>
          <cx:pt idx="25535">IL</cx:pt>
          <cx:pt idx="25536">IL</cx:pt>
          <cx:pt idx="25537">IL</cx:pt>
          <cx:pt idx="25538">IL</cx:pt>
          <cx:pt idx="25539">IL</cx:pt>
          <cx:pt idx="25540">IL</cx:pt>
          <cx:pt idx="25541">IL</cx:pt>
          <cx:pt idx="25542">IL</cx:pt>
          <cx:pt idx="25543">IL</cx:pt>
          <cx:pt idx="25544">IL</cx:pt>
          <cx:pt idx="25545">IL</cx:pt>
          <cx:pt idx="25546">IL</cx:pt>
          <cx:pt idx="25547">IL</cx:pt>
          <cx:pt idx="25548">IL</cx:pt>
          <cx:pt idx="25549">IL</cx:pt>
          <cx:pt idx="25550">IL</cx:pt>
          <cx:pt idx="25551">IL</cx:pt>
          <cx:pt idx="25552">IL</cx:pt>
          <cx:pt idx="25553">IL</cx:pt>
          <cx:pt idx="25554">IL</cx:pt>
          <cx:pt idx="25555">IL</cx:pt>
          <cx:pt idx="25556">IL</cx:pt>
          <cx:pt idx="25557">IL</cx:pt>
          <cx:pt idx="25558">IL</cx:pt>
          <cx:pt idx="25559">IL</cx:pt>
          <cx:pt idx="25560">IL</cx:pt>
          <cx:pt idx="25561">IL</cx:pt>
          <cx:pt idx="25562">IL</cx:pt>
          <cx:pt idx="25563">IL</cx:pt>
          <cx:pt idx="25564">IL</cx:pt>
          <cx:pt idx="25565">IL</cx:pt>
          <cx:pt idx="25566">IL</cx:pt>
          <cx:pt idx="25567">IL</cx:pt>
          <cx:pt idx="25568">IL</cx:pt>
          <cx:pt idx="25569">IL</cx:pt>
          <cx:pt idx="25570">IL</cx:pt>
          <cx:pt idx="25571">IL</cx:pt>
          <cx:pt idx="25572">IL</cx:pt>
          <cx:pt idx="25573">IL</cx:pt>
          <cx:pt idx="25574">IL</cx:pt>
          <cx:pt idx="25575">IL</cx:pt>
          <cx:pt idx="25576">IL</cx:pt>
          <cx:pt idx="25577">IL</cx:pt>
          <cx:pt idx="25578">IL</cx:pt>
          <cx:pt idx="25579">IL</cx:pt>
          <cx:pt idx="25580">IL</cx:pt>
          <cx:pt idx="25581">IL</cx:pt>
          <cx:pt idx="25582">IL</cx:pt>
          <cx:pt idx="25583">IL</cx:pt>
          <cx:pt idx="25584">IL</cx:pt>
          <cx:pt idx="25585">IL</cx:pt>
          <cx:pt idx="25586">IL</cx:pt>
          <cx:pt idx="25587">IL</cx:pt>
          <cx:pt idx="25588">IL</cx:pt>
          <cx:pt idx="25589">IL</cx:pt>
          <cx:pt idx="25590">IL</cx:pt>
          <cx:pt idx="25591">IL</cx:pt>
          <cx:pt idx="25592">IL</cx:pt>
          <cx:pt idx="25593">IL</cx:pt>
          <cx:pt idx="25594">IL</cx:pt>
          <cx:pt idx="25595">IL</cx:pt>
          <cx:pt idx="25596">IL</cx:pt>
          <cx:pt idx="25597">IL</cx:pt>
          <cx:pt idx="25598">IL</cx:pt>
          <cx:pt idx="25599">IL</cx:pt>
          <cx:pt idx="25600">IL</cx:pt>
          <cx:pt idx="25601">IL</cx:pt>
          <cx:pt idx="25602">IL</cx:pt>
          <cx:pt idx="25603">IL</cx:pt>
          <cx:pt idx="25604">IL</cx:pt>
          <cx:pt idx="25605">IL</cx:pt>
          <cx:pt idx="25606">IL</cx:pt>
          <cx:pt idx="25607">IL</cx:pt>
          <cx:pt idx="25608">IL</cx:pt>
          <cx:pt idx="25609">IL</cx:pt>
          <cx:pt idx="25610">IL</cx:pt>
          <cx:pt idx="25611">IL</cx:pt>
          <cx:pt idx="25612">IL</cx:pt>
          <cx:pt idx="25613">IL</cx:pt>
          <cx:pt idx="25614">IL</cx:pt>
          <cx:pt idx="25615">IL</cx:pt>
          <cx:pt idx="25616">IL</cx:pt>
          <cx:pt idx="25617">IL</cx:pt>
          <cx:pt idx="25618">IL</cx:pt>
          <cx:pt idx="25619">IL</cx:pt>
          <cx:pt idx="25620">IL</cx:pt>
          <cx:pt idx="25621">IL</cx:pt>
          <cx:pt idx="25622">IL</cx:pt>
          <cx:pt idx="25623">IL</cx:pt>
          <cx:pt idx="25624">IL</cx:pt>
          <cx:pt idx="25625">IL</cx:pt>
          <cx:pt idx="25626">IL</cx:pt>
          <cx:pt idx="25627">IL</cx:pt>
          <cx:pt idx="25628">IL</cx:pt>
          <cx:pt idx="25629">IL</cx:pt>
          <cx:pt idx="25630">IL</cx:pt>
          <cx:pt idx="25631">IL</cx:pt>
          <cx:pt idx="25632">IL</cx:pt>
          <cx:pt idx="25633">IL</cx:pt>
          <cx:pt idx="25634">IL</cx:pt>
          <cx:pt idx="25635">IL</cx:pt>
          <cx:pt idx="25636">IL</cx:pt>
          <cx:pt idx="25637">IL</cx:pt>
          <cx:pt idx="25638">IL</cx:pt>
          <cx:pt idx="25639">IL</cx:pt>
          <cx:pt idx="25640">IL</cx:pt>
          <cx:pt idx="25641">IL</cx:pt>
          <cx:pt idx="25642">IL</cx:pt>
          <cx:pt idx="25643">IL</cx:pt>
          <cx:pt idx="25644">IL</cx:pt>
          <cx:pt idx="25645">IL</cx:pt>
          <cx:pt idx="25646">IL</cx:pt>
          <cx:pt idx="25647">IL</cx:pt>
          <cx:pt idx="25648">IL</cx:pt>
          <cx:pt idx="25649">IL</cx:pt>
          <cx:pt idx="25650">IL</cx:pt>
          <cx:pt idx="25651">IL</cx:pt>
          <cx:pt idx="25652">IL</cx:pt>
          <cx:pt idx="25653">IL</cx:pt>
          <cx:pt idx="25654">IL</cx:pt>
          <cx:pt idx="25655">IL</cx:pt>
          <cx:pt idx="25656">IL</cx:pt>
          <cx:pt idx="25657">IL</cx:pt>
          <cx:pt idx="25658">IL</cx:pt>
          <cx:pt idx="25659">IL</cx:pt>
          <cx:pt idx="25660">IL</cx:pt>
          <cx:pt idx="25661">IL</cx:pt>
          <cx:pt idx="25662">IL</cx:pt>
          <cx:pt idx="25663">IL</cx:pt>
          <cx:pt idx="25664">IL</cx:pt>
          <cx:pt idx="25665">IL</cx:pt>
          <cx:pt idx="25666">IL</cx:pt>
          <cx:pt idx="25667">IL</cx:pt>
          <cx:pt idx="25668">IL</cx:pt>
          <cx:pt idx="25669">IL</cx:pt>
          <cx:pt idx="25670">IL</cx:pt>
          <cx:pt idx="25671">IL</cx:pt>
          <cx:pt idx="25672">IL</cx:pt>
          <cx:pt idx="25673">IL</cx:pt>
          <cx:pt idx="25674">IL</cx:pt>
          <cx:pt idx="25675">IL</cx:pt>
          <cx:pt idx="25676">IL</cx:pt>
          <cx:pt idx="25677">IL</cx:pt>
          <cx:pt idx="25678">IL</cx:pt>
          <cx:pt idx="25679">IL</cx:pt>
          <cx:pt idx="25680">IL</cx:pt>
          <cx:pt idx="25681">IL</cx:pt>
          <cx:pt idx="25682">IL</cx:pt>
          <cx:pt idx="25683">IL</cx:pt>
          <cx:pt idx="25684">IL</cx:pt>
          <cx:pt idx="25685">IL</cx:pt>
          <cx:pt idx="25686">IL</cx:pt>
          <cx:pt idx="25687">IL</cx:pt>
          <cx:pt idx="25688">IL</cx:pt>
          <cx:pt idx="25689">IL</cx:pt>
          <cx:pt idx="25690">IL</cx:pt>
          <cx:pt idx="25691">IL</cx:pt>
          <cx:pt idx="25692">IL</cx:pt>
          <cx:pt idx="25693">IL</cx:pt>
          <cx:pt idx="25694">IL</cx:pt>
          <cx:pt idx="25695">IL</cx:pt>
          <cx:pt idx="25696">IL</cx:pt>
          <cx:pt idx="25697">IL</cx:pt>
          <cx:pt idx="25698">IL</cx:pt>
          <cx:pt idx="25699">IL</cx:pt>
          <cx:pt idx="25700">IL</cx:pt>
          <cx:pt idx="25701">IL</cx:pt>
          <cx:pt idx="25702">IL</cx:pt>
          <cx:pt idx="25703">IL</cx:pt>
          <cx:pt idx="25704">IL</cx:pt>
          <cx:pt idx="25705">IL</cx:pt>
          <cx:pt idx="25706">IL</cx:pt>
          <cx:pt idx="25707">IL</cx:pt>
          <cx:pt idx="25708">IL</cx:pt>
          <cx:pt idx="25709">IL</cx:pt>
          <cx:pt idx="25710">IL</cx:pt>
          <cx:pt idx="25711">IL</cx:pt>
          <cx:pt idx="25712">IL</cx:pt>
          <cx:pt idx="25713">IL</cx:pt>
          <cx:pt idx="25714">IL</cx:pt>
          <cx:pt idx="25715">IL</cx:pt>
          <cx:pt idx="25716">IL</cx:pt>
          <cx:pt idx="25717">IL</cx:pt>
          <cx:pt idx="25718">IL</cx:pt>
          <cx:pt idx="25719">IL</cx:pt>
          <cx:pt idx="25720">IL</cx:pt>
          <cx:pt idx="25721">IL</cx:pt>
          <cx:pt idx="25722">IL</cx:pt>
          <cx:pt idx="25723">IL</cx:pt>
          <cx:pt idx="25724">IL</cx:pt>
          <cx:pt idx="25725">IL</cx:pt>
          <cx:pt idx="25726">IL</cx:pt>
          <cx:pt idx="25727">IL</cx:pt>
          <cx:pt idx="25728">IL</cx:pt>
          <cx:pt idx="25729">IL</cx:pt>
          <cx:pt idx="25730">IL</cx:pt>
          <cx:pt idx="25731">IL</cx:pt>
          <cx:pt idx="25732">IL</cx:pt>
          <cx:pt idx="25733">IL</cx:pt>
          <cx:pt idx="25734">IL</cx:pt>
          <cx:pt idx="25735">IL</cx:pt>
          <cx:pt idx="25736">IL</cx:pt>
          <cx:pt idx="25737">IL</cx:pt>
          <cx:pt idx="25738">IL</cx:pt>
          <cx:pt idx="25739">IL</cx:pt>
          <cx:pt idx="25740">IL</cx:pt>
          <cx:pt idx="25741">IL</cx:pt>
          <cx:pt idx="25742">IL</cx:pt>
          <cx:pt idx="25743">IL</cx:pt>
          <cx:pt idx="25744">IL</cx:pt>
          <cx:pt idx="25745">IL</cx:pt>
          <cx:pt idx="25746">IL</cx:pt>
          <cx:pt idx="25747">IL</cx:pt>
          <cx:pt idx="25748">IL</cx:pt>
          <cx:pt idx="25749">IL</cx:pt>
          <cx:pt idx="25750">IL</cx:pt>
          <cx:pt idx="25751">IL</cx:pt>
          <cx:pt idx="25752">IL</cx:pt>
          <cx:pt idx="25753">IL</cx:pt>
          <cx:pt idx="25754">IL</cx:pt>
          <cx:pt idx="25755">IL</cx:pt>
          <cx:pt idx="25756">IL</cx:pt>
          <cx:pt idx="25757">IL</cx:pt>
          <cx:pt idx="25758">IL</cx:pt>
          <cx:pt idx="25759">IL</cx:pt>
          <cx:pt idx="25760">IL</cx:pt>
          <cx:pt idx="25761">IL</cx:pt>
          <cx:pt idx="25762">IL</cx:pt>
          <cx:pt idx="25763">IL</cx:pt>
          <cx:pt idx="25764">IL</cx:pt>
          <cx:pt idx="25765">IL</cx:pt>
          <cx:pt idx="25766">IL</cx:pt>
          <cx:pt idx="25767">IL</cx:pt>
          <cx:pt idx="25768">IL</cx:pt>
          <cx:pt idx="25769">IL</cx:pt>
          <cx:pt idx="25770">IL</cx:pt>
          <cx:pt idx="25771">IL</cx:pt>
          <cx:pt idx="25772">IL</cx:pt>
          <cx:pt idx="25773">IL</cx:pt>
          <cx:pt idx="25774">IL</cx:pt>
          <cx:pt idx="25775">IL</cx:pt>
          <cx:pt idx="25776">IL</cx:pt>
          <cx:pt idx="25777">IL</cx:pt>
          <cx:pt idx="25778">IL</cx:pt>
          <cx:pt idx="25779">IL</cx:pt>
          <cx:pt idx="25780">IL</cx:pt>
          <cx:pt idx="25781">IL</cx:pt>
          <cx:pt idx="25782">IL</cx:pt>
          <cx:pt idx="25783">IL</cx:pt>
          <cx:pt idx="25784">IL</cx:pt>
          <cx:pt idx="25785">IL</cx:pt>
          <cx:pt idx="25786">IL</cx:pt>
          <cx:pt idx="25787">IL</cx:pt>
          <cx:pt idx="25788">IL</cx:pt>
          <cx:pt idx="25789">IL</cx:pt>
          <cx:pt idx="25790">IL</cx:pt>
          <cx:pt idx="25791">IL</cx:pt>
          <cx:pt idx="25792">IL</cx:pt>
          <cx:pt idx="25793">IL</cx:pt>
          <cx:pt idx="25794">IL</cx:pt>
          <cx:pt idx="25795">IL</cx:pt>
          <cx:pt idx="25796">IL</cx:pt>
          <cx:pt idx="25797">IL</cx:pt>
          <cx:pt idx="25798">IL</cx:pt>
          <cx:pt idx="25799">IL</cx:pt>
          <cx:pt idx="25800">IL</cx:pt>
          <cx:pt idx="25801">IL</cx:pt>
          <cx:pt idx="25802">IL</cx:pt>
          <cx:pt idx="25803">IL</cx:pt>
          <cx:pt idx="25804">IL</cx:pt>
          <cx:pt idx="25805">IL</cx:pt>
          <cx:pt idx="25806">IL</cx:pt>
          <cx:pt idx="25807">IL</cx:pt>
          <cx:pt idx="25808">IL</cx:pt>
          <cx:pt idx="25809">IL</cx:pt>
          <cx:pt idx="25810">IL</cx:pt>
          <cx:pt idx="25811">IL</cx:pt>
          <cx:pt idx="25812">IL</cx:pt>
          <cx:pt idx="25813">IL</cx:pt>
          <cx:pt idx="25814">IL</cx:pt>
          <cx:pt idx="25815">IL</cx:pt>
          <cx:pt idx="25816">IL</cx:pt>
          <cx:pt idx="25817">IL</cx:pt>
          <cx:pt idx="25818">IL</cx:pt>
          <cx:pt idx="25819">IL</cx:pt>
          <cx:pt idx="25820">IL</cx:pt>
          <cx:pt idx="25821">IL</cx:pt>
          <cx:pt idx="25822">IL</cx:pt>
          <cx:pt idx="25823">IL</cx:pt>
          <cx:pt idx="25824">IL</cx:pt>
          <cx:pt idx="25825">IL</cx:pt>
          <cx:pt idx="25826">IL</cx:pt>
          <cx:pt idx="25827">IL</cx:pt>
          <cx:pt idx="25828">IL</cx:pt>
          <cx:pt idx="25829">IL</cx:pt>
          <cx:pt idx="25830">IL</cx:pt>
          <cx:pt idx="25831">IL</cx:pt>
          <cx:pt idx="25832">IL</cx:pt>
          <cx:pt idx="25833">IL</cx:pt>
          <cx:pt idx="25834">IL</cx:pt>
          <cx:pt idx="25835">IL</cx:pt>
          <cx:pt idx="25836">IL</cx:pt>
          <cx:pt idx="25837">IL</cx:pt>
          <cx:pt idx="25838">IL</cx:pt>
          <cx:pt idx="25839">IL</cx:pt>
          <cx:pt idx="25840">IL</cx:pt>
          <cx:pt idx="25841">IL</cx:pt>
          <cx:pt idx="25842">IL</cx:pt>
          <cx:pt idx="25843">IL</cx:pt>
          <cx:pt idx="25844">IL</cx:pt>
          <cx:pt idx="25845">IL</cx:pt>
          <cx:pt idx="25846">IL</cx:pt>
          <cx:pt idx="25847">IL</cx:pt>
          <cx:pt idx="25848">IL</cx:pt>
          <cx:pt idx="25849">IL</cx:pt>
          <cx:pt idx="25850">IL</cx:pt>
          <cx:pt idx="25851">IL</cx:pt>
          <cx:pt idx="25852">IL</cx:pt>
          <cx:pt idx="25853">IL</cx:pt>
          <cx:pt idx="25854">IL</cx:pt>
          <cx:pt idx="25855">IL</cx:pt>
          <cx:pt idx="25856">IL</cx:pt>
          <cx:pt idx="25857">IL</cx:pt>
          <cx:pt idx="25858">IL</cx:pt>
          <cx:pt idx="25859">IL</cx:pt>
          <cx:pt idx="25860">IL</cx:pt>
          <cx:pt idx="25861">IL</cx:pt>
          <cx:pt idx="25862">IL</cx:pt>
          <cx:pt idx="25863">IL</cx:pt>
          <cx:pt idx="25864">IL</cx:pt>
          <cx:pt idx="25865">IL</cx:pt>
          <cx:pt idx="25866">IL</cx:pt>
          <cx:pt idx="25867">IL</cx:pt>
          <cx:pt idx="25868">IL</cx:pt>
          <cx:pt idx="25869">IL</cx:pt>
          <cx:pt idx="25870">IL</cx:pt>
          <cx:pt idx="25871">IL</cx:pt>
          <cx:pt idx="25872">IL</cx:pt>
          <cx:pt idx="25873">IL</cx:pt>
          <cx:pt idx="25874">IL</cx:pt>
          <cx:pt idx="25875">IL</cx:pt>
          <cx:pt idx="25876">IL</cx:pt>
          <cx:pt idx="25877">IL</cx:pt>
          <cx:pt idx="25878">IL</cx:pt>
          <cx:pt idx="25879">IL</cx:pt>
          <cx:pt idx="25880">IL</cx:pt>
          <cx:pt idx="25881">IL</cx:pt>
          <cx:pt idx="25882">IL</cx:pt>
          <cx:pt idx="25883">IL</cx:pt>
          <cx:pt idx="25884">IL</cx:pt>
          <cx:pt idx="25885">IL</cx:pt>
          <cx:pt idx="25886">IL</cx:pt>
          <cx:pt idx="25887">IL</cx:pt>
          <cx:pt idx="25888">IL</cx:pt>
          <cx:pt idx="25889">IL</cx:pt>
          <cx:pt idx="25890">IL</cx:pt>
          <cx:pt idx="25891">IL</cx:pt>
          <cx:pt idx="25892">IL</cx:pt>
          <cx:pt idx="25893">IL</cx:pt>
          <cx:pt idx="25894">IL</cx:pt>
          <cx:pt idx="25895">IL</cx:pt>
          <cx:pt idx="25896">IL</cx:pt>
          <cx:pt idx="25897">IL</cx:pt>
          <cx:pt idx="25898">IL</cx:pt>
          <cx:pt idx="25899">IL</cx:pt>
          <cx:pt idx="25900">IL</cx:pt>
          <cx:pt idx="25901">IL</cx:pt>
          <cx:pt idx="25902">IL</cx:pt>
          <cx:pt idx="25903">IL</cx:pt>
          <cx:pt idx="25904">IL</cx:pt>
          <cx:pt idx="25905">IL</cx:pt>
          <cx:pt idx="25906">IL</cx:pt>
          <cx:pt idx="25907">IL</cx:pt>
          <cx:pt idx="25908">IL</cx:pt>
          <cx:pt idx="25909">IL</cx:pt>
          <cx:pt idx="25910">IL</cx:pt>
          <cx:pt idx="25911">IL</cx:pt>
          <cx:pt idx="25912">IL</cx:pt>
          <cx:pt idx="25913">IL</cx:pt>
          <cx:pt idx="25914">IL</cx:pt>
          <cx:pt idx="25915">IL</cx:pt>
          <cx:pt idx="25916">IL</cx:pt>
          <cx:pt idx="25917">IL</cx:pt>
          <cx:pt idx="25918">IL</cx:pt>
          <cx:pt idx="25919">IL</cx:pt>
          <cx:pt idx="25920">IL</cx:pt>
          <cx:pt idx="25921">IL</cx:pt>
          <cx:pt idx="25922">IL</cx:pt>
          <cx:pt idx="25923">IL</cx:pt>
          <cx:pt idx="25924">IL</cx:pt>
          <cx:pt idx="25925">IL</cx:pt>
          <cx:pt idx="25926">IL</cx:pt>
          <cx:pt idx="25927">IL</cx:pt>
          <cx:pt idx="25928">IL</cx:pt>
          <cx:pt idx="25929">IL</cx:pt>
          <cx:pt idx="25930">IL</cx:pt>
          <cx:pt idx="25931">IL</cx:pt>
          <cx:pt idx="25932">IL</cx:pt>
          <cx:pt idx="25933">IL</cx:pt>
          <cx:pt idx="25934">IL</cx:pt>
          <cx:pt idx="25935">IL</cx:pt>
          <cx:pt idx="25936">IL</cx:pt>
          <cx:pt idx="25937">IL</cx:pt>
          <cx:pt idx="25938">IL</cx:pt>
          <cx:pt idx="25939">IL</cx:pt>
          <cx:pt idx="25940">IL</cx:pt>
          <cx:pt idx="25941">IL</cx:pt>
          <cx:pt idx="25942">IL</cx:pt>
          <cx:pt idx="25943">IL</cx:pt>
          <cx:pt idx="25944">IL</cx:pt>
          <cx:pt idx="25945">IL</cx:pt>
          <cx:pt idx="25946">IL</cx:pt>
          <cx:pt idx="25947">IL</cx:pt>
          <cx:pt idx="25948">IL</cx:pt>
          <cx:pt idx="25949">IL</cx:pt>
          <cx:pt idx="25950">IL</cx:pt>
          <cx:pt idx="25951">IL</cx:pt>
          <cx:pt idx="25952">IL</cx:pt>
          <cx:pt idx="25953">IL</cx:pt>
          <cx:pt idx="25954">IL</cx:pt>
          <cx:pt idx="25955">IL</cx:pt>
          <cx:pt idx="25956">IL</cx:pt>
          <cx:pt idx="25957">IL</cx:pt>
          <cx:pt idx="25958">IL</cx:pt>
          <cx:pt idx="25959">IL</cx:pt>
          <cx:pt idx="25960">IL</cx:pt>
          <cx:pt idx="25961">IL</cx:pt>
          <cx:pt idx="25962">IL</cx:pt>
          <cx:pt idx="25963">IL</cx:pt>
          <cx:pt idx="25964">IL</cx:pt>
          <cx:pt idx="25965">IL</cx:pt>
          <cx:pt idx="25966">IL</cx:pt>
          <cx:pt idx="25967">IL</cx:pt>
          <cx:pt idx="25968">IL</cx:pt>
          <cx:pt idx="25969">IL</cx:pt>
          <cx:pt idx="25970">IL</cx:pt>
          <cx:pt idx="25971">IL</cx:pt>
          <cx:pt idx="25972">IL</cx:pt>
          <cx:pt idx="25973">IL</cx:pt>
          <cx:pt idx="25974">IL</cx:pt>
          <cx:pt idx="25975">IL</cx:pt>
          <cx:pt idx="25976">IL</cx:pt>
          <cx:pt idx="25977">IL</cx:pt>
          <cx:pt idx="25978">IL</cx:pt>
          <cx:pt idx="25979">IL</cx:pt>
          <cx:pt idx="25980">IL</cx:pt>
          <cx:pt idx="25981">IL</cx:pt>
          <cx:pt idx="25982">IL</cx:pt>
          <cx:pt idx="25983">IL</cx:pt>
          <cx:pt idx="25984">IL</cx:pt>
          <cx:pt idx="25985">IL</cx:pt>
          <cx:pt idx="25986">IL</cx:pt>
          <cx:pt idx="25987">IL</cx:pt>
          <cx:pt idx="25988">IL</cx:pt>
          <cx:pt idx="25989">IL</cx:pt>
          <cx:pt idx="25990">IL</cx:pt>
          <cx:pt idx="25991">IL</cx:pt>
          <cx:pt idx="25992">IL</cx:pt>
          <cx:pt idx="25993">IL</cx:pt>
          <cx:pt idx="25994">IL</cx:pt>
          <cx:pt idx="25995">IL</cx:pt>
          <cx:pt idx="25996">IL</cx:pt>
          <cx:pt idx="25997">IL</cx:pt>
          <cx:pt idx="25998">IL</cx:pt>
          <cx:pt idx="25999">IL</cx:pt>
          <cx:pt idx="26000">IL</cx:pt>
          <cx:pt idx="26001">IL</cx:pt>
          <cx:pt idx="26002">IL</cx:pt>
          <cx:pt idx="26003">IL</cx:pt>
          <cx:pt idx="26004">IL</cx:pt>
          <cx:pt idx="26005">IL</cx:pt>
          <cx:pt idx="26006">IL</cx:pt>
          <cx:pt idx="26007">IL</cx:pt>
          <cx:pt idx="26008">IL</cx:pt>
          <cx:pt idx="26009">IL</cx:pt>
          <cx:pt idx="26010">IL</cx:pt>
          <cx:pt idx="26011">IL</cx:pt>
          <cx:pt idx="26012">IL</cx:pt>
          <cx:pt idx="26013">IL</cx:pt>
          <cx:pt idx="26014">IL</cx:pt>
          <cx:pt idx="26015">IL</cx:pt>
          <cx:pt idx="26016">IL</cx:pt>
          <cx:pt idx="26017">IL</cx:pt>
          <cx:pt idx="26018">IL</cx:pt>
          <cx:pt idx="26019">IL</cx:pt>
          <cx:pt idx="26020">IL</cx:pt>
          <cx:pt idx="26021">IL</cx:pt>
          <cx:pt idx="26022">IL</cx:pt>
          <cx:pt idx="26023">IL</cx:pt>
          <cx:pt idx="26024">IL</cx:pt>
          <cx:pt idx="26025">IL</cx:pt>
          <cx:pt idx="26026">IL</cx:pt>
          <cx:pt idx="26027">IL</cx:pt>
          <cx:pt idx="26028">IL</cx:pt>
          <cx:pt idx="26029">IL</cx:pt>
          <cx:pt idx="26030">IL</cx:pt>
          <cx:pt idx="26031">IL</cx:pt>
          <cx:pt idx="26032">IL</cx:pt>
          <cx:pt idx="26033">IL</cx:pt>
          <cx:pt idx="26034">IL</cx:pt>
          <cx:pt idx="26035">IL</cx:pt>
          <cx:pt idx="26036">IL</cx:pt>
          <cx:pt idx="26037">IL</cx:pt>
          <cx:pt idx="26038">IL</cx:pt>
          <cx:pt idx="26039">IL</cx:pt>
          <cx:pt idx="26040">IL</cx:pt>
          <cx:pt idx="26041">IL</cx:pt>
          <cx:pt idx="26042">IL</cx:pt>
          <cx:pt idx="26043">IL</cx:pt>
          <cx:pt idx="26044">IL</cx:pt>
          <cx:pt idx="26045">IL</cx:pt>
          <cx:pt idx="26046">IL</cx:pt>
          <cx:pt idx="26047">IL</cx:pt>
          <cx:pt idx="26048">IL</cx:pt>
          <cx:pt idx="26049">IL</cx:pt>
          <cx:pt idx="26050">IL</cx:pt>
          <cx:pt idx="26051">IL</cx:pt>
          <cx:pt idx="26052">IL</cx:pt>
          <cx:pt idx="26053">IL</cx:pt>
          <cx:pt idx="26054">IL</cx:pt>
          <cx:pt idx="26055">IL</cx:pt>
          <cx:pt idx="26056">IL</cx:pt>
          <cx:pt idx="26057">IL</cx:pt>
          <cx:pt idx="26058">IL</cx:pt>
          <cx:pt idx="26059">IL</cx:pt>
          <cx:pt idx="26060">IL</cx:pt>
          <cx:pt idx="26061">IL</cx:pt>
          <cx:pt idx="26062">IL</cx:pt>
          <cx:pt idx="26063">IL</cx:pt>
          <cx:pt idx="26064">IL</cx:pt>
          <cx:pt idx="26065">IL</cx:pt>
          <cx:pt idx="26066">IL</cx:pt>
          <cx:pt idx="26067">IL</cx:pt>
          <cx:pt idx="26068">IL</cx:pt>
          <cx:pt idx="26069">IL</cx:pt>
          <cx:pt idx="26070">IL</cx:pt>
          <cx:pt idx="26071">IL</cx:pt>
          <cx:pt idx="26072">IL</cx:pt>
          <cx:pt idx="26073">IL</cx:pt>
          <cx:pt idx="26074">IL</cx:pt>
          <cx:pt idx="26075">IL</cx:pt>
          <cx:pt idx="26076">IL</cx:pt>
          <cx:pt idx="26077">IL</cx:pt>
          <cx:pt idx="26078">IL</cx:pt>
          <cx:pt idx="26079">IL</cx:pt>
          <cx:pt idx="26080">IL</cx:pt>
          <cx:pt idx="26081">IL</cx:pt>
          <cx:pt idx="26082">IL</cx:pt>
          <cx:pt idx="26083">IL</cx:pt>
          <cx:pt idx="26084">IL</cx:pt>
          <cx:pt idx="26085">IL</cx:pt>
          <cx:pt idx="26086">IL</cx:pt>
          <cx:pt idx="26087">IL</cx:pt>
          <cx:pt idx="26088">IL</cx:pt>
          <cx:pt idx="26089">IL</cx:pt>
          <cx:pt idx="26090">IL</cx:pt>
          <cx:pt idx="26091">IL</cx:pt>
          <cx:pt idx="26092">IL</cx:pt>
          <cx:pt idx="26093">IL</cx:pt>
          <cx:pt idx="26094">IL</cx:pt>
          <cx:pt idx="26095">IL</cx:pt>
          <cx:pt idx="26096">IL</cx:pt>
          <cx:pt idx="26097">IL</cx:pt>
          <cx:pt idx="26098">IL</cx:pt>
          <cx:pt idx="26099">IL</cx:pt>
          <cx:pt idx="26100">IL</cx:pt>
          <cx:pt idx="26101">IL</cx:pt>
          <cx:pt idx="26102">IL</cx:pt>
          <cx:pt idx="26103">IL</cx:pt>
          <cx:pt idx="26104">IL</cx:pt>
          <cx:pt idx="26105">IL</cx:pt>
          <cx:pt idx="26106">IL</cx:pt>
          <cx:pt idx="26107">IL</cx:pt>
          <cx:pt idx="26108">IL</cx:pt>
          <cx:pt idx="26109">IL</cx:pt>
          <cx:pt idx="26110">IL</cx:pt>
          <cx:pt idx="26111">IL</cx:pt>
          <cx:pt idx="26112">IL</cx:pt>
          <cx:pt idx="26113">IL</cx:pt>
          <cx:pt idx="26114">IL</cx:pt>
          <cx:pt idx="26115">IL</cx:pt>
          <cx:pt idx="26116">IL</cx:pt>
          <cx:pt idx="26117">IL</cx:pt>
          <cx:pt idx="26118">IL</cx:pt>
          <cx:pt idx="26119">IL</cx:pt>
          <cx:pt idx="26120">IL</cx:pt>
          <cx:pt idx="26121">IL</cx:pt>
          <cx:pt idx="26122">IL</cx:pt>
          <cx:pt idx="26123">IL</cx:pt>
          <cx:pt idx="26124">IL</cx:pt>
          <cx:pt idx="26125">IL</cx:pt>
          <cx:pt idx="26126">IL</cx:pt>
          <cx:pt idx="26127">IL</cx:pt>
          <cx:pt idx="26128">IL</cx:pt>
          <cx:pt idx="26129">IL</cx:pt>
          <cx:pt idx="26130">IL</cx:pt>
          <cx:pt idx="26131">IL</cx:pt>
          <cx:pt idx="26132">IL</cx:pt>
          <cx:pt idx="26133">IL</cx:pt>
          <cx:pt idx="26134">IL</cx:pt>
          <cx:pt idx="26135">IL</cx:pt>
          <cx:pt idx="26136">IL</cx:pt>
          <cx:pt idx="26137">IL</cx:pt>
          <cx:pt idx="26138">IL</cx:pt>
          <cx:pt idx="26139">IL</cx:pt>
          <cx:pt idx="26140">IL</cx:pt>
          <cx:pt idx="26141">IL</cx:pt>
          <cx:pt idx="26142">IL</cx:pt>
          <cx:pt idx="26143">IL</cx:pt>
          <cx:pt idx="26144">IL</cx:pt>
          <cx:pt idx="26145">IL</cx:pt>
          <cx:pt idx="26146">IL</cx:pt>
          <cx:pt idx="26147">IL</cx:pt>
          <cx:pt idx="26148">IL</cx:pt>
          <cx:pt idx="26149">IL</cx:pt>
          <cx:pt idx="26150">IL</cx:pt>
          <cx:pt idx="26151">IL</cx:pt>
          <cx:pt idx="26152">IL</cx:pt>
          <cx:pt idx="26153">IL</cx:pt>
          <cx:pt idx="26154">IL</cx:pt>
          <cx:pt idx="26155">IL</cx:pt>
          <cx:pt idx="26156">IL</cx:pt>
          <cx:pt idx="26157">IL</cx:pt>
          <cx:pt idx="26158">IL</cx:pt>
          <cx:pt idx="26159">IL</cx:pt>
          <cx:pt idx="26160">IL</cx:pt>
          <cx:pt idx="26161">IL</cx:pt>
          <cx:pt idx="26162">IL</cx:pt>
          <cx:pt idx="26163">IL</cx:pt>
          <cx:pt idx="26164">IL</cx:pt>
          <cx:pt idx="26165">IL</cx:pt>
          <cx:pt idx="26166">IL</cx:pt>
          <cx:pt idx="26167">IL</cx:pt>
          <cx:pt idx="26168">IL</cx:pt>
          <cx:pt idx="26169">IL</cx:pt>
          <cx:pt idx="26170">IL</cx:pt>
          <cx:pt idx="26171">IL</cx:pt>
          <cx:pt idx="26172">IL</cx:pt>
          <cx:pt idx="26173">IL</cx:pt>
          <cx:pt idx="26174">IL</cx:pt>
          <cx:pt idx="26175">IL</cx:pt>
          <cx:pt idx="26176">IL</cx:pt>
          <cx:pt idx="26177">IL</cx:pt>
          <cx:pt idx="26178">IL</cx:pt>
          <cx:pt idx="26179">IL</cx:pt>
          <cx:pt idx="26180">IL</cx:pt>
          <cx:pt idx="26181">IL</cx:pt>
          <cx:pt idx="26182">IL</cx:pt>
          <cx:pt idx="26183">IL</cx:pt>
          <cx:pt idx="26184">IL</cx:pt>
          <cx:pt idx="26185">IL</cx:pt>
          <cx:pt idx="26186">IL</cx:pt>
          <cx:pt idx="26187">IL</cx:pt>
          <cx:pt idx="26188">IL</cx:pt>
          <cx:pt idx="26189">IL</cx:pt>
          <cx:pt idx="26190">IL</cx:pt>
          <cx:pt idx="26191">IL</cx:pt>
          <cx:pt idx="26192">IL</cx:pt>
          <cx:pt idx="26193">IL</cx:pt>
          <cx:pt idx="26194">IL</cx:pt>
          <cx:pt idx="26195">IL</cx:pt>
          <cx:pt idx="26196">IL</cx:pt>
          <cx:pt idx="26197">IL</cx:pt>
          <cx:pt idx="26198">IL</cx:pt>
          <cx:pt idx="26199">IL</cx:pt>
          <cx:pt idx="26200">IL</cx:pt>
          <cx:pt idx="26201">IL</cx:pt>
          <cx:pt idx="26202">IL</cx:pt>
          <cx:pt idx="26203">IL</cx:pt>
          <cx:pt idx="26204">IL</cx:pt>
          <cx:pt idx="26205">IL</cx:pt>
          <cx:pt idx="26206">IL</cx:pt>
          <cx:pt idx="26207">IL</cx:pt>
          <cx:pt idx="26208">IL</cx:pt>
          <cx:pt idx="26209">IL</cx:pt>
          <cx:pt idx="26210">IL</cx:pt>
          <cx:pt idx="26211">IL</cx:pt>
          <cx:pt idx="26212">IL</cx:pt>
          <cx:pt idx="26213">IL</cx:pt>
          <cx:pt idx="26214">IL</cx:pt>
          <cx:pt idx="26215">IL</cx:pt>
          <cx:pt idx="26216">IL</cx:pt>
          <cx:pt idx="26217">IL</cx:pt>
          <cx:pt idx="26218">IL</cx:pt>
          <cx:pt idx="26219">IL</cx:pt>
          <cx:pt idx="26220">IL</cx:pt>
          <cx:pt idx="26221">IL</cx:pt>
          <cx:pt idx="26222">IL</cx:pt>
          <cx:pt idx="26223">IL</cx:pt>
          <cx:pt idx="26224">IL</cx:pt>
          <cx:pt idx="26225">IL</cx:pt>
          <cx:pt idx="26226">IL</cx:pt>
          <cx:pt idx="26227">IL</cx:pt>
          <cx:pt idx="26228">IL</cx:pt>
          <cx:pt idx="26229">IL</cx:pt>
          <cx:pt idx="26230">IL</cx:pt>
          <cx:pt idx="26231">IL</cx:pt>
          <cx:pt idx="26232">IL</cx:pt>
          <cx:pt idx="26233">IL</cx:pt>
          <cx:pt idx="26234">IL</cx:pt>
          <cx:pt idx="26235">IL</cx:pt>
          <cx:pt idx="26236">IL</cx:pt>
          <cx:pt idx="26237">IL</cx:pt>
          <cx:pt idx="26238">IL</cx:pt>
          <cx:pt idx="26239">IL</cx:pt>
          <cx:pt idx="26240">IL</cx:pt>
          <cx:pt idx="26241">IL</cx:pt>
          <cx:pt idx="26242">IL</cx:pt>
          <cx:pt idx="26243">IL</cx:pt>
          <cx:pt idx="26244">IL</cx:pt>
          <cx:pt idx="26245">IL</cx:pt>
          <cx:pt idx="26246">IL</cx:pt>
          <cx:pt idx="26247">IL</cx:pt>
          <cx:pt idx="26248">IL</cx:pt>
          <cx:pt idx="26249">IL</cx:pt>
          <cx:pt idx="26250">IL</cx:pt>
          <cx:pt idx="26251">IL</cx:pt>
          <cx:pt idx="26252">IL</cx:pt>
          <cx:pt idx="26253">IL</cx:pt>
          <cx:pt idx="26254">IL</cx:pt>
          <cx:pt idx="26255">IL</cx:pt>
          <cx:pt idx="26256">IL</cx:pt>
          <cx:pt idx="26257">IL</cx:pt>
          <cx:pt idx="26258">IL</cx:pt>
          <cx:pt idx="26259">IL</cx:pt>
          <cx:pt idx="26260">IL</cx:pt>
          <cx:pt idx="26261">IL</cx:pt>
          <cx:pt idx="26262">IL</cx:pt>
          <cx:pt idx="26263">IL</cx:pt>
          <cx:pt idx="26264">IL</cx:pt>
          <cx:pt idx="26265">IL</cx:pt>
          <cx:pt idx="26266">IL</cx:pt>
          <cx:pt idx="26267">IL</cx:pt>
          <cx:pt idx="26268">IL</cx:pt>
          <cx:pt idx="26269">IL</cx:pt>
          <cx:pt idx="26270">IL</cx:pt>
          <cx:pt idx="26271">IL</cx:pt>
          <cx:pt idx="26272">IL</cx:pt>
          <cx:pt idx="26273">IL</cx:pt>
          <cx:pt idx="26274">IL</cx:pt>
          <cx:pt idx="26275">IL</cx:pt>
          <cx:pt idx="26276">IL</cx:pt>
          <cx:pt idx="26277">IL</cx:pt>
          <cx:pt idx="26278">IL</cx:pt>
          <cx:pt idx="26279">IL</cx:pt>
          <cx:pt idx="26280">IL</cx:pt>
          <cx:pt idx="26281">IL</cx:pt>
          <cx:pt idx="26282">IL</cx:pt>
          <cx:pt idx="26283">IL</cx:pt>
          <cx:pt idx="26284">IL</cx:pt>
          <cx:pt idx="26285">IL</cx:pt>
          <cx:pt idx="26286">IL</cx:pt>
          <cx:pt idx="26287">IL</cx:pt>
          <cx:pt idx="26288">IL</cx:pt>
          <cx:pt idx="26289">IL</cx:pt>
          <cx:pt idx="26290">IL</cx:pt>
          <cx:pt idx="26291">IL</cx:pt>
          <cx:pt idx="26292">IL</cx:pt>
          <cx:pt idx="26293">IL</cx:pt>
          <cx:pt idx="26294">IL</cx:pt>
          <cx:pt idx="26295">IL</cx:pt>
          <cx:pt idx="26296">IL</cx:pt>
          <cx:pt idx="26297">IL</cx:pt>
          <cx:pt idx="26298">IL</cx:pt>
          <cx:pt idx="26299">IL</cx:pt>
          <cx:pt idx="26300">IL</cx:pt>
          <cx:pt idx="26301">IL</cx:pt>
          <cx:pt idx="26302">IL</cx:pt>
          <cx:pt idx="26303">IL</cx:pt>
          <cx:pt idx="26304">IL</cx:pt>
          <cx:pt idx="26305">IL</cx:pt>
          <cx:pt idx="26306">IL</cx:pt>
          <cx:pt idx="26307">IL</cx:pt>
          <cx:pt idx="26308">IL</cx:pt>
          <cx:pt idx="26309">IL</cx:pt>
          <cx:pt idx="26310">IL</cx:pt>
          <cx:pt idx="26311">IL</cx:pt>
          <cx:pt idx="26312">IL</cx:pt>
          <cx:pt idx="26313">IL</cx:pt>
          <cx:pt idx="26314">IL</cx:pt>
          <cx:pt idx="26315">IL</cx:pt>
          <cx:pt idx="26316">IL</cx:pt>
          <cx:pt idx="26317">IL</cx:pt>
          <cx:pt idx="26318">IL</cx:pt>
          <cx:pt idx="26319">IL</cx:pt>
          <cx:pt idx="26320">IL</cx:pt>
          <cx:pt idx="26321">IL</cx:pt>
          <cx:pt idx="26322">IL</cx:pt>
          <cx:pt idx="26323">IL</cx:pt>
          <cx:pt idx="26324">IL</cx:pt>
          <cx:pt idx="26325">IL</cx:pt>
          <cx:pt idx="26326">IL</cx:pt>
          <cx:pt idx="26327">IL</cx:pt>
          <cx:pt idx="26328">IL</cx:pt>
          <cx:pt idx="26329">IL</cx:pt>
          <cx:pt idx="26330">IL</cx:pt>
          <cx:pt idx="26331">IL</cx:pt>
          <cx:pt idx="26332">IL</cx:pt>
          <cx:pt idx="26333">IL</cx:pt>
          <cx:pt idx="26334">IL</cx:pt>
          <cx:pt idx="26335">IL</cx:pt>
          <cx:pt idx="26336">IL</cx:pt>
          <cx:pt idx="26337">IL</cx:pt>
          <cx:pt idx="26338">IL</cx:pt>
          <cx:pt idx="26339">IL</cx:pt>
          <cx:pt idx="26340">IL</cx:pt>
          <cx:pt idx="26341">IL</cx:pt>
          <cx:pt idx="26342">IL</cx:pt>
          <cx:pt idx="26343">IL</cx:pt>
          <cx:pt idx="26344">IL</cx:pt>
          <cx:pt idx="26345">IL</cx:pt>
          <cx:pt idx="26346">IL</cx:pt>
          <cx:pt idx="26347">IL</cx:pt>
          <cx:pt idx="26348">IL</cx:pt>
          <cx:pt idx="26349">IL</cx:pt>
          <cx:pt idx="26350">IL</cx:pt>
          <cx:pt idx="26351">IL</cx:pt>
          <cx:pt idx="26352">IL</cx:pt>
          <cx:pt idx="26353">IL</cx:pt>
          <cx:pt idx="26354">IL</cx:pt>
          <cx:pt idx="26355">IL</cx:pt>
          <cx:pt idx="26356">IL</cx:pt>
          <cx:pt idx="26357">IL</cx:pt>
          <cx:pt idx="26358">IL</cx:pt>
          <cx:pt idx="26359">IL</cx:pt>
          <cx:pt idx="26360">IL</cx:pt>
          <cx:pt idx="26361">IL</cx:pt>
          <cx:pt idx="26362">IL</cx:pt>
          <cx:pt idx="26363">IL</cx:pt>
          <cx:pt idx="26364">IL</cx:pt>
          <cx:pt idx="26365">IL</cx:pt>
          <cx:pt idx="26366">IL</cx:pt>
          <cx:pt idx="26367">IL</cx:pt>
          <cx:pt idx="26368">IL</cx:pt>
          <cx:pt idx="26369">IL</cx:pt>
          <cx:pt idx="26370">IL</cx:pt>
          <cx:pt idx="26371">IL</cx:pt>
          <cx:pt idx="26372">IL</cx:pt>
          <cx:pt idx="26373">IL</cx:pt>
          <cx:pt idx="26374">IL</cx:pt>
          <cx:pt idx="26375">IL</cx:pt>
          <cx:pt idx="26376">IL</cx:pt>
          <cx:pt idx="26377">IL</cx:pt>
          <cx:pt idx="26378">IL</cx:pt>
          <cx:pt idx="26379">IL</cx:pt>
          <cx:pt idx="26380">IL</cx:pt>
          <cx:pt idx="26381">IL</cx:pt>
          <cx:pt idx="26382">IL</cx:pt>
          <cx:pt idx="26383">IL</cx:pt>
          <cx:pt idx="26384">IL</cx:pt>
          <cx:pt idx="26385">IL</cx:pt>
          <cx:pt idx="26386">IL</cx:pt>
          <cx:pt idx="26387">IL</cx:pt>
          <cx:pt idx="26388">IL</cx:pt>
          <cx:pt idx="26389">IL</cx:pt>
          <cx:pt idx="26390">IL</cx:pt>
          <cx:pt idx="26391">IL</cx:pt>
          <cx:pt idx="26392">IL</cx:pt>
          <cx:pt idx="26393">IL</cx:pt>
          <cx:pt idx="26394">IL</cx:pt>
          <cx:pt idx="26395">IL</cx:pt>
          <cx:pt idx="26396">IL</cx:pt>
          <cx:pt idx="26397">IL</cx:pt>
          <cx:pt idx="26398">IL</cx:pt>
          <cx:pt idx="26399">IL</cx:pt>
          <cx:pt idx="26400">IL</cx:pt>
          <cx:pt idx="26401">IL</cx:pt>
          <cx:pt idx="26402">IL</cx:pt>
          <cx:pt idx="26403">IL</cx:pt>
          <cx:pt idx="26404">IL</cx:pt>
          <cx:pt idx="26405">IL</cx:pt>
          <cx:pt idx="26406">IL</cx:pt>
          <cx:pt idx="26407">IL</cx:pt>
          <cx:pt idx="26408">IL</cx:pt>
          <cx:pt idx="26409">IL</cx:pt>
          <cx:pt idx="26410">IL</cx:pt>
          <cx:pt idx="26411">IL</cx:pt>
          <cx:pt idx="26412">IL</cx:pt>
          <cx:pt idx="26413">IL</cx:pt>
          <cx:pt idx="26414">IL</cx:pt>
          <cx:pt idx="26415">IL</cx:pt>
          <cx:pt idx="26416">IL</cx:pt>
          <cx:pt idx="26417">IL</cx:pt>
          <cx:pt idx="26418">IL</cx:pt>
          <cx:pt idx="26419">IL</cx:pt>
          <cx:pt idx="26420">IL</cx:pt>
          <cx:pt idx="26421">IL</cx:pt>
          <cx:pt idx="26422">IL</cx:pt>
          <cx:pt idx="26423">IL</cx:pt>
          <cx:pt idx="26424">IL</cx:pt>
          <cx:pt idx="26425">IL</cx:pt>
          <cx:pt idx="26426">IL</cx:pt>
          <cx:pt idx="26427">IL</cx:pt>
          <cx:pt idx="26428">IL</cx:pt>
          <cx:pt idx="26429">IL</cx:pt>
          <cx:pt idx="26430">IL</cx:pt>
          <cx:pt idx="26431">IL</cx:pt>
          <cx:pt idx="26432">IL</cx:pt>
          <cx:pt idx="26433">IL</cx:pt>
          <cx:pt idx="26434">IL</cx:pt>
          <cx:pt idx="26435">IL</cx:pt>
          <cx:pt idx="26436">IL</cx:pt>
          <cx:pt idx="26437">IL</cx:pt>
          <cx:pt idx="26438">IL</cx:pt>
          <cx:pt idx="26439">IL</cx:pt>
          <cx:pt idx="26440">IL</cx:pt>
          <cx:pt idx="26441">IL</cx:pt>
          <cx:pt idx="26442">IL</cx:pt>
          <cx:pt idx="26443">IL</cx:pt>
          <cx:pt idx="26444">IL</cx:pt>
          <cx:pt idx="26445">IL</cx:pt>
          <cx:pt idx="26446">IL</cx:pt>
          <cx:pt idx="26447">IL</cx:pt>
          <cx:pt idx="26448">IL</cx:pt>
          <cx:pt idx="26449">IL</cx:pt>
          <cx:pt idx="26450">IL</cx:pt>
          <cx:pt idx="26451">IL</cx:pt>
          <cx:pt idx="26452">IL</cx:pt>
          <cx:pt idx="26453">IL</cx:pt>
          <cx:pt idx="26454">IL</cx:pt>
          <cx:pt idx="26455">IL</cx:pt>
          <cx:pt idx="26456">IL</cx:pt>
          <cx:pt idx="26457">IL</cx:pt>
          <cx:pt idx="26458">IL</cx:pt>
          <cx:pt idx="26459">IL</cx:pt>
          <cx:pt idx="26460">IL</cx:pt>
          <cx:pt idx="26461">IL</cx:pt>
          <cx:pt idx="26462">IL</cx:pt>
          <cx:pt idx="26463">IL</cx:pt>
          <cx:pt idx="26464">IL</cx:pt>
          <cx:pt idx="26465">IL</cx:pt>
          <cx:pt idx="26466">IL</cx:pt>
          <cx:pt idx="26467">IL</cx:pt>
          <cx:pt idx="26468">IL</cx:pt>
          <cx:pt idx="26469">IL</cx:pt>
          <cx:pt idx="26470">IL</cx:pt>
          <cx:pt idx="26471">IL</cx:pt>
          <cx:pt idx="26472">IL</cx:pt>
          <cx:pt idx="26473">IL</cx:pt>
          <cx:pt idx="26474">IL</cx:pt>
          <cx:pt idx="26475">IL</cx:pt>
          <cx:pt idx="26476">IL</cx:pt>
          <cx:pt idx="26477">IL</cx:pt>
          <cx:pt idx="26478">IL</cx:pt>
          <cx:pt idx="26479">IL</cx:pt>
          <cx:pt idx="26480">IL</cx:pt>
          <cx:pt idx="26481">IL</cx:pt>
          <cx:pt idx="26482">IL</cx:pt>
          <cx:pt idx="26483">IL</cx:pt>
          <cx:pt idx="26484">IL</cx:pt>
          <cx:pt idx="26485">IL</cx:pt>
          <cx:pt idx="26486">IL</cx:pt>
          <cx:pt idx="26487">IL</cx:pt>
          <cx:pt idx="26488">IL</cx:pt>
          <cx:pt idx="26489">IL</cx:pt>
          <cx:pt idx="26490">IL</cx:pt>
          <cx:pt idx="26491">IL</cx:pt>
          <cx:pt idx="26492">IL</cx:pt>
          <cx:pt idx="26493">IL</cx:pt>
          <cx:pt idx="26494">IL</cx:pt>
          <cx:pt idx="26495">IL</cx:pt>
          <cx:pt idx="26496">IL</cx:pt>
          <cx:pt idx="26497">IL</cx:pt>
          <cx:pt idx="26498">IL</cx:pt>
          <cx:pt idx="26499">IL</cx:pt>
          <cx:pt idx="26500">IL</cx:pt>
          <cx:pt idx="26501">IL</cx:pt>
          <cx:pt idx="26502">IL</cx:pt>
          <cx:pt idx="26503">IL</cx:pt>
          <cx:pt idx="26504">IL</cx:pt>
          <cx:pt idx="26505">IL</cx:pt>
          <cx:pt idx="26506">IL</cx:pt>
          <cx:pt idx="26507">IL</cx:pt>
          <cx:pt idx="26508">IL</cx:pt>
          <cx:pt idx="26509">IL</cx:pt>
          <cx:pt idx="26510">IL</cx:pt>
          <cx:pt idx="26511">IL</cx:pt>
          <cx:pt idx="26512">IL</cx:pt>
          <cx:pt idx="26513">IL</cx:pt>
          <cx:pt idx="26514">IL</cx:pt>
          <cx:pt idx="26515">IL</cx:pt>
          <cx:pt idx="26516">IL</cx:pt>
          <cx:pt idx="26517">IL</cx:pt>
          <cx:pt idx="26518">IL</cx:pt>
          <cx:pt idx="26519">IL</cx:pt>
          <cx:pt idx="26520">IL</cx:pt>
          <cx:pt idx="26521">IL</cx:pt>
          <cx:pt idx="26522">IL</cx:pt>
          <cx:pt idx="26523">IL</cx:pt>
          <cx:pt idx="26524">IL</cx:pt>
          <cx:pt idx="26525">IL</cx:pt>
          <cx:pt idx="26526">IL</cx:pt>
          <cx:pt idx="26527">IL</cx:pt>
          <cx:pt idx="26528">IL</cx:pt>
          <cx:pt idx="26529">IL</cx:pt>
          <cx:pt idx="26530">IL</cx:pt>
          <cx:pt idx="26531">IL</cx:pt>
          <cx:pt idx="26532">IL</cx:pt>
          <cx:pt idx="26533">IL</cx:pt>
          <cx:pt idx="26534">IL</cx:pt>
          <cx:pt idx="26535">IL</cx:pt>
          <cx:pt idx="26536">IL</cx:pt>
          <cx:pt idx="26537">IL</cx:pt>
          <cx:pt idx="26538">IL</cx:pt>
          <cx:pt idx="26539">IL</cx:pt>
          <cx:pt idx="26540">IL</cx:pt>
          <cx:pt idx="26541">IL</cx:pt>
          <cx:pt idx="26542">IL</cx:pt>
          <cx:pt idx="26543">IL</cx:pt>
          <cx:pt idx="26544">IL</cx:pt>
          <cx:pt idx="26545">IL</cx:pt>
          <cx:pt idx="26546">IL</cx:pt>
          <cx:pt idx="26547">IL</cx:pt>
          <cx:pt idx="26548">IL</cx:pt>
          <cx:pt idx="26549">IL</cx:pt>
          <cx:pt idx="26550">IL</cx:pt>
          <cx:pt idx="26551">IL</cx:pt>
          <cx:pt idx="26552">IL</cx:pt>
          <cx:pt idx="26553">IL</cx:pt>
          <cx:pt idx="26554">IL</cx:pt>
          <cx:pt idx="26555">IL</cx:pt>
          <cx:pt idx="26556">IL</cx:pt>
          <cx:pt idx="26557">IL</cx:pt>
          <cx:pt idx="26558">IL</cx:pt>
          <cx:pt idx="26559">IL</cx:pt>
          <cx:pt idx="26560">IL</cx:pt>
          <cx:pt idx="26561">IL</cx:pt>
          <cx:pt idx="26562">IL</cx:pt>
          <cx:pt idx="26563">IL</cx:pt>
          <cx:pt idx="26564">IL</cx:pt>
          <cx:pt idx="26565">IL</cx:pt>
          <cx:pt idx="26566">IL</cx:pt>
          <cx:pt idx="26567">IL</cx:pt>
          <cx:pt idx="26568">IL</cx:pt>
          <cx:pt idx="26569">IL</cx:pt>
          <cx:pt idx="26570">IL</cx:pt>
          <cx:pt idx="26571">IL</cx:pt>
          <cx:pt idx="26572">IL</cx:pt>
          <cx:pt idx="26573">IL</cx:pt>
          <cx:pt idx="26574">IL</cx:pt>
          <cx:pt idx="26575">IL</cx:pt>
          <cx:pt idx="26576">IL</cx:pt>
          <cx:pt idx="26577">IL</cx:pt>
          <cx:pt idx="26578">IL</cx:pt>
          <cx:pt idx="26579">IL</cx:pt>
          <cx:pt idx="26580">IL</cx:pt>
          <cx:pt idx="26581">IL</cx:pt>
          <cx:pt idx="26582">IL</cx:pt>
          <cx:pt idx="26583">IL</cx:pt>
          <cx:pt idx="26584">IL</cx:pt>
          <cx:pt idx="26585">IL</cx:pt>
          <cx:pt idx="26586">IL</cx:pt>
          <cx:pt idx="26587">IL</cx:pt>
          <cx:pt idx="26588">IL</cx:pt>
          <cx:pt idx="26589">IL</cx:pt>
          <cx:pt idx="26590">IL</cx:pt>
          <cx:pt idx="26591">IL</cx:pt>
          <cx:pt idx="26592">IL</cx:pt>
          <cx:pt idx="26593">IL</cx:pt>
          <cx:pt idx="26594">IL</cx:pt>
          <cx:pt idx="26595">IL</cx:pt>
          <cx:pt idx="26596">IL</cx:pt>
          <cx:pt idx="26597">IL</cx:pt>
          <cx:pt idx="26598">IL</cx:pt>
          <cx:pt idx="26599">IL</cx:pt>
          <cx:pt idx="26600">IL</cx:pt>
          <cx:pt idx="26601">IL</cx:pt>
          <cx:pt idx="26602">IL</cx:pt>
          <cx:pt idx="26603">IL</cx:pt>
          <cx:pt idx="26604">IL</cx:pt>
          <cx:pt idx="26605">IL</cx:pt>
          <cx:pt idx="26606">IL</cx:pt>
          <cx:pt idx="26607">IL</cx:pt>
          <cx:pt idx="26608">IL</cx:pt>
          <cx:pt idx="26609">IL</cx:pt>
          <cx:pt idx="26610">IL</cx:pt>
          <cx:pt idx="26611">IL</cx:pt>
          <cx:pt idx="26612">IL</cx:pt>
          <cx:pt idx="26613">IL</cx:pt>
          <cx:pt idx="26614">IL</cx:pt>
          <cx:pt idx="26615">IL</cx:pt>
          <cx:pt idx="26616">IL</cx:pt>
          <cx:pt idx="26617">IL</cx:pt>
          <cx:pt idx="26618">IL</cx:pt>
          <cx:pt idx="26619">IL</cx:pt>
          <cx:pt idx="26620">IL</cx:pt>
          <cx:pt idx="26621">IL</cx:pt>
          <cx:pt idx="26622">IL</cx:pt>
          <cx:pt idx="26623">IL</cx:pt>
          <cx:pt idx="26624">IL</cx:pt>
          <cx:pt idx="26625">IL</cx:pt>
          <cx:pt idx="26626">IL</cx:pt>
          <cx:pt idx="26627">IL</cx:pt>
          <cx:pt idx="26628">IL</cx:pt>
          <cx:pt idx="26629">IL</cx:pt>
          <cx:pt idx="26630">IL</cx:pt>
          <cx:pt idx="26631">IL</cx:pt>
          <cx:pt idx="26632">IL</cx:pt>
          <cx:pt idx="26633">IL</cx:pt>
          <cx:pt idx="26634">IL</cx:pt>
          <cx:pt idx="26635">IL</cx:pt>
          <cx:pt idx="26636">IL</cx:pt>
          <cx:pt idx="26637">IL</cx:pt>
          <cx:pt idx="26638">IL</cx:pt>
          <cx:pt idx="26639">IL</cx:pt>
          <cx:pt idx="26640">IL</cx:pt>
          <cx:pt idx="26641">IL</cx:pt>
          <cx:pt idx="26642">IL</cx:pt>
          <cx:pt idx="26643">IL</cx:pt>
          <cx:pt idx="26644">IL</cx:pt>
          <cx:pt idx="26645">IL</cx:pt>
          <cx:pt idx="26646">IL</cx:pt>
          <cx:pt idx="26647">IL</cx:pt>
          <cx:pt idx="26648">IL</cx:pt>
          <cx:pt idx="26649">IL</cx:pt>
          <cx:pt idx="26650">IL</cx:pt>
          <cx:pt idx="26651">IL</cx:pt>
          <cx:pt idx="26652">IL</cx:pt>
          <cx:pt idx="26653">IL</cx:pt>
          <cx:pt idx="26654">IL</cx:pt>
          <cx:pt idx="26655">IL</cx:pt>
          <cx:pt idx="26656">IL</cx:pt>
          <cx:pt idx="26657">IL</cx:pt>
          <cx:pt idx="26658">IL</cx:pt>
          <cx:pt idx="26659">IL</cx:pt>
          <cx:pt idx="26660">IL</cx:pt>
          <cx:pt idx="26661">IL</cx:pt>
          <cx:pt idx="26662">IL</cx:pt>
          <cx:pt idx="26663">IL</cx:pt>
          <cx:pt idx="26664">IL</cx:pt>
          <cx:pt idx="26665">IL</cx:pt>
          <cx:pt idx="26666">IL</cx:pt>
          <cx:pt idx="26667">IL</cx:pt>
          <cx:pt idx="26668">IL</cx:pt>
          <cx:pt idx="26669">IL</cx:pt>
          <cx:pt idx="26670">IL</cx:pt>
          <cx:pt idx="26671">IL</cx:pt>
          <cx:pt idx="26672">IL</cx:pt>
          <cx:pt idx="26673">IL</cx:pt>
          <cx:pt idx="26674">IL</cx:pt>
          <cx:pt idx="26675">IL</cx:pt>
          <cx:pt idx="26676">IL</cx:pt>
          <cx:pt idx="26677">IL</cx:pt>
          <cx:pt idx="26678">IL</cx:pt>
          <cx:pt idx="26679">IL</cx:pt>
          <cx:pt idx="26680">IL</cx:pt>
          <cx:pt idx="26681">IL</cx:pt>
          <cx:pt idx="26682">IL</cx:pt>
          <cx:pt idx="26683">IL</cx:pt>
          <cx:pt idx="26684">IL</cx:pt>
          <cx:pt idx="26685">IL</cx:pt>
          <cx:pt idx="26686">IL</cx:pt>
          <cx:pt idx="26687">IL</cx:pt>
          <cx:pt idx="26688">IL</cx:pt>
          <cx:pt idx="26689">IL</cx:pt>
          <cx:pt idx="26690">IL</cx:pt>
          <cx:pt idx="26691">IL</cx:pt>
          <cx:pt idx="26692">IL</cx:pt>
          <cx:pt idx="26693">IL</cx:pt>
          <cx:pt idx="26694">IL</cx:pt>
          <cx:pt idx="26695">IL</cx:pt>
          <cx:pt idx="26696">IL</cx:pt>
          <cx:pt idx="26697">IL</cx:pt>
          <cx:pt idx="26698">IL</cx:pt>
          <cx:pt idx="26699">IL</cx:pt>
          <cx:pt idx="26700">IL</cx:pt>
          <cx:pt idx="26701">IL</cx:pt>
          <cx:pt idx="26702">IL</cx:pt>
          <cx:pt idx="26703">IL</cx:pt>
          <cx:pt idx="26704">IL</cx:pt>
          <cx:pt idx="26705">IL</cx:pt>
          <cx:pt idx="26706">IL</cx:pt>
          <cx:pt idx="26707">IL</cx:pt>
          <cx:pt idx="26708">IL</cx:pt>
          <cx:pt idx="26709">IL</cx:pt>
          <cx:pt idx="26710">IL</cx:pt>
          <cx:pt idx="26711">IL</cx:pt>
          <cx:pt idx="26712">IL</cx:pt>
          <cx:pt idx="26713">IL</cx:pt>
          <cx:pt idx="26714">IL</cx:pt>
          <cx:pt idx="26715">IL</cx:pt>
          <cx:pt idx="26716">IL</cx:pt>
          <cx:pt idx="26717">IL</cx:pt>
          <cx:pt idx="26718">IL</cx:pt>
          <cx:pt idx="26719">IL</cx:pt>
          <cx:pt idx="26720">IL</cx:pt>
          <cx:pt idx="26721">IL</cx:pt>
          <cx:pt idx="26722">IL</cx:pt>
          <cx:pt idx="26723">IL</cx:pt>
          <cx:pt idx="26724">IL</cx:pt>
          <cx:pt idx="26725">IL</cx:pt>
          <cx:pt idx="26726">IL</cx:pt>
          <cx:pt idx="26727">IL</cx:pt>
          <cx:pt idx="26728">IL</cx:pt>
          <cx:pt idx="26729">IL</cx:pt>
          <cx:pt idx="26730">IL</cx:pt>
          <cx:pt idx="26731">IL</cx:pt>
          <cx:pt idx="26732">IL</cx:pt>
          <cx:pt idx="26733">IL</cx:pt>
          <cx:pt idx="26734">IL</cx:pt>
          <cx:pt idx="26735">IL</cx:pt>
          <cx:pt idx="26736">IL</cx:pt>
          <cx:pt idx="26737">IL</cx:pt>
          <cx:pt idx="26738">IL</cx:pt>
          <cx:pt idx="26739">IL</cx:pt>
          <cx:pt idx="26740">IL</cx:pt>
          <cx:pt idx="26741">IL</cx:pt>
          <cx:pt idx="26742">IL</cx:pt>
          <cx:pt idx="26743">IL</cx:pt>
          <cx:pt idx="26744">IL</cx:pt>
          <cx:pt idx="26745">IL</cx:pt>
          <cx:pt idx="26746">IL</cx:pt>
          <cx:pt idx="26747">IL</cx:pt>
          <cx:pt idx="26748">IL</cx:pt>
          <cx:pt idx="26749">IL</cx:pt>
          <cx:pt idx="26750">IL</cx:pt>
          <cx:pt idx="26751">IL</cx:pt>
          <cx:pt idx="26752">IL</cx:pt>
          <cx:pt idx="26753">IL</cx:pt>
          <cx:pt idx="26754">IL</cx:pt>
          <cx:pt idx="26755">IL</cx:pt>
          <cx:pt idx="26756">IL</cx:pt>
          <cx:pt idx="26757">IL</cx:pt>
          <cx:pt idx="26758">IL</cx:pt>
          <cx:pt idx="26759">IL</cx:pt>
          <cx:pt idx="26760">IL</cx:pt>
          <cx:pt idx="26761">IL</cx:pt>
          <cx:pt idx="26762">IL</cx:pt>
          <cx:pt idx="26763">IL</cx:pt>
          <cx:pt idx="26764">IL</cx:pt>
          <cx:pt idx="26765">IL</cx:pt>
          <cx:pt idx="26766">IL</cx:pt>
          <cx:pt idx="26767">IL</cx:pt>
          <cx:pt idx="26768">IL</cx:pt>
          <cx:pt idx="26769">IL</cx:pt>
          <cx:pt idx="26770">IL</cx:pt>
          <cx:pt idx="26771">IL</cx:pt>
          <cx:pt idx="26772">IL</cx:pt>
          <cx:pt idx="26773">IL</cx:pt>
          <cx:pt idx="26774">IL</cx:pt>
          <cx:pt idx="26775">IL</cx:pt>
          <cx:pt idx="26776">IL</cx:pt>
          <cx:pt idx="26777">IL</cx:pt>
          <cx:pt idx="26778">IL</cx:pt>
          <cx:pt idx="26779">IL</cx:pt>
          <cx:pt idx="26780">IL</cx:pt>
          <cx:pt idx="26781">IL</cx:pt>
          <cx:pt idx="26782">IL</cx:pt>
          <cx:pt idx="26783">IL</cx:pt>
          <cx:pt idx="26784">IL</cx:pt>
          <cx:pt idx="26785">IL</cx:pt>
          <cx:pt idx="26786">IL</cx:pt>
          <cx:pt idx="26787">IL</cx:pt>
          <cx:pt idx="26788">IL</cx:pt>
          <cx:pt idx="26789">IL</cx:pt>
          <cx:pt idx="26790">IL</cx:pt>
          <cx:pt idx="26791">IL</cx:pt>
          <cx:pt idx="26792">IL</cx:pt>
          <cx:pt idx="26793">IL</cx:pt>
          <cx:pt idx="26794">IL</cx:pt>
          <cx:pt idx="26795">IL</cx:pt>
          <cx:pt idx="26796">IL</cx:pt>
          <cx:pt idx="26797">IL</cx:pt>
          <cx:pt idx="26798">IL</cx:pt>
          <cx:pt idx="26799">IL</cx:pt>
          <cx:pt idx="26800">IL</cx:pt>
          <cx:pt idx="26801">IL</cx:pt>
          <cx:pt idx="26802">IL</cx:pt>
          <cx:pt idx="26803">IL</cx:pt>
          <cx:pt idx="26804">IL</cx:pt>
          <cx:pt idx="26805">IL</cx:pt>
          <cx:pt idx="26806">IL</cx:pt>
          <cx:pt idx="26807">IL</cx:pt>
          <cx:pt idx="26808">IL</cx:pt>
          <cx:pt idx="26809">IL</cx:pt>
          <cx:pt idx="26810">IL</cx:pt>
          <cx:pt idx="26811">IL</cx:pt>
          <cx:pt idx="26812">IL</cx:pt>
          <cx:pt idx="26813">IL</cx:pt>
          <cx:pt idx="26814">IL</cx:pt>
          <cx:pt idx="26815">IL</cx:pt>
          <cx:pt idx="26816">IL</cx:pt>
          <cx:pt idx="26817">IL</cx:pt>
          <cx:pt idx="26818">IL</cx:pt>
          <cx:pt idx="26819">IL</cx:pt>
          <cx:pt idx="26820">IL</cx:pt>
          <cx:pt idx="26821">IL</cx:pt>
          <cx:pt idx="26822">IL</cx:pt>
          <cx:pt idx="26823">IL</cx:pt>
          <cx:pt idx="26824">IL</cx:pt>
          <cx:pt idx="26825">IL</cx:pt>
          <cx:pt idx="26826">IL</cx:pt>
          <cx:pt idx="26827">IL</cx:pt>
          <cx:pt idx="26828">IL</cx:pt>
          <cx:pt idx="26829">IL</cx:pt>
          <cx:pt idx="26830">IL</cx:pt>
          <cx:pt idx="26831">IL</cx:pt>
          <cx:pt idx="26832">IL</cx:pt>
          <cx:pt idx="26833">IL</cx:pt>
          <cx:pt idx="26834">IL</cx:pt>
          <cx:pt idx="26835">IL</cx:pt>
          <cx:pt idx="26836">IL</cx:pt>
          <cx:pt idx="26837">IL</cx:pt>
          <cx:pt idx="26838">IL</cx:pt>
          <cx:pt idx="26839">IL</cx:pt>
          <cx:pt idx="26840">IL</cx:pt>
          <cx:pt idx="26841">IL</cx:pt>
          <cx:pt idx="26842">IL</cx:pt>
          <cx:pt idx="26843">IL</cx:pt>
          <cx:pt idx="26844">IL</cx:pt>
          <cx:pt idx="26845">IL</cx:pt>
          <cx:pt idx="26846">IL</cx:pt>
          <cx:pt idx="26847">IL</cx:pt>
          <cx:pt idx="26848">IL</cx:pt>
          <cx:pt idx="26849">IL</cx:pt>
          <cx:pt idx="26850">IL</cx:pt>
          <cx:pt idx="26851">IL</cx:pt>
          <cx:pt idx="26852">IL</cx:pt>
          <cx:pt idx="26853">IL</cx:pt>
          <cx:pt idx="26854">IL</cx:pt>
          <cx:pt idx="26855">IL</cx:pt>
          <cx:pt idx="26856">IL</cx:pt>
          <cx:pt idx="26857">IL</cx:pt>
          <cx:pt idx="26858">IL</cx:pt>
          <cx:pt idx="26859">IL</cx:pt>
          <cx:pt idx="26860">IL</cx:pt>
          <cx:pt idx="26861">IL</cx:pt>
          <cx:pt idx="26862">IL</cx:pt>
          <cx:pt idx="26863">IL</cx:pt>
          <cx:pt idx="26864">IL</cx:pt>
          <cx:pt idx="26865">IL</cx:pt>
          <cx:pt idx="26866">IL</cx:pt>
          <cx:pt idx="26867">IL</cx:pt>
          <cx:pt idx="26868">IL</cx:pt>
          <cx:pt idx="26869">IL</cx:pt>
          <cx:pt idx="26870">IL</cx:pt>
          <cx:pt idx="26871">IL</cx:pt>
          <cx:pt idx="26872">IL</cx:pt>
          <cx:pt idx="26873">IL</cx:pt>
          <cx:pt idx="26874">IL</cx:pt>
          <cx:pt idx="26875">IL</cx:pt>
          <cx:pt idx="26876">IL</cx:pt>
          <cx:pt idx="26877">IL</cx:pt>
          <cx:pt idx="26878">IL</cx:pt>
          <cx:pt idx="26879">IL</cx:pt>
          <cx:pt idx="26880">IL</cx:pt>
          <cx:pt idx="26881">IL</cx:pt>
          <cx:pt idx="26882">IL</cx:pt>
          <cx:pt idx="26883">IL</cx:pt>
          <cx:pt idx="26884">IL</cx:pt>
          <cx:pt idx="26885">IL</cx:pt>
          <cx:pt idx="26886">IL</cx:pt>
          <cx:pt idx="26887">IL</cx:pt>
          <cx:pt idx="26888">IL</cx:pt>
          <cx:pt idx="26889">IL</cx:pt>
          <cx:pt idx="26890">IL</cx:pt>
          <cx:pt idx="26891">IL</cx:pt>
          <cx:pt idx="26892">IL</cx:pt>
          <cx:pt idx="26893">IL</cx:pt>
          <cx:pt idx="26894">IL</cx:pt>
          <cx:pt idx="26895">IL</cx:pt>
          <cx:pt idx="26896">IL</cx:pt>
          <cx:pt idx="26897">IL</cx:pt>
          <cx:pt idx="26898">IL</cx:pt>
          <cx:pt idx="26899">IL</cx:pt>
          <cx:pt idx="26900">IL</cx:pt>
          <cx:pt idx="26901">IL</cx:pt>
          <cx:pt idx="26902">IL</cx:pt>
          <cx:pt idx="26903">IL</cx:pt>
          <cx:pt idx="26904">IL</cx:pt>
          <cx:pt idx="26905">IL</cx:pt>
          <cx:pt idx="26906">IL</cx:pt>
          <cx:pt idx="26907">IL</cx:pt>
          <cx:pt idx="26908">IL</cx:pt>
          <cx:pt idx="26909">IL</cx:pt>
          <cx:pt idx="26910">IL</cx:pt>
          <cx:pt idx="26911">IL</cx:pt>
          <cx:pt idx="26912">IL</cx:pt>
          <cx:pt idx="26913">IL</cx:pt>
          <cx:pt idx="26914">IL</cx:pt>
          <cx:pt idx="26915">IL</cx:pt>
          <cx:pt idx="26916">IL</cx:pt>
          <cx:pt idx="26917">IL</cx:pt>
          <cx:pt idx="26918">IL</cx:pt>
          <cx:pt idx="26919">IL</cx:pt>
          <cx:pt idx="26920">IL</cx:pt>
          <cx:pt idx="26921">IL</cx:pt>
          <cx:pt idx="26922">IL</cx:pt>
          <cx:pt idx="26923">IL</cx:pt>
          <cx:pt idx="26924">IL</cx:pt>
          <cx:pt idx="26925">IL</cx:pt>
          <cx:pt idx="26926">IL</cx:pt>
          <cx:pt idx="26927">IL</cx:pt>
          <cx:pt idx="26928">IL</cx:pt>
          <cx:pt idx="26929">IL</cx:pt>
          <cx:pt idx="26930">IL</cx:pt>
          <cx:pt idx="26931">IL</cx:pt>
          <cx:pt idx="26932">IL</cx:pt>
          <cx:pt idx="26933">IL</cx:pt>
          <cx:pt idx="26934">IL</cx:pt>
          <cx:pt idx="26935">IL</cx:pt>
          <cx:pt idx="26936">IL</cx:pt>
          <cx:pt idx="26937">IL</cx:pt>
          <cx:pt idx="26938">IL</cx:pt>
          <cx:pt idx="26939">IL</cx:pt>
          <cx:pt idx="26940">IL</cx:pt>
          <cx:pt idx="26941">IL</cx:pt>
          <cx:pt idx="26942">IL</cx:pt>
          <cx:pt idx="26943">IL</cx:pt>
          <cx:pt idx="26944">IL</cx:pt>
          <cx:pt idx="26945">IL</cx:pt>
          <cx:pt idx="26946">IL</cx:pt>
          <cx:pt idx="26947">IL</cx:pt>
          <cx:pt idx="26948">IL</cx:pt>
          <cx:pt idx="26949">IL</cx:pt>
          <cx:pt idx="26950">IL</cx:pt>
          <cx:pt idx="26951">IL</cx:pt>
          <cx:pt idx="26952">IL</cx:pt>
          <cx:pt idx="26953">IL</cx:pt>
          <cx:pt idx="26954">IL</cx:pt>
          <cx:pt idx="26955">IL</cx:pt>
          <cx:pt idx="26956">IL</cx:pt>
          <cx:pt idx="26957">IL</cx:pt>
          <cx:pt idx="26958">IL</cx:pt>
          <cx:pt idx="26959">IL</cx:pt>
          <cx:pt idx="26960">IL</cx:pt>
          <cx:pt idx="26961">IL</cx:pt>
          <cx:pt idx="26962">IL</cx:pt>
          <cx:pt idx="26963">IL</cx:pt>
          <cx:pt idx="26964">IL</cx:pt>
          <cx:pt idx="26965">IL</cx:pt>
          <cx:pt idx="26966">IL</cx:pt>
          <cx:pt idx="26967">IL</cx:pt>
          <cx:pt idx="26968">IL</cx:pt>
          <cx:pt idx="26969">IL</cx:pt>
          <cx:pt idx="26970">IL</cx:pt>
          <cx:pt idx="26971">IL</cx:pt>
          <cx:pt idx="26972">IL</cx:pt>
          <cx:pt idx="26973">IL</cx:pt>
          <cx:pt idx="26974">IL</cx:pt>
          <cx:pt idx="26975">IL</cx:pt>
          <cx:pt idx="26976">IL</cx:pt>
          <cx:pt idx="26977">IL</cx:pt>
          <cx:pt idx="26978">IL</cx:pt>
          <cx:pt idx="26979">IL</cx:pt>
          <cx:pt idx="26980">IL</cx:pt>
          <cx:pt idx="26981">IL</cx:pt>
          <cx:pt idx="26982">IL</cx:pt>
          <cx:pt idx="26983">IL</cx:pt>
          <cx:pt idx="26984">IL</cx:pt>
          <cx:pt idx="26985">IL</cx:pt>
          <cx:pt idx="26986">IL</cx:pt>
          <cx:pt idx="26987">IL</cx:pt>
          <cx:pt idx="26988">IL</cx:pt>
          <cx:pt idx="26989">IL</cx:pt>
          <cx:pt idx="26990">IL</cx:pt>
          <cx:pt idx="26991">IL</cx:pt>
          <cx:pt idx="26992">IL</cx:pt>
          <cx:pt idx="26993">IL</cx:pt>
          <cx:pt idx="26994">IL</cx:pt>
          <cx:pt idx="26995">IL</cx:pt>
          <cx:pt idx="26996">IL</cx:pt>
          <cx:pt idx="26997">IL</cx:pt>
          <cx:pt idx="26998">IS</cx:pt>
          <cx:pt idx="26999">IS</cx:pt>
          <cx:pt idx="27000">IS</cx:pt>
          <cx:pt idx="27001">IS</cx:pt>
          <cx:pt idx="27002">IS</cx:pt>
          <cx:pt idx="27003">IS</cx:pt>
          <cx:pt idx="27004">IS</cx:pt>
          <cx:pt idx="27005">IS</cx:pt>
          <cx:pt idx="27006">IS</cx:pt>
          <cx:pt idx="27007">IS</cx:pt>
          <cx:pt idx="27008">IS</cx:pt>
          <cx:pt idx="27009">IS</cx:pt>
          <cx:pt idx="27010">IS</cx:pt>
          <cx:pt idx="27011">IS</cx:pt>
          <cx:pt idx="27012">IS</cx:pt>
          <cx:pt idx="27013">IS</cx:pt>
          <cx:pt idx="27014">IS</cx:pt>
          <cx:pt idx="27015">IS</cx:pt>
          <cx:pt idx="27016">IS</cx:pt>
          <cx:pt idx="27017">IS</cx:pt>
          <cx:pt idx="27018">IS</cx:pt>
          <cx:pt idx="27019">IS</cx:pt>
          <cx:pt idx="27020">IS</cx:pt>
          <cx:pt idx="27021">IS</cx:pt>
          <cx:pt idx="27022">IS</cx:pt>
          <cx:pt idx="27023">IS</cx:pt>
          <cx:pt idx="27024">IS</cx:pt>
          <cx:pt idx="27025">IS</cx:pt>
          <cx:pt idx="27026">IS</cx:pt>
          <cx:pt idx="27027">IS</cx:pt>
          <cx:pt idx="27028">IS</cx:pt>
          <cx:pt idx="27029">IS</cx:pt>
          <cx:pt idx="27030">IS</cx:pt>
          <cx:pt idx="27031">IS</cx:pt>
          <cx:pt idx="27032">IS</cx:pt>
          <cx:pt idx="27033">IS</cx:pt>
          <cx:pt idx="27034">IS</cx:pt>
          <cx:pt idx="27035">IS</cx:pt>
          <cx:pt idx="27036">IS</cx:pt>
          <cx:pt idx="27037">IS</cx:pt>
          <cx:pt idx="27038">IS</cx:pt>
          <cx:pt idx="27039">IS</cx:pt>
          <cx:pt idx="27040">IS</cx:pt>
          <cx:pt idx="27041">IS</cx:pt>
          <cx:pt idx="27042">IS</cx:pt>
          <cx:pt idx="27043">IS</cx:pt>
          <cx:pt idx="27044">IS</cx:pt>
          <cx:pt idx="27045">IS</cx:pt>
          <cx:pt idx="27046">IS</cx:pt>
          <cx:pt idx="27047">IS</cx:pt>
          <cx:pt idx="27048">IS</cx:pt>
          <cx:pt idx="27049">IS</cx:pt>
          <cx:pt idx="27050">IS</cx:pt>
          <cx:pt idx="27051">IS</cx:pt>
          <cx:pt idx="27052">IS</cx:pt>
          <cx:pt idx="27053">IS</cx:pt>
          <cx:pt idx="27054">IS</cx:pt>
          <cx:pt idx="27055">IS</cx:pt>
          <cx:pt idx="27056">IS</cx:pt>
          <cx:pt idx="27057">IS</cx:pt>
          <cx:pt idx="27058">IS</cx:pt>
          <cx:pt idx="27059">IS</cx:pt>
          <cx:pt idx="27060">IS</cx:pt>
          <cx:pt idx="27061">IS</cx:pt>
          <cx:pt idx="27062">IS</cx:pt>
          <cx:pt idx="27063">IS</cx:pt>
          <cx:pt idx="27064">IS</cx:pt>
          <cx:pt idx="27065">IS</cx:pt>
          <cx:pt idx="27066">IS</cx:pt>
          <cx:pt idx="27067">IS</cx:pt>
          <cx:pt idx="27068">IS</cx:pt>
          <cx:pt idx="27069">IS</cx:pt>
          <cx:pt idx="27070">IS</cx:pt>
          <cx:pt idx="27071">IS</cx:pt>
          <cx:pt idx="27072">IS</cx:pt>
          <cx:pt idx="27073">IS</cx:pt>
          <cx:pt idx="27074">IS</cx:pt>
          <cx:pt idx="27075">IS</cx:pt>
          <cx:pt idx="27076">IS</cx:pt>
          <cx:pt idx="27077">IS</cx:pt>
          <cx:pt idx="27078">IS</cx:pt>
          <cx:pt idx="27079">IS</cx:pt>
          <cx:pt idx="27080">IS</cx:pt>
          <cx:pt idx="27081">IS</cx:pt>
          <cx:pt idx="27082">IS</cx:pt>
          <cx:pt idx="27083">IS</cx:pt>
          <cx:pt idx="27084">IS</cx:pt>
          <cx:pt idx="27085">IS</cx:pt>
          <cx:pt idx="27086">IS</cx:pt>
          <cx:pt idx="27087">IS</cx:pt>
          <cx:pt idx="27088">IS</cx:pt>
          <cx:pt idx="27089">IS</cx:pt>
          <cx:pt idx="27090">IS</cx:pt>
          <cx:pt idx="27091">IS</cx:pt>
          <cx:pt idx="27092">IS</cx:pt>
          <cx:pt idx="27093">IS</cx:pt>
          <cx:pt idx="27094">IS</cx:pt>
          <cx:pt idx="27095">IS</cx:pt>
          <cx:pt idx="27096">IS</cx:pt>
          <cx:pt idx="27097">IS</cx:pt>
          <cx:pt idx="27098">IS</cx:pt>
          <cx:pt idx="27099">IS</cx:pt>
          <cx:pt idx="27100">IS</cx:pt>
          <cx:pt idx="27101">IS</cx:pt>
          <cx:pt idx="27102">IS</cx:pt>
          <cx:pt idx="27103">IS</cx:pt>
          <cx:pt idx="27104">IS</cx:pt>
          <cx:pt idx="27105">IS</cx:pt>
          <cx:pt idx="27106">IS</cx:pt>
          <cx:pt idx="27107">IS</cx:pt>
          <cx:pt idx="27108">IS</cx:pt>
          <cx:pt idx="27109">IS</cx:pt>
          <cx:pt idx="27110">IS</cx:pt>
          <cx:pt idx="27111">IS</cx:pt>
          <cx:pt idx="27112">IS</cx:pt>
          <cx:pt idx="27113">IS</cx:pt>
          <cx:pt idx="27114">IS</cx:pt>
          <cx:pt idx="27115">IS</cx:pt>
          <cx:pt idx="27116">IS</cx:pt>
          <cx:pt idx="27117">IS</cx:pt>
          <cx:pt idx="27118">IS</cx:pt>
          <cx:pt idx="27119">IS</cx:pt>
          <cx:pt idx="27120">IS</cx:pt>
          <cx:pt idx="27121">IS</cx:pt>
          <cx:pt idx="27122">IS</cx:pt>
          <cx:pt idx="27123">IS</cx:pt>
          <cx:pt idx="27124">IS</cx:pt>
          <cx:pt idx="27125">IS</cx:pt>
          <cx:pt idx="27126">IS</cx:pt>
          <cx:pt idx="27127">IS</cx:pt>
          <cx:pt idx="27128">IS</cx:pt>
          <cx:pt idx="27129">IS</cx:pt>
          <cx:pt idx="27130">IS</cx:pt>
          <cx:pt idx="27131">IS</cx:pt>
          <cx:pt idx="27132">IS</cx:pt>
          <cx:pt idx="27133">IS</cx:pt>
          <cx:pt idx="27134">IS</cx:pt>
          <cx:pt idx="27135">IS</cx:pt>
          <cx:pt idx="27136">IS</cx:pt>
          <cx:pt idx="27137">IS</cx:pt>
          <cx:pt idx="27138">IS</cx:pt>
          <cx:pt idx="27139">IS</cx:pt>
          <cx:pt idx="27140">IS</cx:pt>
          <cx:pt idx="27141">IS</cx:pt>
          <cx:pt idx="27142">IS</cx:pt>
          <cx:pt idx="27143">IS</cx:pt>
          <cx:pt idx="27144">IS</cx:pt>
          <cx:pt idx="27145">IS</cx:pt>
          <cx:pt idx="27146">IS</cx:pt>
          <cx:pt idx="27147">IS</cx:pt>
          <cx:pt idx="27148">IS</cx:pt>
          <cx:pt idx="27149">IS</cx:pt>
          <cx:pt idx="27150">IS</cx:pt>
          <cx:pt idx="27151">IS</cx:pt>
          <cx:pt idx="27152">IS</cx:pt>
          <cx:pt idx="27153">IS</cx:pt>
          <cx:pt idx="27154">IS</cx:pt>
          <cx:pt idx="27155">IS</cx:pt>
          <cx:pt idx="27156">IS</cx:pt>
          <cx:pt idx="27157">IS</cx:pt>
          <cx:pt idx="27158">IS</cx:pt>
          <cx:pt idx="27159">IS</cx:pt>
          <cx:pt idx="27160">IS</cx:pt>
          <cx:pt idx="27161">IS</cx:pt>
          <cx:pt idx="27162">IS</cx:pt>
          <cx:pt idx="27163">IS</cx:pt>
          <cx:pt idx="27164">IS</cx:pt>
          <cx:pt idx="27165">IS</cx:pt>
          <cx:pt idx="27166">IS</cx:pt>
          <cx:pt idx="27167">IS</cx:pt>
          <cx:pt idx="27168">IS</cx:pt>
          <cx:pt idx="27169">IS</cx:pt>
          <cx:pt idx="27170">IS</cx:pt>
          <cx:pt idx="27171">IS</cx:pt>
          <cx:pt idx="27172">IS</cx:pt>
          <cx:pt idx="27173">IS</cx:pt>
          <cx:pt idx="27174">IS</cx:pt>
          <cx:pt idx="27175">IS</cx:pt>
          <cx:pt idx="27176">IS</cx:pt>
          <cx:pt idx="27177">IS</cx:pt>
          <cx:pt idx="27178">IS</cx:pt>
          <cx:pt idx="27179">IS</cx:pt>
          <cx:pt idx="27180">IS</cx:pt>
          <cx:pt idx="27181">IS</cx:pt>
          <cx:pt idx="27182">IS</cx:pt>
          <cx:pt idx="27183">IS</cx:pt>
          <cx:pt idx="27184">IS</cx:pt>
          <cx:pt idx="27185">IS</cx:pt>
          <cx:pt idx="27186">IS</cx:pt>
          <cx:pt idx="27187">IS</cx:pt>
          <cx:pt idx="27188">IS</cx:pt>
          <cx:pt idx="27189">IS</cx:pt>
          <cx:pt idx="27190">IS</cx:pt>
          <cx:pt idx="27191">IS</cx:pt>
          <cx:pt idx="27192">IS</cx:pt>
          <cx:pt idx="27193">IS</cx:pt>
          <cx:pt idx="27194">IS</cx:pt>
          <cx:pt idx="27195">IS</cx:pt>
          <cx:pt idx="27196">IS</cx:pt>
          <cx:pt idx="27197">IS</cx:pt>
          <cx:pt idx="27198">IS</cx:pt>
          <cx:pt idx="27199">IS</cx:pt>
          <cx:pt idx="27200">IS</cx:pt>
          <cx:pt idx="27201">IS</cx:pt>
          <cx:pt idx="27202">IS</cx:pt>
          <cx:pt idx="27203">IS</cx:pt>
          <cx:pt idx="27204">IS</cx:pt>
          <cx:pt idx="27205">IS</cx:pt>
          <cx:pt idx="27206">IS</cx:pt>
          <cx:pt idx="27207">IS</cx:pt>
          <cx:pt idx="27208">IS</cx:pt>
          <cx:pt idx="27209">IS</cx:pt>
          <cx:pt idx="27210">IS</cx:pt>
          <cx:pt idx="27211">IS</cx:pt>
          <cx:pt idx="27212">IS</cx:pt>
          <cx:pt idx="27213">IS</cx:pt>
          <cx:pt idx="27214">IS</cx:pt>
          <cx:pt idx="27215">IS</cx:pt>
          <cx:pt idx="27216">IS</cx:pt>
          <cx:pt idx="27217">IS</cx:pt>
          <cx:pt idx="27218">IS</cx:pt>
          <cx:pt idx="27219">IS</cx:pt>
          <cx:pt idx="27220">IS</cx:pt>
          <cx:pt idx="27221">IS</cx:pt>
          <cx:pt idx="27222">IS</cx:pt>
          <cx:pt idx="27223">IS</cx:pt>
          <cx:pt idx="27224">IS</cx:pt>
          <cx:pt idx="27225">IS</cx:pt>
          <cx:pt idx="27226">IS</cx:pt>
          <cx:pt idx="27227">IS</cx:pt>
          <cx:pt idx="27228">IS</cx:pt>
          <cx:pt idx="27229">IS</cx:pt>
          <cx:pt idx="27230">IS</cx:pt>
          <cx:pt idx="27231">IS</cx:pt>
          <cx:pt idx="27232">IS</cx:pt>
          <cx:pt idx="27233">IS</cx:pt>
          <cx:pt idx="27234">IS</cx:pt>
          <cx:pt idx="27235">IS</cx:pt>
          <cx:pt idx="27236">IS</cx:pt>
          <cx:pt idx="27237">IS</cx:pt>
          <cx:pt idx="27238">IS</cx:pt>
          <cx:pt idx="27239">IS</cx:pt>
          <cx:pt idx="27240">IS</cx:pt>
          <cx:pt idx="27241">IS</cx:pt>
          <cx:pt idx="27242">IS</cx:pt>
          <cx:pt idx="27243">IS</cx:pt>
          <cx:pt idx="27244">IS</cx:pt>
          <cx:pt idx="27245">IS</cx:pt>
          <cx:pt idx="27246">IS</cx:pt>
          <cx:pt idx="27247">IS</cx:pt>
          <cx:pt idx="27248">IS</cx:pt>
          <cx:pt idx="27249">IS</cx:pt>
          <cx:pt idx="27250">IS</cx:pt>
          <cx:pt idx="27251">IS</cx:pt>
          <cx:pt idx="27252">IS</cx:pt>
          <cx:pt idx="27253">IS</cx:pt>
          <cx:pt idx="27254">IS</cx:pt>
          <cx:pt idx="27255">IS</cx:pt>
          <cx:pt idx="27256">IS</cx:pt>
          <cx:pt idx="27257">IS</cx:pt>
          <cx:pt idx="27258">IS</cx:pt>
          <cx:pt idx="27259">IS</cx:pt>
          <cx:pt idx="27260">IS</cx:pt>
          <cx:pt idx="27261">IS</cx:pt>
          <cx:pt idx="27262">IS</cx:pt>
          <cx:pt idx="27263">IS</cx:pt>
          <cx:pt idx="27264">IS</cx:pt>
          <cx:pt idx="27265">IS</cx:pt>
          <cx:pt idx="27266">IS</cx:pt>
          <cx:pt idx="27267">IS</cx:pt>
          <cx:pt idx="27268">IS</cx:pt>
          <cx:pt idx="27269">IS</cx:pt>
          <cx:pt idx="27270">IS</cx:pt>
          <cx:pt idx="27271">IS</cx:pt>
          <cx:pt idx="27272">IS</cx:pt>
          <cx:pt idx="27273">IS</cx:pt>
          <cx:pt idx="27274">IS</cx:pt>
          <cx:pt idx="27275">IS</cx:pt>
          <cx:pt idx="27276">IS</cx:pt>
          <cx:pt idx="27277">IS</cx:pt>
          <cx:pt idx="27278">IS</cx:pt>
          <cx:pt idx="27279">IS</cx:pt>
          <cx:pt idx="27280">IS</cx:pt>
          <cx:pt idx="27281">IS</cx:pt>
          <cx:pt idx="27282">IS</cx:pt>
          <cx:pt idx="27283">IS</cx:pt>
          <cx:pt idx="27284">IS</cx:pt>
          <cx:pt idx="27285">IS</cx:pt>
          <cx:pt idx="27286">IS</cx:pt>
          <cx:pt idx="27287">IS</cx:pt>
          <cx:pt idx="27288">IS</cx:pt>
          <cx:pt idx="27289">IS</cx:pt>
          <cx:pt idx="27290">IS</cx:pt>
          <cx:pt idx="27291">IS</cx:pt>
          <cx:pt idx="27292">IS</cx:pt>
          <cx:pt idx="27293">IS</cx:pt>
          <cx:pt idx="27294">IS</cx:pt>
          <cx:pt idx="27295">IS</cx:pt>
          <cx:pt idx="27296">IS</cx:pt>
          <cx:pt idx="27297">IS</cx:pt>
          <cx:pt idx="27298">IS</cx:pt>
          <cx:pt idx="27299">IS</cx:pt>
          <cx:pt idx="27300">IS</cx:pt>
          <cx:pt idx="27301">IS</cx:pt>
          <cx:pt idx="27302">IS</cx:pt>
          <cx:pt idx="27303">IS</cx:pt>
          <cx:pt idx="27304">IS</cx:pt>
          <cx:pt idx="27305">IS</cx:pt>
          <cx:pt idx="27306">IS</cx:pt>
          <cx:pt idx="27307">IS</cx:pt>
          <cx:pt idx="27308">IS</cx:pt>
          <cx:pt idx="27309">IS</cx:pt>
          <cx:pt idx="27310">IS</cx:pt>
          <cx:pt idx="27311">IS</cx:pt>
          <cx:pt idx="27312">IS</cx:pt>
          <cx:pt idx="27313">IS</cx:pt>
          <cx:pt idx="27314">IS</cx:pt>
          <cx:pt idx="27315">IS</cx:pt>
          <cx:pt idx="27316">IS</cx:pt>
          <cx:pt idx="27317">IS</cx:pt>
          <cx:pt idx="27318">IS</cx:pt>
          <cx:pt idx="27319">IS</cx:pt>
          <cx:pt idx="27320">IS</cx:pt>
          <cx:pt idx="27321">IS</cx:pt>
          <cx:pt idx="27322">IS</cx:pt>
          <cx:pt idx="27323">IS</cx:pt>
          <cx:pt idx="27324">IS</cx:pt>
          <cx:pt idx="27325">IS</cx:pt>
          <cx:pt idx="27326">IS</cx:pt>
          <cx:pt idx="27327">IS</cx:pt>
          <cx:pt idx="27328">IS</cx:pt>
          <cx:pt idx="27329">IS</cx:pt>
          <cx:pt idx="27330">IS</cx:pt>
          <cx:pt idx="27331">IS</cx:pt>
          <cx:pt idx="27332">IS</cx:pt>
          <cx:pt idx="27333">IS</cx:pt>
          <cx:pt idx="27334">IS</cx:pt>
          <cx:pt idx="27335">IS</cx:pt>
          <cx:pt idx="27336">IS</cx:pt>
          <cx:pt idx="27337">IS</cx:pt>
          <cx:pt idx="27338">IS</cx:pt>
          <cx:pt idx="27339">IS</cx:pt>
          <cx:pt idx="27340">IS</cx:pt>
          <cx:pt idx="27341">IS</cx:pt>
          <cx:pt idx="27342">IS</cx:pt>
          <cx:pt idx="27343">IS</cx:pt>
          <cx:pt idx="27344">IS</cx:pt>
          <cx:pt idx="27345">IS</cx:pt>
          <cx:pt idx="27346">IS</cx:pt>
          <cx:pt idx="27347">IS</cx:pt>
          <cx:pt idx="27348">IS</cx:pt>
          <cx:pt idx="27349">IS</cx:pt>
          <cx:pt idx="27350">IS</cx:pt>
          <cx:pt idx="27351">IS</cx:pt>
          <cx:pt idx="27352">IS</cx:pt>
          <cx:pt idx="27353">IS</cx:pt>
          <cx:pt idx="27354">IS</cx:pt>
          <cx:pt idx="27355">IS</cx:pt>
          <cx:pt idx="27356">IS</cx:pt>
          <cx:pt idx="27357">IS</cx:pt>
          <cx:pt idx="27358">IS</cx:pt>
          <cx:pt idx="27359">IS</cx:pt>
          <cx:pt idx="27360">IS</cx:pt>
          <cx:pt idx="27361">IS</cx:pt>
          <cx:pt idx="27362">IS</cx:pt>
          <cx:pt idx="27363">IS</cx:pt>
          <cx:pt idx="27364">IS</cx:pt>
          <cx:pt idx="27365">IS</cx:pt>
          <cx:pt idx="27366">IS</cx:pt>
          <cx:pt idx="27367">IS</cx:pt>
          <cx:pt idx="27368">IS</cx:pt>
          <cx:pt idx="27369">IS</cx:pt>
          <cx:pt idx="27370">IS</cx:pt>
          <cx:pt idx="27371">IS</cx:pt>
          <cx:pt idx="27372">IS</cx:pt>
          <cx:pt idx="27373">IS</cx:pt>
          <cx:pt idx="27374">IS</cx:pt>
          <cx:pt idx="27375">IS</cx:pt>
          <cx:pt idx="27376">IS</cx:pt>
          <cx:pt idx="27377">IS</cx:pt>
          <cx:pt idx="27378">IS</cx:pt>
          <cx:pt idx="27379">IS</cx:pt>
          <cx:pt idx="27380">IS</cx:pt>
          <cx:pt idx="27381">IS</cx:pt>
          <cx:pt idx="27382">IS</cx:pt>
          <cx:pt idx="27383">IS</cx:pt>
          <cx:pt idx="27384">IS</cx:pt>
          <cx:pt idx="27385">IS</cx:pt>
          <cx:pt idx="27386">IS</cx:pt>
          <cx:pt idx="27387">IS</cx:pt>
          <cx:pt idx="27388">IS</cx:pt>
          <cx:pt idx="27389">IS</cx:pt>
          <cx:pt idx="27390">IS</cx:pt>
          <cx:pt idx="27391">IS</cx:pt>
          <cx:pt idx="27392">IS</cx:pt>
          <cx:pt idx="27393">IS</cx:pt>
          <cx:pt idx="27394">IS</cx:pt>
          <cx:pt idx="27395">IS</cx:pt>
          <cx:pt idx="27396">IS</cx:pt>
          <cx:pt idx="27397">IS</cx:pt>
          <cx:pt idx="27398">IS</cx:pt>
          <cx:pt idx="27399">IS</cx:pt>
          <cx:pt idx="27400">IS</cx:pt>
          <cx:pt idx="27401">IS</cx:pt>
          <cx:pt idx="27402">IS</cx:pt>
          <cx:pt idx="27403">IS</cx:pt>
          <cx:pt idx="27404">IS</cx:pt>
          <cx:pt idx="27405">IS</cx:pt>
          <cx:pt idx="27406">IS</cx:pt>
          <cx:pt idx="27407">IS</cx:pt>
          <cx:pt idx="27408">IS</cx:pt>
          <cx:pt idx="27409">IS</cx:pt>
          <cx:pt idx="27410">IS</cx:pt>
          <cx:pt idx="27411">IS</cx:pt>
          <cx:pt idx="27412">IS</cx:pt>
          <cx:pt idx="27413">IS</cx:pt>
          <cx:pt idx="27414">IS</cx:pt>
          <cx:pt idx="27415">IS</cx:pt>
          <cx:pt idx="27416">IS</cx:pt>
          <cx:pt idx="27417">IS</cx:pt>
          <cx:pt idx="27418">IS</cx:pt>
          <cx:pt idx="27419">IS</cx:pt>
          <cx:pt idx="27420">IS</cx:pt>
          <cx:pt idx="27421">IS</cx:pt>
          <cx:pt idx="27422">IS</cx:pt>
          <cx:pt idx="27423">IS</cx:pt>
          <cx:pt idx="27424">IS</cx:pt>
          <cx:pt idx="27425">IS</cx:pt>
          <cx:pt idx="27426">IS</cx:pt>
          <cx:pt idx="27427">IS</cx:pt>
          <cx:pt idx="27428">IS</cx:pt>
          <cx:pt idx="27429">IS</cx:pt>
          <cx:pt idx="27430">IS</cx:pt>
          <cx:pt idx="27431">IS</cx:pt>
          <cx:pt idx="27432">IS</cx:pt>
          <cx:pt idx="27433">IS</cx:pt>
          <cx:pt idx="27434">IS</cx:pt>
          <cx:pt idx="27435">IS</cx:pt>
          <cx:pt idx="27436">IS</cx:pt>
          <cx:pt idx="27437">IS</cx:pt>
          <cx:pt idx="27438">IS</cx:pt>
          <cx:pt idx="27439">IS</cx:pt>
          <cx:pt idx="27440">IS</cx:pt>
          <cx:pt idx="27441">IS</cx:pt>
          <cx:pt idx="27442">IS</cx:pt>
          <cx:pt idx="27443">IS</cx:pt>
          <cx:pt idx="27444">IS</cx:pt>
          <cx:pt idx="27445">IS</cx:pt>
          <cx:pt idx="27446">IS</cx:pt>
          <cx:pt idx="27447">IS</cx:pt>
          <cx:pt idx="27448">IS</cx:pt>
          <cx:pt idx="27449">IS</cx:pt>
          <cx:pt idx="27450">IS</cx:pt>
          <cx:pt idx="27451">IS</cx:pt>
          <cx:pt idx="27452">IS</cx:pt>
          <cx:pt idx="27453">IS</cx:pt>
          <cx:pt idx="27454">IS</cx:pt>
          <cx:pt idx="27455">IS</cx:pt>
          <cx:pt idx="27456">IS</cx:pt>
          <cx:pt idx="27457">IS</cx:pt>
          <cx:pt idx="27458">IS</cx:pt>
          <cx:pt idx="27459">IS</cx:pt>
          <cx:pt idx="27460">IS</cx:pt>
          <cx:pt idx="27461">IS</cx:pt>
          <cx:pt idx="27462">IS</cx:pt>
          <cx:pt idx="27463">IS</cx:pt>
          <cx:pt idx="27464">IS</cx:pt>
          <cx:pt idx="27465">IS</cx:pt>
          <cx:pt idx="27466">IS</cx:pt>
          <cx:pt idx="27467">IS</cx:pt>
          <cx:pt idx="27468">IS</cx:pt>
          <cx:pt idx="27469">IS</cx:pt>
          <cx:pt idx="27470">IS</cx:pt>
          <cx:pt idx="27471">IS</cx:pt>
          <cx:pt idx="27472">IS</cx:pt>
          <cx:pt idx="27473">IS</cx:pt>
          <cx:pt idx="27474">IS</cx:pt>
          <cx:pt idx="27475">IS</cx:pt>
          <cx:pt idx="27476">IS</cx:pt>
          <cx:pt idx="27477">IS</cx:pt>
          <cx:pt idx="27478">IS</cx:pt>
          <cx:pt idx="27479">IS</cx:pt>
          <cx:pt idx="27480">IS</cx:pt>
          <cx:pt idx="27481">IS</cx:pt>
          <cx:pt idx="27482">IS</cx:pt>
          <cx:pt idx="27483">IS</cx:pt>
          <cx:pt idx="27484">IS</cx:pt>
          <cx:pt idx="27485">IS</cx:pt>
          <cx:pt idx="27486">IS</cx:pt>
          <cx:pt idx="27487">IS</cx:pt>
          <cx:pt idx="27488">IS</cx:pt>
          <cx:pt idx="27489">IS</cx:pt>
          <cx:pt idx="27490">IS</cx:pt>
          <cx:pt idx="27491">IS</cx:pt>
          <cx:pt idx="27492">IS</cx:pt>
          <cx:pt idx="27493">IS</cx:pt>
          <cx:pt idx="27494">IS</cx:pt>
          <cx:pt idx="27495">IS</cx:pt>
          <cx:pt idx="27496">IS</cx:pt>
          <cx:pt idx="27497">IS</cx:pt>
          <cx:pt idx="27498">IS</cx:pt>
          <cx:pt idx="27499">IS</cx:pt>
          <cx:pt idx="27500">IS</cx:pt>
          <cx:pt idx="27501">IS</cx:pt>
          <cx:pt idx="27502">IS</cx:pt>
          <cx:pt idx="27503">IS</cx:pt>
          <cx:pt idx="27504">IS</cx:pt>
          <cx:pt idx="27505">IS</cx:pt>
          <cx:pt idx="27506">IS</cx:pt>
          <cx:pt idx="27507">IS</cx:pt>
          <cx:pt idx="27508">IS</cx:pt>
          <cx:pt idx="27509">IS</cx:pt>
          <cx:pt idx="27510">IS</cx:pt>
          <cx:pt idx="27511">IS</cx:pt>
          <cx:pt idx="27512">IS</cx:pt>
          <cx:pt idx="27513">IS</cx:pt>
          <cx:pt idx="27514">IS</cx:pt>
          <cx:pt idx="27515">IS</cx:pt>
          <cx:pt idx="27516">IS</cx:pt>
          <cx:pt idx="27517">IS</cx:pt>
          <cx:pt idx="27518">IS</cx:pt>
          <cx:pt idx="27519">IS</cx:pt>
          <cx:pt idx="27520">IS</cx:pt>
          <cx:pt idx="27521">IS</cx:pt>
          <cx:pt idx="27522">IS</cx:pt>
          <cx:pt idx="27523">IS</cx:pt>
          <cx:pt idx="27524">IS</cx:pt>
          <cx:pt idx="27525">IS</cx:pt>
          <cx:pt idx="27526">IS</cx:pt>
          <cx:pt idx="27527">IS</cx:pt>
          <cx:pt idx="27528">IS</cx:pt>
          <cx:pt idx="27529">IS</cx:pt>
          <cx:pt idx="27530">IS</cx:pt>
          <cx:pt idx="27531">IS</cx:pt>
          <cx:pt idx="27532">IS</cx:pt>
          <cx:pt idx="27533">IS</cx:pt>
          <cx:pt idx="27534">IS</cx:pt>
          <cx:pt idx="27535">IS</cx:pt>
          <cx:pt idx="27536">IS</cx:pt>
          <cx:pt idx="27537">IS</cx:pt>
          <cx:pt idx="27538">IS</cx:pt>
          <cx:pt idx="27539">IS</cx:pt>
          <cx:pt idx="27540">IS</cx:pt>
          <cx:pt idx="27541">IS</cx:pt>
          <cx:pt idx="27542">IS</cx:pt>
          <cx:pt idx="27543">IS</cx:pt>
          <cx:pt idx="27544">IS</cx:pt>
          <cx:pt idx="27545">IS</cx:pt>
          <cx:pt idx="27546">IS</cx:pt>
          <cx:pt idx="27547">IS</cx:pt>
          <cx:pt idx="27548">IS</cx:pt>
          <cx:pt idx="27549">IS</cx:pt>
          <cx:pt idx="27550">IS</cx:pt>
          <cx:pt idx="27551">IS</cx:pt>
          <cx:pt idx="27552">IS</cx:pt>
          <cx:pt idx="27553">IS</cx:pt>
          <cx:pt idx="27554">IS</cx:pt>
          <cx:pt idx="27555">IS</cx:pt>
          <cx:pt idx="27556">IS</cx:pt>
          <cx:pt idx="27557">IS</cx:pt>
          <cx:pt idx="27558">IS</cx:pt>
          <cx:pt idx="27559">IS</cx:pt>
          <cx:pt idx="27560">IS</cx:pt>
          <cx:pt idx="27561">IS</cx:pt>
          <cx:pt idx="27562">IS</cx:pt>
          <cx:pt idx="27563">IS</cx:pt>
          <cx:pt idx="27564">IS</cx:pt>
          <cx:pt idx="27565">IS</cx:pt>
          <cx:pt idx="27566">IS</cx:pt>
          <cx:pt idx="27567">IS</cx:pt>
          <cx:pt idx="27568">IS</cx:pt>
          <cx:pt idx="27569">IS</cx:pt>
          <cx:pt idx="27570">IS</cx:pt>
          <cx:pt idx="27571">IS</cx:pt>
          <cx:pt idx="27572">IS</cx:pt>
          <cx:pt idx="27573">IS</cx:pt>
          <cx:pt idx="27574">IS</cx:pt>
          <cx:pt idx="27575">IS</cx:pt>
          <cx:pt idx="27576">IS</cx:pt>
          <cx:pt idx="27577">IS</cx:pt>
          <cx:pt idx="27578">IS</cx:pt>
          <cx:pt idx="27579">IS</cx:pt>
          <cx:pt idx="27580">IS</cx:pt>
          <cx:pt idx="27581">IS</cx:pt>
          <cx:pt idx="27582">IS</cx:pt>
          <cx:pt idx="27583">IS</cx:pt>
          <cx:pt idx="27584">IS</cx:pt>
          <cx:pt idx="27585">IS</cx:pt>
          <cx:pt idx="27586">IS</cx:pt>
          <cx:pt idx="27587">IS</cx:pt>
          <cx:pt idx="27588">IS</cx:pt>
          <cx:pt idx="27589">IS</cx:pt>
          <cx:pt idx="27590">IS</cx:pt>
          <cx:pt idx="27591">IS</cx:pt>
          <cx:pt idx="27592">IS</cx:pt>
          <cx:pt idx="27593">IS</cx:pt>
          <cx:pt idx="27594">IS</cx:pt>
          <cx:pt idx="27595">IS</cx:pt>
          <cx:pt idx="27596">IS</cx:pt>
          <cx:pt idx="27597">IS</cx:pt>
          <cx:pt idx="27598">IS</cx:pt>
          <cx:pt idx="27599">IS</cx:pt>
          <cx:pt idx="27600">IS</cx:pt>
          <cx:pt idx="27601">IS</cx:pt>
          <cx:pt idx="27602">IS</cx:pt>
          <cx:pt idx="27603">IS</cx:pt>
          <cx:pt idx="27604">IS</cx:pt>
          <cx:pt idx="27605">IS</cx:pt>
          <cx:pt idx="27606">IS</cx:pt>
          <cx:pt idx="27607">IS</cx:pt>
          <cx:pt idx="27608">IS</cx:pt>
          <cx:pt idx="27609">IS</cx:pt>
          <cx:pt idx="27610">IS</cx:pt>
          <cx:pt idx="27611">IS</cx:pt>
          <cx:pt idx="27612">IS</cx:pt>
          <cx:pt idx="27613">IS</cx:pt>
          <cx:pt idx="27614">IS</cx:pt>
          <cx:pt idx="27615">IS</cx:pt>
          <cx:pt idx="27616">IS</cx:pt>
          <cx:pt idx="27617">IS</cx:pt>
          <cx:pt idx="27618">IS</cx:pt>
          <cx:pt idx="27619">IS</cx:pt>
          <cx:pt idx="27620">IS</cx:pt>
          <cx:pt idx="27621">IS</cx:pt>
          <cx:pt idx="27622">IS</cx:pt>
          <cx:pt idx="27623">IS</cx:pt>
          <cx:pt idx="27624">IS</cx:pt>
          <cx:pt idx="27625">IS</cx:pt>
          <cx:pt idx="27626">IS</cx:pt>
          <cx:pt idx="27627">IS</cx:pt>
          <cx:pt idx="27628">IS</cx:pt>
          <cx:pt idx="27629">IS</cx:pt>
          <cx:pt idx="27630">IS</cx:pt>
          <cx:pt idx="27631">IS</cx:pt>
          <cx:pt idx="27632">IS</cx:pt>
          <cx:pt idx="27633">IS</cx:pt>
          <cx:pt idx="27634">IS</cx:pt>
          <cx:pt idx="27635">IS</cx:pt>
          <cx:pt idx="27636">IS</cx:pt>
          <cx:pt idx="27637">IS</cx:pt>
          <cx:pt idx="27638">IS</cx:pt>
          <cx:pt idx="27639">IS</cx:pt>
          <cx:pt idx="27640">IS</cx:pt>
          <cx:pt idx="27641">IS</cx:pt>
          <cx:pt idx="27642">IS</cx:pt>
          <cx:pt idx="27643">IS</cx:pt>
          <cx:pt idx="27644">IS</cx:pt>
          <cx:pt idx="27645">IS</cx:pt>
          <cx:pt idx="27646">IS</cx:pt>
          <cx:pt idx="27647">IS</cx:pt>
          <cx:pt idx="27648">IS</cx:pt>
          <cx:pt idx="27649">IS</cx:pt>
          <cx:pt idx="27650">IS</cx:pt>
          <cx:pt idx="27651">IS</cx:pt>
          <cx:pt idx="27652">IS</cx:pt>
          <cx:pt idx="27653">IS</cx:pt>
          <cx:pt idx="27654">IS</cx:pt>
          <cx:pt idx="27655">IS</cx:pt>
          <cx:pt idx="27656">IS</cx:pt>
          <cx:pt idx="27657">IS</cx:pt>
          <cx:pt idx="27658">IS</cx:pt>
          <cx:pt idx="27659">IS</cx:pt>
          <cx:pt idx="27660">IS</cx:pt>
          <cx:pt idx="27661">IS</cx:pt>
          <cx:pt idx="27662">IS</cx:pt>
          <cx:pt idx="27663">IS</cx:pt>
          <cx:pt idx="27664">IS</cx:pt>
          <cx:pt idx="27665">IS</cx:pt>
          <cx:pt idx="27666">IS</cx:pt>
          <cx:pt idx="27667">IS</cx:pt>
          <cx:pt idx="27668">IS</cx:pt>
          <cx:pt idx="27669">IS</cx:pt>
          <cx:pt idx="27670">IS</cx:pt>
          <cx:pt idx="27671">IS</cx:pt>
          <cx:pt idx="27672">IS</cx:pt>
          <cx:pt idx="27673">IS</cx:pt>
          <cx:pt idx="27674">IS</cx:pt>
          <cx:pt idx="27675">IS</cx:pt>
          <cx:pt idx="27676">IS</cx:pt>
          <cx:pt idx="27677">IS</cx:pt>
          <cx:pt idx="27678">IS</cx:pt>
          <cx:pt idx="27679">IS</cx:pt>
          <cx:pt idx="27680">IS</cx:pt>
          <cx:pt idx="27681">IS</cx:pt>
          <cx:pt idx="27682">IS</cx:pt>
          <cx:pt idx="27683">IS</cx:pt>
          <cx:pt idx="27684">IS</cx:pt>
          <cx:pt idx="27685">IS</cx:pt>
          <cx:pt idx="27686">IS</cx:pt>
          <cx:pt idx="27687">IS</cx:pt>
          <cx:pt idx="27688">IS</cx:pt>
          <cx:pt idx="27689">IS</cx:pt>
          <cx:pt idx="27690">IS</cx:pt>
          <cx:pt idx="27691">IS</cx:pt>
          <cx:pt idx="27692">IS</cx:pt>
          <cx:pt idx="27693">IS</cx:pt>
          <cx:pt idx="27694">IS</cx:pt>
          <cx:pt idx="27695">IS</cx:pt>
          <cx:pt idx="27696">IS</cx:pt>
          <cx:pt idx="27697">IS</cx:pt>
          <cx:pt idx="27698">IS</cx:pt>
          <cx:pt idx="27699">IS</cx:pt>
          <cx:pt idx="27700">IS</cx:pt>
          <cx:pt idx="27701">IS</cx:pt>
          <cx:pt idx="27702">IS</cx:pt>
          <cx:pt idx="27703">IS</cx:pt>
          <cx:pt idx="27704">IS</cx:pt>
          <cx:pt idx="27705">IS</cx:pt>
          <cx:pt idx="27706">IS</cx:pt>
          <cx:pt idx="27707">IS</cx:pt>
          <cx:pt idx="27708">IS</cx:pt>
          <cx:pt idx="27709">IS</cx:pt>
          <cx:pt idx="27710">IS</cx:pt>
          <cx:pt idx="27711">IS</cx:pt>
          <cx:pt idx="27712">IS</cx:pt>
          <cx:pt idx="27713">IS</cx:pt>
          <cx:pt idx="27714">IS</cx:pt>
          <cx:pt idx="27715">IS</cx:pt>
          <cx:pt idx="27716">IS</cx:pt>
          <cx:pt idx="27717">IS</cx:pt>
          <cx:pt idx="27718">IS</cx:pt>
          <cx:pt idx="27719">IS</cx:pt>
          <cx:pt idx="27720">IS</cx:pt>
          <cx:pt idx="27721">IS</cx:pt>
          <cx:pt idx="27722">IS</cx:pt>
          <cx:pt idx="27723">IS</cx:pt>
          <cx:pt idx="27724">IS</cx:pt>
          <cx:pt idx="27725">IS</cx:pt>
          <cx:pt idx="27726">IS</cx:pt>
          <cx:pt idx="27727">IS</cx:pt>
          <cx:pt idx="27728">IS</cx:pt>
          <cx:pt idx="27729">IS</cx:pt>
          <cx:pt idx="27730">IS</cx:pt>
          <cx:pt idx="27731">IS</cx:pt>
          <cx:pt idx="27732">IS</cx:pt>
          <cx:pt idx="27733">IS</cx:pt>
          <cx:pt idx="27734">IS</cx:pt>
          <cx:pt idx="27735">IS</cx:pt>
          <cx:pt idx="27736">IS</cx:pt>
          <cx:pt idx="27737">IS</cx:pt>
          <cx:pt idx="27738">IS</cx:pt>
          <cx:pt idx="27739">IS</cx:pt>
          <cx:pt idx="27740">IS</cx:pt>
          <cx:pt idx="27741">IS</cx:pt>
          <cx:pt idx="27742">IS</cx:pt>
          <cx:pt idx="27743">IS</cx:pt>
          <cx:pt idx="27744">IS</cx:pt>
          <cx:pt idx="27745">IS</cx:pt>
          <cx:pt idx="27746">IS</cx:pt>
          <cx:pt idx="27747">IS</cx:pt>
          <cx:pt idx="27748">IS</cx:pt>
          <cx:pt idx="27749">IS</cx:pt>
          <cx:pt idx="27750">IS</cx:pt>
          <cx:pt idx="27751">IS</cx:pt>
          <cx:pt idx="27752">IS</cx:pt>
          <cx:pt idx="27753">IS</cx:pt>
          <cx:pt idx="27754">IS</cx:pt>
          <cx:pt idx="27755">IS</cx:pt>
          <cx:pt idx="27756">IS</cx:pt>
          <cx:pt idx="27757">IS</cx:pt>
          <cx:pt idx="27758">IS</cx:pt>
          <cx:pt idx="27759">IS</cx:pt>
          <cx:pt idx="27760">IS</cx:pt>
          <cx:pt idx="27761">IS</cx:pt>
          <cx:pt idx="27762">IS</cx:pt>
          <cx:pt idx="27763">IS</cx:pt>
          <cx:pt idx="27764">IS</cx:pt>
          <cx:pt idx="27765">IS</cx:pt>
          <cx:pt idx="27766">IS</cx:pt>
          <cx:pt idx="27767">IS</cx:pt>
          <cx:pt idx="27768">IS</cx:pt>
          <cx:pt idx="27769">IS</cx:pt>
          <cx:pt idx="27770">IS</cx:pt>
          <cx:pt idx="27771">IS</cx:pt>
          <cx:pt idx="27772">IS</cx:pt>
          <cx:pt idx="27773">IS</cx:pt>
          <cx:pt idx="27774">IS</cx:pt>
          <cx:pt idx="27775">IS</cx:pt>
          <cx:pt idx="27776">IS</cx:pt>
          <cx:pt idx="27777">IS</cx:pt>
          <cx:pt idx="27778">IS</cx:pt>
          <cx:pt idx="27779">IS</cx:pt>
          <cx:pt idx="27780">IS</cx:pt>
          <cx:pt idx="27781">IS</cx:pt>
          <cx:pt idx="27782">IS</cx:pt>
          <cx:pt idx="27783">IS</cx:pt>
          <cx:pt idx="27784">IS</cx:pt>
          <cx:pt idx="27785">IS</cx:pt>
          <cx:pt idx="27786">IS</cx:pt>
          <cx:pt idx="27787">IS</cx:pt>
          <cx:pt idx="27788">IS</cx:pt>
          <cx:pt idx="27789">IS</cx:pt>
          <cx:pt idx="27790">IS</cx:pt>
          <cx:pt idx="27791">IS</cx:pt>
          <cx:pt idx="27792">IS</cx:pt>
          <cx:pt idx="27793">IS</cx:pt>
          <cx:pt idx="27794">IS</cx:pt>
          <cx:pt idx="27795">IS</cx:pt>
          <cx:pt idx="27796">IS</cx:pt>
          <cx:pt idx="27797">IS</cx:pt>
          <cx:pt idx="27798">IS</cx:pt>
          <cx:pt idx="27799">IS</cx:pt>
          <cx:pt idx="27800">IS</cx:pt>
          <cx:pt idx="27801">IS</cx:pt>
          <cx:pt idx="27802">IS</cx:pt>
          <cx:pt idx="27803">IS</cx:pt>
          <cx:pt idx="27804">IS</cx:pt>
          <cx:pt idx="27805">IS</cx:pt>
          <cx:pt idx="27806">IS</cx:pt>
          <cx:pt idx="27807">IS</cx:pt>
          <cx:pt idx="27808">IS</cx:pt>
          <cx:pt idx="27809">IS</cx:pt>
          <cx:pt idx="27810">IS</cx:pt>
          <cx:pt idx="27811">IS</cx:pt>
          <cx:pt idx="27812">IS</cx:pt>
          <cx:pt idx="27813">IS</cx:pt>
          <cx:pt idx="27814">IS</cx:pt>
          <cx:pt idx="27815">IS</cx:pt>
          <cx:pt idx="27816">IS</cx:pt>
          <cx:pt idx="27817">IS</cx:pt>
          <cx:pt idx="27818">IS</cx:pt>
          <cx:pt idx="27819">IS</cx:pt>
          <cx:pt idx="27820">IS</cx:pt>
          <cx:pt idx="27821">IS</cx:pt>
          <cx:pt idx="27822">IS</cx:pt>
          <cx:pt idx="27823">IS</cx:pt>
          <cx:pt idx="27824">IS</cx:pt>
          <cx:pt idx="27825">IS</cx:pt>
          <cx:pt idx="27826">IS</cx:pt>
          <cx:pt idx="27827">IS</cx:pt>
          <cx:pt idx="27828">IS</cx:pt>
          <cx:pt idx="27829">IS</cx:pt>
          <cx:pt idx="27830">IS</cx:pt>
          <cx:pt idx="27831">IS</cx:pt>
          <cx:pt idx="27832">IS</cx:pt>
          <cx:pt idx="27833">IS</cx:pt>
          <cx:pt idx="27834">IS</cx:pt>
          <cx:pt idx="27835">IS</cx:pt>
          <cx:pt idx="27836">IS</cx:pt>
          <cx:pt idx="27837">IS</cx:pt>
          <cx:pt idx="27838">IS</cx:pt>
          <cx:pt idx="27839">IS</cx:pt>
          <cx:pt idx="27840">IS</cx:pt>
          <cx:pt idx="27841">IS</cx:pt>
          <cx:pt idx="27842">IS</cx:pt>
          <cx:pt idx="27843">IS</cx:pt>
          <cx:pt idx="27844">IS</cx:pt>
          <cx:pt idx="27845">IS</cx:pt>
          <cx:pt idx="27846">IS</cx:pt>
          <cx:pt idx="27847">IS</cx:pt>
          <cx:pt idx="27848">IS</cx:pt>
          <cx:pt idx="27849">IS</cx:pt>
          <cx:pt idx="27850">IS</cx:pt>
          <cx:pt idx="27851">IS</cx:pt>
          <cx:pt idx="27852">IS</cx:pt>
          <cx:pt idx="27853">IS</cx:pt>
          <cx:pt idx="27854">IS</cx:pt>
          <cx:pt idx="27855">IS</cx:pt>
          <cx:pt idx="27856">IS</cx:pt>
          <cx:pt idx="27857">IS</cx:pt>
          <cx:pt idx="27858">IS</cx:pt>
          <cx:pt idx="27859">IS</cx:pt>
          <cx:pt idx="27860">IS</cx:pt>
          <cx:pt idx="27861">IS</cx:pt>
          <cx:pt idx="27862">IT</cx:pt>
          <cx:pt idx="27863">IT</cx:pt>
          <cx:pt idx="27864">IT</cx:pt>
          <cx:pt idx="27865">IT</cx:pt>
          <cx:pt idx="27866">IT</cx:pt>
          <cx:pt idx="27867">IT</cx:pt>
          <cx:pt idx="27868">IT</cx:pt>
          <cx:pt idx="27869">IT</cx:pt>
          <cx:pt idx="27870">IT</cx:pt>
          <cx:pt idx="27871">IT</cx:pt>
          <cx:pt idx="27872">IT</cx:pt>
          <cx:pt idx="27873">IT</cx:pt>
          <cx:pt idx="27874">IT</cx:pt>
          <cx:pt idx="27875">IT</cx:pt>
          <cx:pt idx="27876">IT</cx:pt>
          <cx:pt idx="27877">IT</cx:pt>
          <cx:pt idx="27878">IT</cx:pt>
          <cx:pt idx="27879">IT</cx:pt>
          <cx:pt idx="27880">IT</cx:pt>
          <cx:pt idx="27881">IT</cx:pt>
          <cx:pt idx="27882">IT</cx:pt>
          <cx:pt idx="27883">IT</cx:pt>
          <cx:pt idx="27884">IT</cx:pt>
          <cx:pt idx="27885">IT</cx:pt>
          <cx:pt idx="27886">IT</cx:pt>
          <cx:pt idx="27887">IT</cx:pt>
          <cx:pt idx="27888">IT</cx:pt>
          <cx:pt idx="27889">IT</cx:pt>
          <cx:pt idx="27890">IT</cx:pt>
          <cx:pt idx="27891">IT</cx:pt>
          <cx:pt idx="27892">IT</cx:pt>
          <cx:pt idx="27893">IT</cx:pt>
          <cx:pt idx="27894">IT</cx:pt>
          <cx:pt idx="27895">IT</cx:pt>
          <cx:pt idx="27896">IT</cx:pt>
          <cx:pt idx="27897">IT</cx:pt>
          <cx:pt idx="27898">IT</cx:pt>
          <cx:pt idx="27899">IT</cx:pt>
          <cx:pt idx="27900">IT</cx:pt>
          <cx:pt idx="27901">IT</cx:pt>
          <cx:pt idx="27902">IT</cx:pt>
          <cx:pt idx="27903">IT</cx:pt>
          <cx:pt idx="27904">IT</cx:pt>
          <cx:pt idx="27905">IT</cx:pt>
          <cx:pt idx="27906">IT</cx:pt>
          <cx:pt idx="27907">IT</cx:pt>
          <cx:pt idx="27908">IT</cx:pt>
          <cx:pt idx="27909">IT</cx:pt>
          <cx:pt idx="27910">IT</cx:pt>
          <cx:pt idx="27911">IT</cx:pt>
          <cx:pt idx="27912">IT</cx:pt>
          <cx:pt idx="27913">IT</cx:pt>
          <cx:pt idx="27914">IT</cx:pt>
          <cx:pt idx="27915">IT</cx:pt>
          <cx:pt idx="27916">IT</cx:pt>
          <cx:pt idx="27917">IT</cx:pt>
          <cx:pt idx="27918">IT</cx:pt>
          <cx:pt idx="27919">IT</cx:pt>
          <cx:pt idx="27920">IT</cx:pt>
          <cx:pt idx="27921">IT</cx:pt>
          <cx:pt idx="27922">IT</cx:pt>
          <cx:pt idx="27923">IT</cx:pt>
          <cx:pt idx="27924">IT</cx:pt>
          <cx:pt idx="27925">IT</cx:pt>
          <cx:pt idx="27926">IT</cx:pt>
          <cx:pt idx="27927">IT</cx:pt>
          <cx:pt idx="27928">IT</cx:pt>
          <cx:pt idx="27929">IT</cx:pt>
          <cx:pt idx="27930">IT</cx:pt>
          <cx:pt idx="27931">IT</cx:pt>
          <cx:pt idx="27932">IT</cx:pt>
          <cx:pt idx="27933">IT</cx:pt>
          <cx:pt idx="27934">IT</cx:pt>
          <cx:pt idx="27935">IT</cx:pt>
          <cx:pt idx="27936">IT</cx:pt>
          <cx:pt idx="27937">IT</cx:pt>
          <cx:pt idx="27938">IT</cx:pt>
          <cx:pt idx="27939">IT</cx:pt>
          <cx:pt idx="27940">IT</cx:pt>
          <cx:pt idx="27941">IT</cx:pt>
          <cx:pt idx="27942">IT</cx:pt>
          <cx:pt idx="27943">IT</cx:pt>
          <cx:pt idx="27944">IT</cx:pt>
          <cx:pt idx="27945">IT</cx:pt>
          <cx:pt idx="27946">IT</cx:pt>
          <cx:pt idx="27947">IT</cx:pt>
          <cx:pt idx="27948">IT</cx:pt>
          <cx:pt idx="27949">IT</cx:pt>
          <cx:pt idx="27950">IT</cx:pt>
          <cx:pt idx="27951">IT</cx:pt>
          <cx:pt idx="27952">IT</cx:pt>
          <cx:pt idx="27953">IT</cx:pt>
          <cx:pt idx="27954">IT</cx:pt>
          <cx:pt idx="27955">IT</cx:pt>
          <cx:pt idx="27956">IT</cx:pt>
          <cx:pt idx="27957">IT</cx:pt>
          <cx:pt idx="27958">IT</cx:pt>
          <cx:pt idx="27959">IT</cx:pt>
          <cx:pt idx="27960">IT</cx:pt>
          <cx:pt idx="27961">IT</cx:pt>
          <cx:pt idx="27962">IT</cx:pt>
          <cx:pt idx="27963">IT</cx:pt>
          <cx:pt idx="27964">IT</cx:pt>
          <cx:pt idx="27965">IT</cx:pt>
          <cx:pt idx="27966">IT</cx:pt>
          <cx:pt idx="27967">IT</cx:pt>
          <cx:pt idx="27968">IT</cx:pt>
          <cx:pt idx="27969">IT</cx:pt>
          <cx:pt idx="27970">IT</cx:pt>
          <cx:pt idx="27971">IT</cx:pt>
          <cx:pt idx="27972">IT</cx:pt>
          <cx:pt idx="27973">IT</cx:pt>
          <cx:pt idx="27974">IT</cx:pt>
          <cx:pt idx="27975">IT</cx:pt>
          <cx:pt idx="27976">IT</cx:pt>
          <cx:pt idx="27977">IT</cx:pt>
          <cx:pt idx="27978">IT</cx:pt>
          <cx:pt idx="27979">IT</cx:pt>
          <cx:pt idx="27980">IT</cx:pt>
          <cx:pt idx="27981">IT</cx:pt>
          <cx:pt idx="27982">IT</cx:pt>
          <cx:pt idx="27983">IT</cx:pt>
          <cx:pt idx="27984">IT</cx:pt>
          <cx:pt idx="27985">IT</cx:pt>
          <cx:pt idx="27986">IT</cx:pt>
          <cx:pt idx="27987">IT</cx:pt>
          <cx:pt idx="27988">IT</cx:pt>
          <cx:pt idx="27989">IT</cx:pt>
          <cx:pt idx="27990">IT</cx:pt>
          <cx:pt idx="27991">IT</cx:pt>
          <cx:pt idx="27992">IT</cx:pt>
          <cx:pt idx="27993">IT</cx:pt>
          <cx:pt idx="27994">IT</cx:pt>
          <cx:pt idx="27995">IT</cx:pt>
          <cx:pt idx="27996">IT</cx:pt>
          <cx:pt idx="27997">IT</cx:pt>
          <cx:pt idx="27998">IT</cx:pt>
          <cx:pt idx="27999">IT</cx:pt>
          <cx:pt idx="28000">IT</cx:pt>
          <cx:pt idx="28001">IT</cx:pt>
          <cx:pt idx="28002">IT</cx:pt>
          <cx:pt idx="28003">IT</cx:pt>
          <cx:pt idx="28004">IT</cx:pt>
          <cx:pt idx="28005">IT</cx:pt>
          <cx:pt idx="28006">IT</cx:pt>
          <cx:pt idx="28007">IT</cx:pt>
          <cx:pt idx="28008">IT</cx:pt>
          <cx:pt idx="28009">IT</cx:pt>
          <cx:pt idx="28010">IT</cx:pt>
          <cx:pt idx="28011">IT</cx:pt>
          <cx:pt idx="28012">IT</cx:pt>
          <cx:pt idx="28013">IT</cx:pt>
          <cx:pt idx="28014">IT</cx:pt>
          <cx:pt idx="28015">IT</cx:pt>
          <cx:pt idx="28016">IT</cx:pt>
          <cx:pt idx="28017">IT</cx:pt>
          <cx:pt idx="28018">IT</cx:pt>
          <cx:pt idx="28019">IT</cx:pt>
          <cx:pt idx="28020">IT</cx:pt>
          <cx:pt idx="28021">IT</cx:pt>
          <cx:pt idx="28022">IT</cx:pt>
          <cx:pt idx="28023">IT</cx:pt>
          <cx:pt idx="28024">IT</cx:pt>
          <cx:pt idx="28025">IT</cx:pt>
          <cx:pt idx="28026">IT</cx:pt>
          <cx:pt idx="28027">IT</cx:pt>
          <cx:pt idx="28028">IT</cx:pt>
          <cx:pt idx="28029">IT</cx:pt>
          <cx:pt idx="28030">IT</cx:pt>
          <cx:pt idx="28031">IT</cx:pt>
          <cx:pt idx="28032">IT</cx:pt>
          <cx:pt idx="28033">IT</cx:pt>
          <cx:pt idx="28034">IT</cx:pt>
          <cx:pt idx="28035">IT</cx:pt>
          <cx:pt idx="28036">IT</cx:pt>
          <cx:pt idx="28037">IT</cx:pt>
          <cx:pt idx="28038">IT</cx:pt>
          <cx:pt idx="28039">IT</cx:pt>
          <cx:pt idx="28040">IT</cx:pt>
          <cx:pt idx="28041">IT</cx:pt>
          <cx:pt idx="28042">IT</cx:pt>
          <cx:pt idx="28043">IT</cx:pt>
          <cx:pt idx="28044">IT</cx:pt>
          <cx:pt idx="28045">IT</cx:pt>
          <cx:pt idx="28046">IT</cx:pt>
          <cx:pt idx="28047">IT</cx:pt>
          <cx:pt idx="28048">IT</cx:pt>
          <cx:pt idx="28049">IT</cx:pt>
          <cx:pt idx="28050">IT</cx:pt>
          <cx:pt idx="28051">IT</cx:pt>
          <cx:pt idx="28052">IT</cx:pt>
          <cx:pt idx="28053">IT</cx:pt>
          <cx:pt idx="28054">IT</cx:pt>
          <cx:pt idx="28055">IT</cx:pt>
          <cx:pt idx="28056">IT</cx:pt>
          <cx:pt idx="28057">IT</cx:pt>
          <cx:pt idx="28058">IT</cx:pt>
          <cx:pt idx="28059">IT</cx:pt>
          <cx:pt idx="28060">IT</cx:pt>
          <cx:pt idx="28061">IT</cx:pt>
          <cx:pt idx="28062">IT</cx:pt>
          <cx:pt idx="28063">IT</cx:pt>
          <cx:pt idx="28064">IT</cx:pt>
          <cx:pt idx="28065">IT</cx:pt>
          <cx:pt idx="28066">IT</cx:pt>
          <cx:pt idx="28067">IT</cx:pt>
          <cx:pt idx="28068">IT</cx:pt>
          <cx:pt idx="28069">IT</cx:pt>
          <cx:pt idx="28070">IT</cx:pt>
          <cx:pt idx="28071">IT</cx:pt>
          <cx:pt idx="28072">IT</cx:pt>
          <cx:pt idx="28073">IT</cx:pt>
          <cx:pt idx="28074">IT</cx:pt>
          <cx:pt idx="28075">IT</cx:pt>
          <cx:pt idx="28076">IT</cx:pt>
          <cx:pt idx="28077">IT</cx:pt>
          <cx:pt idx="28078">IT</cx:pt>
          <cx:pt idx="28079">IT</cx:pt>
          <cx:pt idx="28080">IT</cx:pt>
          <cx:pt idx="28081">IT</cx:pt>
          <cx:pt idx="28082">IT</cx:pt>
          <cx:pt idx="28083">IT</cx:pt>
          <cx:pt idx="28084">IT</cx:pt>
          <cx:pt idx="28085">IT</cx:pt>
          <cx:pt idx="28086">IT</cx:pt>
          <cx:pt idx="28087">IT</cx:pt>
          <cx:pt idx="28088">IT</cx:pt>
          <cx:pt idx="28089">IT</cx:pt>
          <cx:pt idx="28090">IT</cx:pt>
          <cx:pt idx="28091">IT</cx:pt>
          <cx:pt idx="28092">IT</cx:pt>
          <cx:pt idx="28093">IT</cx:pt>
          <cx:pt idx="28094">IT</cx:pt>
          <cx:pt idx="28095">IT</cx:pt>
          <cx:pt idx="28096">IT</cx:pt>
          <cx:pt idx="28097">IT</cx:pt>
          <cx:pt idx="28098">IT</cx:pt>
          <cx:pt idx="28099">IT</cx:pt>
          <cx:pt idx="28100">IT</cx:pt>
          <cx:pt idx="28101">IT</cx:pt>
          <cx:pt idx="28102">IT</cx:pt>
          <cx:pt idx="28103">IT</cx:pt>
          <cx:pt idx="28104">IT</cx:pt>
          <cx:pt idx="28105">IT</cx:pt>
          <cx:pt idx="28106">IT</cx:pt>
          <cx:pt idx="28107">IT</cx:pt>
          <cx:pt idx="28108">IT</cx:pt>
          <cx:pt idx="28109">IT</cx:pt>
          <cx:pt idx="28110">IT</cx:pt>
          <cx:pt idx="28111">IT</cx:pt>
          <cx:pt idx="28112">IT</cx:pt>
          <cx:pt idx="28113">IT</cx:pt>
          <cx:pt idx="28114">IT</cx:pt>
          <cx:pt idx="28115">IT</cx:pt>
          <cx:pt idx="28116">IT</cx:pt>
          <cx:pt idx="28117">IT</cx:pt>
          <cx:pt idx="28118">IT</cx:pt>
          <cx:pt idx="28119">IT</cx:pt>
          <cx:pt idx="28120">IT</cx:pt>
          <cx:pt idx="28121">IT</cx:pt>
          <cx:pt idx="28122">IT</cx:pt>
          <cx:pt idx="28123">IT</cx:pt>
          <cx:pt idx="28124">IT</cx:pt>
          <cx:pt idx="28125">IT</cx:pt>
          <cx:pt idx="28126">IT</cx:pt>
          <cx:pt idx="28127">IT</cx:pt>
          <cx:pt idx="28128">IT</cx:pt>
          <cx:pt idx="28129">IT</cx:pt>
          <cx:pt idx="28130">IT</cx:pt>
          <cx:pt idx="28131">IT</cx:pt>
          <cx:pt idx="28132">IT</cx:pt>
          <cx:pt idx="28133">IT</cx:pt>
          <cx:pt idx="28134">IT</cx:pt>
          <cx:pt idx="28135">IT</cx:pt>
          <cx:pt idx="28136">IT</cx:pt>
          <cx:pt idx="28137">IT</cx:pt>
          <cx:pt idx="28138">IT</cx:pt>
          <cx:pt idx="28139">IT</cx:pt>
          <cx:pt idx="28140">IT</cx:pt>
          <cx:pt idx="28141">IT</cx:pt>
          <cx:pt idx="28142">IT</cx:pt>
          <cx:pt idx="28143">IT</cx:pt>
          <cx:pt idx="28144">IT</cx:pt>
          <cx:pt idx="28145">IT</cx:pt>
          <cx:pt idx="28146">IT</cx:pt>
          <cx:pt idx="28147">IT</cx:pt>
          <cx:pt idx="28148">IT</cx:pt>
          <cx:pt idx="28149">IT</cx:pt>
          <cx:pt idx="28150">IT</cx:pt>
          <cx:pt idx="28151">IT</cx:pt>
          <cx:pt idx="28152">IT</cx:pt>
          <cx:pt idx="28153">IT</cx:pt>
          <cx:pt idx="28154">IT</cx:pt>
          <cx:pt idx="28155">IT</cx:pt>
          <cx:pt idx="28156">IT</cx:pt>
          <cx:pt idx="28157">IT</cx:pt>
          <cx:pt idx="28158">IT</cx:pt>
          <cx:pt idx="28159">IT</cx:pt>
          <cx:pt idx="28160">IT</cx:pt>
          <cx:pt idx="28161">IT</cx:pt>
          <cx:pt idx="28162">IT</cx:pt>
          <cx:pt idx="28163">IT</cx:pt>
          <cx:pt idx="28164">IT</cx:pt>
          <cx:pt idx="28165">IT</cx:pt>
          <cx:pt idx="28166">IT</cx:pt>
          <cx:pt idx="28167">IT</cx:pt>
          <cx:pt idx="28168">IT</cx:pt>
          <cx:pt idx="28169">IT</cx:pt>
          <cx:pt idx="28170">IT</cx:pt>
          <cx:pt idx="28171">IT</cx:pt>
          <cx:pt idx="28172">IT</cx:pt>
          <cx:pt idx="28173">IT</cx:pt>
          <cx:pt idx="28174">IT</cx:pt>
          <cx:pt idx="28175">IT</cx:pt>
          <cx:pt idx="28176">IT</cx:pt>
          <cx:pt idx="28177">IT</cx:pt>
          <cx:pt idx="28178">IT</cx:pt>
          <cx:pt idx="28179">IT</cx:pt>
          <cx:pt idx="28180">IT</cx:pt>
          <cx:pt idx="28181">IT</cx:pt>
          <cx:pt idx="28182">IT</cx:pt>
          <cx:pt idx="28183">IT</cx:pt>
          <cx:pt idx="28184">IT</cx:pt>
          <cx:pt idx="28185">IT</cx:pt>
          <cx:pt idx="28186">IT</cx:pt>
          <cx:pt idx="28187">IT</cx:pt>
          <cx:pt idx="28188">IT</cx:pt>
          <cx:pt idx="28189">IT</cx:pt>
          <cx:pt idx="28190">IT</cx:pt>
          <cx:pt idx="28191">IT</cx:pt>
          <cx:pt idx="28192">IT</cx:pt>
          <cx:pt idx="28193">IT</cx:pt>
          <cx:pt idx="28194">IT</cx:pt>
          <cx:pt idx="28195">IT</cx:pt>
          <cx:pt idx="28196">IT</cx:pt>
          <cx:pt idx="28197">IT</cx:pt>
          <cx:pt idx="28198">IT</cx:pt>
          <cx:pt idx="28199">IT</cx:pt>
          <cx:pt idx="28200">IT</cx:pt>
          <cx:pt idx="28201">IT</cx:pt>
          <cx:pt idx="28202">IT</cx:pt>
          <cx:pt idx="28203">IT</cx:pt>
          <cx:pt idx="28204">IT</cx:pt>
          <cx:pt idx="28205">IT</cx:pt>
          <cx:pt idx="28206">IT</cx:pt>
          <cx:pt idx="28207">IT</cx:pt>
          <cx:pt idx="28208">IT</cx:pt>
          <cx:pt idx="28209">IT</cx:pt>
          <cx:pt idx="28210">IT</cx:pt>
          <cx:pt idx="28211">IT</cx:pt>
          <cx:pt idx="28212">IT</cx:pt>
          <cx:pt idx="28213">IT</cx:pt>
          <cx:pt idx="28214">IT</cx:pt>
          <cx:pt idx="28215">IT</cx:pt>
          <cx:pt idx="28216">IT</cx:pt>
          <cx:pt idx="28217">IT</cx:pt>
          <cx:pt idx="28218">IT</cx:pt>
          <cx:pt idx="28219">IT</cx:pt>
          <cx:pt idx="28220">IT</cx:pt>
          <cx:pt idx="28221">IT</cx:pt>
          <cx:pt idx="28222">IT</cx:pt>
          <cx:pt idx="28223">IT</cx:pt>
          <cx:pt idx="28224">IT</cx:pt>
          <cx:pt idx="28225">IT</cx:pt>
          <cx:pt idx="28226">IT</cx:pt>
          <cx:pt idx="28227">IT</cx:pt>
          <cx:pt idx="28228">IT</cx:pt>
          <cx:pt idx="28229">IT</cx:pt>
          <cx:pt idx="28230">IT</cx:pt>
          <cx:pt idx="28231">IT</cx:pt>
          <cx:pt idx="28232">IT</cx:pt>
          <cx:pt idx="28233">IT</cx:pt>
          <cx:pt idx="28234">IT</cx:pt>
          <cx:pt idx="28235">IT</cx:pt>
          <cx:pt idx="28236">IT</cx:pt>
          <cx:pt idx="28237">IT</cx:pt>
          <cx:pt idx="28238">IT</cx:pt>
          <cx:pt idx="28239">IT</cx:pt>
          <cx:pt idx="28240">IT</cx:pt>
          <cx:pt idx="28241">IT</cx:pt>
          <cx:pt idx="28242">IT</cx:pt>
          <cx:pt idx="28243">IT</cx:pt>
          <cx:pt idx="28244">IT</cx:pt>
          <cx:pt idx="28245">IT</cx:pt>
          <cx:pt idx="28246">IT</cx:pt>
          <cx:pt idx="28247">IT</cx:pt>
          <cx:pt idx="28248">IT</cx:pt>
          <cx:pt idx="28249">IT</cx:pt>
          <cx:pt idx="28250">IT</cx:pt>
          <cx:pt idx="28251">IT</cx:pt>
          <cx:pt idx="28252">IT</cx:pt>
          <cx:pt idx="28253">IT</cx:pt>
          <cx:pt idx="28254">IT</cx:pt>
          <cx:pt idx="28255">IT</cx:pt>
          <cx:pt idx="28256">IT</cx:pt>
          <cx:pt idx="28257">IT</cx:pt>
          <cx:pt idx="28258">IT</cx:pt>
          <cx:pt idx="28259">IT</cx:pt>
          <cx:pt idx="28260">IT</cx:pt>
          <cx:pt idx="28261">IT</cx:pt>
          <cx:pt idx="28262">IT</cx:pt>
          <cx:pt idx="28263">IT</cx:pt>
          <cx:pt idx="28264">IT</cx:pt>
          <cx:pt idx="28265">IT</cx:pt>
          <cx:pt idx="28266">IT</cx:pt>
          <cx:pt idx="28267">IT</cx:pt>
          <cx:pt idx="28268">IT</cx:pt>
          <cx:pt idx="28269">IT</cx:pt>
          <cx:pt idx="28270">IT</cx:pt>
          <cx:pt idx="28271">IT</cx:pt>
          <cx:pt idx="28272">IT</cx:pt>
          <cx:pt idx="28273">IT</cx:pt>
          <cx:pt idx="28274">IT</cx:pt>
          <cx:pt idx="28275">IT</cx:pt>
          <cx:pt idx="28276">IT</cx:pt>
          <cx:pt idx="28277">IT</cx:pt>
          <cx:pt idx="28278">IT</cx:pt>
          <cx:pt idx="28279">IT</cx:pt>
          <cx:pt idx="28280">IT</cx:pt>
          <cx:pt idx="28281">IT</cx:pt>
          <cx:pt idx="28282">IT</cx:pt>
          <cx:pt idx="28283">IT</cx:pt>
          <cx:pt idx="28284">IT</cx:pt>
          <cx:pt idx="28285">IT</cx:pt>
          <cx:pt idx="28286">IT</cx:pt>
          <cx:pt idx="28287">IT</cx:pt>
          <cx:pt idx="28288">IT</cx:pt>
          <cx:pt idx="28289">IT</cx:pt>
          <cx:pt idx="28290">IT</cx:pt>
          <cx:pt idx="28291">IT</cx:pt>
          <cx:pt idx="28292">IT</cx:pt>
          <cx:pt idx="28293">IT</cx:pt>
          <cx:pt idx="28294">IT</cx:pt>
          <cx:pt idx="28295">IT</cx:pt>
          <cx:pt idx="28296">IT</cx:pt>
          <cx:pt idx="28297">IT</cx:pt>
          <cx:pt idx="28298">IT</cx:pt>
          <cx:pt idx="28299">IT</cx:pt>
          <cx:pt idx="28300">IT</cx:pt>
          <cx:pt idx="28301">IT</cx:pt>
          <cx:pt idx="28302">IT</cx:pt>
          <cx:pt idx="28303">IT</cx:pt>
          <cx:pt idx="28304">IT</cx:pt>
          <cx:pt idx="28305">IT</cx:pt>
          <cx:pt idx="28306">IT</cx:pt>
          <cx:pt idx="28307">IT</cx:pt>
          <cx:pt idx="28308">IT</cx:pt>
          <cx:pt idx="28309">IT</cx:pt>
          <cx:pt idx="28310">IT</cx:pt>
          <cx:pt idx="28311">IT</cx:pt>
          <cx:pt idx="28312">IT</cx:pt>
          <cx:pt idx="28313">IT</cx:pt>
          <cx:pt idx="28314">IT</cx:pt>
          <cx:pt idx="28315">IT</cx:pt>
          <cx:pt idx="28316">IT</cx:pt>
          <cx:pt idx="28317">IT</cx:pt>
          <cx:pt idx="28318">IT</cx:pt>
          <cx:pt idx="28319">IT</cx:pt>
          <cx:pt idx="28320">IT</cx:pt>
          <cx:pt idx="28321">IT</cx:pt>
          <cx:pt idx="28322">IT</cx:pt>
          <cx:pt idx="28323">IT</cx:pt>
          <cx:pt idx="28324">IT</cx:pt>
          <cx:pt idx="28325">IT</cx:pt>
          <cx:pt idx="28326">IT</cx:pt>
          <cx:pt idx="28327">IT</cx:pt>
          <cx:pt idx="28328">IT</cx:pt>
          <cx:pt idx="28329">IT</cx:pt>
          <cx:pt idx="28330">IT</cx:pt>
          <cx:pt idx="28331">IT</cx:pt>
          <cx:pt idx="28332">IT</cx:pt>
          <cx:pt idx="28333">IT</cx:pt>
          <cx:pt idx="28334">IT</cx:pt>
          <cx:pt idx="28335">IT</cx:pt>
          <cx:pt idx="28336">IT</cx:pt>
          <cx:pt idx="28337">IT</cx:pt>
          <cx:pt idx="28338">IT</cx:pt>
          <cx:pt idx="28339">IT</cx:pt>
          <cx:pt idx="28340">IT</cx:pt>
          <cx:pt idx="28341">IT</cx:pt>
          <cx:pt idx="28342">IT</cx:pt>
          <cx:pt idx="28343">IT</cx:pt>
          <cx:pt idx="28344">IT</cx:pt>
          <cx:pt idx="28345">IT</cx:pt>
          <cx:pt idx="28346">IT</cx:pt>
          <cx:pt idx="28347">IT</cx:pt>
          <cx:pt idx="28348">IT</cx:pt>
          <cx:pt idx="28349">IT</cx:pt>
          <cx:pt idx="28350">IT</cx:pt>
          <cx:pt idx="28351">IT</cx:pt>
          <cx:pt idx="28352">IT</cx:pt>
          <cx:pt idx="28353">IT</cx:pt>
          <cx:pt idx="28354">IT</cx:pt>
          <cx:pt idx="28355">IT</cx:pt>
          <cx:pt idx="28356">IT</cx:pt>
          <cx:pt idx="28357">IT</cx:pt>
          <cx:pt idx="28358">IT</cx:pt>
          <cx:pt idx="28359">IT</cx:pt>
          <cx:pt idx="28360">IT</cx:pt>
          <cx:pt idx="28361">IT</cx:pt>
          <cx:pt idx="28362">IT</cx:pt>
          <cx:pt idx="28363">IT</cx:pt>
          <cx:pt idx="28364">IT</cx:pt>
          <cx:pt idx="28365">IT</cx:pt>
          <cx:pt idx="28366">IT</cx:pt>
          <cx:pt idx="28367">IT</cx:pt>
          <cx:pt idx="28368">IT</cx:pt>
          <cx:pt idx="28369">IT</cx:pt>
          <cx:pt idx="28370">IT</cx:pt>
          <cx:pt idx="28371">IT</cx:pt>
          <cx:pt idx="28372">IT</cx:pt>
          <cx:pt idx="28373">IT</cx:pt>
          <cx:pt idx="28374">IT</cx:pt>
          <cx:pt idx="28375">IT</cx:pt>
          <cx:pt idx="28376">IT</cx:pt>
          <cx:pt idx="28377">IT</cx:pt>
          <cx:pt idx="28378">IT</cx:pt>
          <cx:pt idx="28379">IT</cx:pt>
          <cx:pt idx="28380">IT</cx:pt>
          <cx:pt idx="28381">IT</cx:pt>
          <cx:pt idx="28382">IT</cx:pt>
          <cx:pt idx="28383">IT</cx:pt>
          <cx:pt idx="28384">IT</cx:pt>
          <cx:pt idx="28385">IT</cx:pt>
          <cx:pt idx="28386">IT</cx:pt>
          <cx:pt idx="28387">IT</cx:pt>
          <cx:pt idx="28388">IT</cx:pt>
          <cx:pt idx="28389">IT</cx:pt>
          <cx:pt idx="28390">IT</cx:pt>
          <cx:pt idx="28391">IT</cx:pt>
          <cx:pt idx="28392">IT</cx:pt>
          <cx:pt idx="28393">IT</cx:pt>
          <cx:pt idx="28394">IT</cx:pt>
          <cx:pt idx="28395">IT</cx:pt>
          <cx:pt idx="28396">IT</cx:pt>
          <cx:pt idx="28397">IT</cx:pt>
          <cx:pt idx="28398">IT</cx:pt>
          <cx:pt idx="28399">IT</cx:pt>
          <cx:pt idx="28400">IT</cx:pt>
          <cx:pt idx="28401">IT</cx:pt>
          <cx:pt idx="28402">IT</cx:pt>
          <cx:pt idx="28403">IT</cx:pt>
          <cx:pt idx="28404">IT</cx:pt>
          <cx:pt idx="28405">IT</cx:pt>
          <cx:pt idx="28406">IT</cx:pt>
          <cx:pt idx="28407">IT</cx:pt>
          <cx:pt idx="28408">IT</cx:pt>
          <cx:pt idx="28409">IT</cx:pt>
          <cx:pt idx="28410">IT</cx:pt>
          <cx:pt idx="28411">IT</cx:pt>
          <cx:pt idx="28412">IT</cx:pt>
          <cx:pt idx="28413">IT</cx:pt>
          <cx:pt idx="28414">IT</cx:pt>
          <cx:pt idx="28415">IT</cx:pt>
          <cx:pt idx="28416">IT</cx:pt>
          <cx:pt idx="28417">IT</cx:pt>
          <cx:pt idx="28418">IT</cx:pt>
          <cx:pt idx="28419">IT</cx:pt>
          <cx:pt idx="28420">IT</cx:pt>
          <cx:pt idx="28421">IT</cx:pt>
          <cx:pt idx="28422">IT</cx:pt>
          <cx:pt idx="28423">IT</cx:pt>
          <cx:pt idx="28424">IT</cx:pt>
          <cx:pt idx="28425">IT</cx:pt>
          <cx:pt idx="28426">IT</cx:pt>
          <cx:pt idx="28427">IT</cx:pt>
          <cx:pt idx="28428">IT</cx:pt>
          <cx:pt idx="28429">IT</cx:pt>
          <cx:pt idx="28430">IT</cx:pt>
          <cx:pt idx="28431">IT</cx:pt>
          <cx:pt idx="28432">IT</cx:pt>
          <cx:pt idx="28433">IT</cx:pt>
          <cx:pt idx="28434">IT</cx:pt>
          <cx:pt idx="28435">IT</cx:pt>
          <cx:pt idx="28436">IT</cx:pt>
          <cx:pt idx="28437">IT</cx:pt>
          <cx:pt idx="28438">IT</cx:pt>
          <cx:pt idx="28439">IT</cx:pt>
          <cx:pt idx="28440">IT</cx:pt>
          <cx:pt idx="28441">IT</cx:pt>
          <cx:pt idx="28442">IT</cx:pt>
          <cx:pt idx="28443">IT</cx:pt>
          <cx:pt idx="28444">IT</cx:pt>
          <cx:pt idx="28445">IT</cx:pt>
          <cx:pt idx="28446">IT</cx:pt>
          <cx:pt idx="28447">IT</cx:pt>
          <cx:pt idx="28448">IT</cx:pt>
          <cx:pt idx="28449">IT</cx:pt>
          <cx:pt idx="28450">IT</cx:pt>
          <cx:pt idx="28451">IT</cx:pt>
          <cx:pt idx="28452">IT</cx:pt>
          <cx:pt idx="28453">IT</cx:pt>
          <cx:pt idx="28454">IT</cx:pt>
          <cx:pt idx="28455">IT</cx:pt>
          <cx:pt idx="28456">IT</cx:pt>
          <cx:pt idx="28457">IT</cx:pt>
          <cx:pt idx="28458">IT</cx:pt>
          <cx:pt idx="28459">IT</cx:pt>
          <cx:pt idx="28460">IT</cx:pt>
          <cx:pt idx="28461">IT</cx:pt>
          <cx:pt idx="28462">IT</cx:pt>
          <cx:pt idx="28463">IT</cx:pt>
          <cx:pt idx="28464">IT</cx:pt>
          <cx:pt idx="28465">IT</cx:pt>
          <cx:pt idx="28466">IT</cx:pt>
          <cx:pt idx="28467">IT</cx:pt>
          <cx:pt idx="28468">IT</cx:pt>
          <cx:pt idx="28469">IT</cx:pt>
          <cx:pt idx="28470">IT</cx:pt>
          <cx:pt idx="28471">IT</cx:pt>
          <cx:pt idx="28472">IT</cx:pt>
          <cx:pt idx="28473">IT</cx:pt>
          <cx:pt idx="28474">IT</cx:pt>
          <cx:pt idx="28475">IT</cx:pt>
          <cx:pt idx="28476">IT</cx:pt>
          <cx:pt idx="28477">IT</cx:pt>
          <cx:pt idx="28478">IT</cx:pt>
          <cx:pt idx="28479">IT</cx:pt>
          <cx:pt idx="28480">IT</cx:pt>
          <cx:pt idx="28481">IT</cx:pt>
          <cx:pt idx="28482">IT</cx:pt>
          <cx:pt idx="28483">IT</cx:pt>
          <cx:pt idx="28484">IT</cx:pt>
          <cx:pt idx="28485">IT</cx:pt>
          <cx:pt idx="28486">IT</cx:pt>
          <cx:pt idx="28487">IT</cx:pt>
          <cx:pt idx="28488">IT</cx:pt>
          <cx:pt idx="28489">IT</cx:pt>
          <cx:pt idx="28490">IT</cx:pt>
          <cx:pt idx="28491">IT</cx:pt>
          <cx:pt idx="28492">IT</cx:pt>
          <cx:pt idx="28493">IT</cx:pt>
          <cx:pt idx="28494">IT</cx:pt>
          <cx:pt idx="28495">IT</cx:pt>
          <cx:pt idx="28496">IT</cx:pt>
          <cx:pt idx="28497">IT</cx:pt>
          <cx:pt idx="28498">IT</cx:pt>
          <cx:pt idx="28499">IT</cx:pt>
          <cx:pt idx="28500">IT</cx:pt>
          <cx:pt idx="28501">IT</cx:pt>
          <cx:pt idx="28502">IT</cx:pt>
          <cx:pt idx="28503">IT</cx:pt>
          <cx:pt idx="28504">IT</cx:pt>
          <cx:pt idx="28505">IT</cx:pt>
          <cx:pt idx="28506">IT</cx:pt>
          <cx:pt idx="28507">IT</cx:pt>
          <cx:pt idx="28508">IT</cx:pt>
          <cx:pt idx="28509">IT</cx:pt>
          <cx:pt idx="28510">IT</cx:pt>
          <cx:pt idx="28511">IT</cx:pt>
          <cx:pt idx="28512">IT</cx:pt>
          <cx:pt idx="28513">IT</cx:pt>
          <cx:pt idx="28514">IT</cx:pt>
          <cx:pt idx="28515">IT</cx:pt>
          <cx:pt idx="28516">IT</cx:pt>
          <cx:pt idx="28517">IT</cx:pt>
          <cx:pt idx="28518">IT</cx:pt>
          <cx:pt idx="28519">IT</cx:pt>
          <cx:pt idx="28520">IT</cx:pt>
          <cx:pt idx="28521">IT</cx:pt>
          <cx:pt idx="28522">IT</cx:pt>
          <cx:pt idx="28523">IT</cx:pt>
          <cx:pt idx="28524">IT</cx:pt>
          <cx:pt idx="28525">IT</cx:pt>
          <cx:pt idx="28526">IT</cx:pt>
          <cx:pt idx="28527">IT</cx:pt>
          <cx:pt idx="28528">IT</cx:pt>
          <cx:pt idx="28529">IT</cx:pt>
          <cx:pt idx="28530">IT</cx:pt>
          <cx:pt idx="28531">IT</cx:pt>
          <cx:pt idx="28532">IT</cx:pt>
          <cx:pt idx="28533">IT</cx:pt>
          <cx:pt idx="28534">IT</cx:pt>
          <cx:pt idx="28535">IT</cx:pt>
          <cx:pt idx="28536">IT</cx:pt>
          <cx:pt idx="28537">IT</cx:pt>
          <cx:pt idx="28538">IT</cx:pt>
          <cx:pt idx="28539">IT</cx:pt>
          <cx:pt idx="28540">IT</cx:pt>
          <cx:pt idx="28541">IT</cx:pt>
          <cx:pt idx="28542">IT</cx:pt>
          <cx:pt idx="28543">IT</cx:pt>
          <cx:pt idx="28544">IT</cx:pt>
          <cx:pt idx="28545">IT</cx:pt>
          <cx:pt idx="28546">IT</cx:pt>
          <cx:pt idx="28547">IT</cx:pt>
          <cx:pt idx="28548">IT</cx:pt>
          <cx:pt idx="28549">IT</cx:pt>
          <cx:pt idx="28550">IT</cx:pt>
          <cx:pt idx="28551">IT</cx:pt>
          <cx:pt idx="28552">IT</cx:pt>
          <cx:pt idx="28553">IT</cx:pt>
          <cx:pt idx="28554">IT</cx:pt>
          <cx:pt idx="28555">IT</cx:pt>
          <cx:pt idx="28556">IT</cx:pt>
          <cx:pt idx="28557">IT</cx:pt>
          <cx:pt idx="28558">IT</cx:pt>
          <cx:pt idx="28559">IT</cx:pt>
          <cx:pt idx="28560">IT</cx:pt>
          <cx:pt idx="28561">IT</cx:pt>
          <cx:pt idx="28562">IT</cx:pt>
          <cx:pt idx="28563">IT</cx:pt>
          <cx:pt idx="28564">IT</cx:pt>
          <cx:pt idx="28565">IT</cx:pt>
          <cx:pt idx="28566">IT</cx:pt>
          <cx:pt idx="28567">IT</cx:pt>
          <cx:pt idx="28568">IT</cx:pt>
          <cx:pt idx="28569">IT</cx:pt>
          <cx:pt idx="28570">IT</cx:pt>
          <cx:pt idx="28571">IT</cx:pt>
          <cx:pt idx="28572">IT</cx:pt>
          <cx:pt idx="28573">IT</cx:pt>
          <cx:pt idx="28574">IT</cx:pt>
          <cx:pt idx="28575">IT</cx:pt>
          <cx:pt idx="28576">IT</cx:pt>
          <cx:pt idx="28577">IT</cx:pt>
          <cx:pt idx="28578">IT</cx:pt>
          <cx:pt idx="28579">IT</cx:pt>
          <cx:pt idx="28580">IT</cx:pt>
          <cx:pt idx="28581">IT</cx:pt>
          <cx:pt idx="28582">IT</cx:pt>
          <cx:pt idx="28583">IT</cx:pt>
          <cx:pt idx="28584">IT</cx:pt>
          <cx:pt idx="28585">IT</cx:pt>
          <cx:pt idx="28586">IT</cx:pt>
          <cx:pt idx="28587">IT</cx:pt>
          <cx:pt idx="28588">IT</cx:pt>
          <cx:pt idx="28589">IT</cx:pt>
          <cx:pt idx="28590">IT</cx:pt>
          <cx:pt idx="28591">IT</cx:pt>
          <cx:pt idx="28592">IT</cx:pt>
          <cx:pt idx="28593">IT</cx:pt>
          <cx:pt idx="28594">IT</cx:pt>
          <cx:pt idx="28595">IT</cx:pt>
          <cx:pt idx="28596">IT</cx:pt>
          <cx:pt idx="28597">IT</cx:pt>
          <cx:pt idx="28598">IT</cx:pt>
          <cx:pt idx="28599">IT</cx:pt>
          <cx:pt idx="28600">IT</cx:pt>
          <cx:pt idx="28601">IT</cx:pt>
          <cx:pt idx="28602">IT</cx:pt>
          <cx:pt idx="28603">IT</cx:pt>
          <cx:pt idx="28604">IT</cx:pt>
          <cx:pt idx="28605">IT</cx:pt>
          <cx:pt idx="28606">IT</cx:pt>
          <cx:pt idx="28607">IT</cx:pt>
          <cx:pt idx="28608">IT</cx:pt>
          <cx:pt idx="28609">IT</cx:pt>
          <cx:pt idx="28610">IT</cx:pt>
          <cx:pt idx="28611">IT</cx:pt>
          <cx:pt idx="28612">IT</cx:pt>
          <cx:pt idx="28613">IT</cx:pt>
          <cx:pt idx="28614">IT</cx:pt>
          <cx:pt idx="28615">IT</cx:pt>
          <cx:pt idx="28616">IT</cx:pt>
          <cx:pt idx="28617">IT</cx:pt>
          <cx:pt idx="28618">IT</cx:pt>
          <cx:pt idx="28619">IT</cx:pt>
          <cx:pt idx="28620">IT</cx:pt>
          <cx:pt idx="28621">IT</cx:pt>
          <cx:pt idx="28622">IT</cx:pt>
          <cx:pt idx="28623">IT</cx:pt>
          <cx:pt idx="28624">IT</cx:pt>
          <cx:pt idx="28625">IT</cx:pt>
          <cx:pt idx="28626">IT</cx:pt>
          <cx:pt idx="28627">IT</cx:pt>
          <cx:pt idx="28628">IT</cx:pt>
          <cx:pt idx="28629">IT</cx:pt>
          <cx:pt idx="28630">IT</cx:pt>
          <cx:pt idx="28631">IT</cx:pt>
          <cx:pt idx="28632">IT</cx:pt>
          <cx:pt idx="28633">IT</cx:pt>
          <cx:pt idx="28634">IT</cx:pt>
          <cx:pt idx="28635">IT</cx:pt>
          <cx:pt idx="28636">IT</cx:pt>
          <cx:pt idx="28637">IT</cx:pt>
          <cx:pt idx="28638">IT</cx:pt>
          <cx:pt idx="28639">IT</cx:pt>
          <cx:pt idx="28640">IT</cx:pt>
          <cx:pt idx="28641">IT</cx:pt>
          <cx:pt idx="28642">IT</cx:pt>
          <cx:pt idx="28643">IT</cx:pt>
          <cx:pt idx="28644">IT</cx:pt>
          <cx:pt idx="28645">IT</cx:pt>
          <cx:pt idx="28646">IT</cx:pt>
          <cx:pt idx="28647">IT</cx:pt>
          <cx:pt idx="28648">IT</cx:pt>
          <cx:pt idx="28649">IT</cx:pt>
          <cx:pt idx="28650">IT</cx:pt>
          <cx:pt idx="28651">IT</cx:pt>
          <cx:pt idx="28652">IT</cx:pt>
          <cx:pt idx="28653">IT</cx:pt>
          <cx:pt idx="28654">IT</cx:pt>
          <cx:pt idx="28655">IT</cx:pt>
          <cx:pt idx="28656">IT</cx:pt>
          <cx:pt idx="28657">IT</cx:pt>
          <cx:pt idx="28658">IT</cx:pt>
          <cx:pt idx="28659">IT</cx:pt>
          <cx:pt idx="28660">IT</cx:pt>
          <cx:pt idx="28661">IT</cx:pt>
          <cx:pt idx="28662">IT</cx:pt>
          <cx:pt idx="28663">IT</cx:pt>
          <cx:pt idx="28664">IT</cx:pt>
          <cx:pt idx="28665">IT</cx:pt>
          <cx:pt idx="28666">IT</cx:pt>
          <cx:pt idx="28667">IT</cx:pt>
          <cx:pt idx="28668">IT</cx:pt>
          <cx:pt idx="28669">IT</cx:pt>
          <cx:pt idx="28670">IT</cx:pt>
          <cx:pt idx="28671">IT</cx:pt>
          <cx:pt idx="28672">IT</cx:pt>
          <cx:pt idx="28673">IT</cx:pt>
          <cx:pt idx="28674">IT</cx:pt>
          <cx:pt idx="28675">IT</cx:pt>
          <cx:pt idx="28676">IT</cx:pt>
          <cx:pt idx="28677">IT</cx:pt>
          <cx:pt idx="28678">IT</cx:pt>
          <cx:pt idx="28679">IT</cx:pt>
          <cx:pt idx="28680">IT</cx:pt>
          <cx:pt idx="28681">IT</cx:pt>
          <cx:pt idx="28682">IT</cx:pt>
          <cx:pt idx="28683">IT</cx:pt>
          <cx:pt idx="28684">IT</cx:pt>
          <cx:pt idx="28685">IT</cx:pt>
          <cx:pt idx="28686">IT</cx:pt>
          <cx:pt idx="28687">IT</cx:pt>
          <cx:pt idx="28688">IT</cx:pt>
          <cx:pt idx="28689">IT</cx:pt>
          <cx:pt idx="28690">IT</cx:pt>
          <cx:pt idx="28691">IT</cx:pt>
          <cx:pt idx="28692">IT</cx:pt>
          <cx:pt idx="28693">IT</cx:pt>
          <cx:pt idx="28694">IT</cx:pt>
          <cx:pt idx="28695">IT</cx:pt>
          <cx:pt idx="28696">IT</cx:pt>
          <cx:pt idx="28697">IT</cx:pt>
          <cx:pt idx="28698">IT</cx:pt>
          <cx:pt idx="28699">IT</cx:pt>
          <cx:pt idx="28700">IT</cx:pt>
          <cx:pt idx="28701">IT</cx:pt>
          <cx:pt idx="28702">IT</cx:pt>
          <cx:pt idx="28703">IT</cx:pt>
          <cx:pt idx="28704">IT</cx:pt>
          <cx:pt idx="28705">IT</cx:pt>
          <cx:pt idx="28706">IT</cx:pt>
          <cx:pt idx="28707">IT</cx:pt>
          <cx:pt idx="28708">IT</cx:pt>
          <cx:pt idx="28709">IT</cx:pt>
          <cx:pt idx="28710">IT</cx:pt>
          <cx:pt idx="28711">IT</cx:pt>
          <cx:pt idx="28712">IT</cx:pt>
          <cx:pt idx="28713">IT</cx:pt>
          <cx:pt idx="28714">IT</cx:pt>
          <cx:pt idx="28715">IT</cx:pt>
          <cx:pt idx="28716">IT</cx:pt>
          <cx:pt idx="28717">IT</cx:pt>
          <cx:pt idx="28718">IT</cx:pt>
          <cx:pt idx="28719">IT</cx:pt>
          <cx:pt idx="28720">IT</cx:pt>
          <cx:pt idx="28721">IT</cx:pt>
          <cx:pt idx="28722">IT</cx:pt>
          <cx:pt idx="28723">IT</cx:pt>
          <cx:pt idx="28724">IT</cx:pt>
          <cx:pt idx="28725">IT</cx:pt>
          <cx:pt idx="28726">IT</cx:pt>
          <cx:pt idx="28727">IT</cx:pt>
          <cx:pt idx="28728">IT</cx:pt>
          <cx:pt idx="28729">IT</cx:pt>
          <cx:pt idx="28730">IT</cx:pt>
          <cx:pt idx="28731">IT</cx:pt>
          <cx:pt idx="28732">IT</cx:pt>
          <cx:pt idx="28733">IT</cx:pt>
          <cx:pt idx="28734">IT</cx:pt>
          <cx:pt idx="28735">IT</cx:pt>
          <cx:pt idx="28736">IT</cx:pt>
          <cx:pt idx="28737">IT</cx:pt>
          <cx:pt idx="28738">IT</cx:pt>
          <cx:pt idx="28739">IT</cx:pt>
          <cx:pt idx="28740">IT</cx:pt>
          <cx:pt idx="28741">IT</cx:pt>
          <cx:pt idx="28742">IT</cx:pt>
          <cx:pt idx="28743">IT</cx:pt>
          <cx:pt idx="28744">IT</cx:pt>
          <cx:pt idx="28745">IT</cx:pt>
          <cx:pt idx="28746">IT</cx:pt>
          <cx:pt idx="28747">IT</cx:pt>
          <cx:pt idx="28748">IT</cx:pt>
          <cx:pt idx="28749">IT</cx:pt>
          <cx:pt idx="28750">IT</cx:pt>
          <cx:pt idx="28751">IT</cx:pt>
          <cx:pt idx="28752">IT</cx:pt>
          <cx:pt idx="28753">IT</cx:pt>
          <cx:pt idx="28754">IT</cx:pt>
          <cx:pt idx="28755">IT</cx:pt>
          <cx:pt idx="28756">IT</cx:pt>
          <cx:pt idx="28757">IT</cx:pt>
          <cx:pt idx="28758">IT</cx:pt>
          <cx:pt idx="28759">IT</cx:pt>
          <cx:pt idx="28760">IT</cx:pt>
          <cx:pt idx="28761">IT</cx:pt>
          <cx:pt idx="28762">IT</cx:pt>
          <cx:pt idx="28763">IT</cx:pt>
          <cx:pt idx="28764">IT</cx:pt>
          <cx:pt idx="28765">IT</cx:pt>
          <cx:pt idx="28766">IT</cx:pt>
          <cx:pt idx="28767">IT</cx:pt>
          <cx:pt idx="28768">IT</cx:pt>
          <cx:pt idx="28769">IT</cx:pt>
          <cx:pt idx="28770">IT</cx:pt>
          <cx:pt idx="28771">IT</cx:pt>
          <cx:pt idx="28772">IT</cx:pt>
          <cx:pt idx="28773">IT</cx:pt>
          <cx:pt idx="28774">IT</cx:pt>
          <cx:pt idx="28775">IT</cx:pt>
          <cx:pt idx="28776">IT</cx:pt>
          <cx:pt idx="28777">IT</cx:pt>
          <cx:pt idx="28778">IT</cx:pt>
          <cx:pt idx="28779">IT</cx:pt>
          <cx:pt idx="28780">IT</cx:pt>
          <cx:pt idx="28781">IT</cx:pt>
          <cx:pt idx="28782">IT</cx:pt>
          <cx:pt idx="28783">IT</cx:pt>
          <cx:pt idx="28784">IT</cx:pt>
          <cx:pt idx="28785">IT</cx:pt>
          <cx:pt idx="28786">IT</cx:pt>
          <cx:pt idx="28787">IT</cx:pt>
          <cx:pt idx="28788">IT</cx:pt>
          <cx:pt idx="28789">IT</cx:pt>
          <cx:pt idx="28790">IT</cx:pt>
          <cx:pt idx="28791">IT</cx:pt>
          <cx:pt idx="28792">IT</cx:pt>
          <cx:pt idx="28793">IT</cx:pt>
          <cx:pt idx="28794">IT</cx:pt>
          <cx:pt idx="28795">IT</cx:pt>
          <cx:pt idx="28796">IT</cx:pt>
          <cx:pt idx="28797">IT</cx:pt>
          <cx:pt idx="28798">IT</cx:pt>
          <cx:pt idx="28799">IT</cx:pt>
          <cx:pt idx="28800">IT</cx:pt>
          <cx:pt idx="28801">IT</cx:pt>
          <cx:pt idx="28802">IT</cx:pt>
          <cx:pt idx="28803">IT</cx:pt>
          <cx:pt idx="28804">IT</cx:pt>
          <cx:pt idx="28805">IT</cx:pt>
          <cx:pt idx="28806">IT</cx:pt>
          <cx:pt idx="28807">IT</cx:pt>
          <cx:pt idx="28808">IT</cx:pt>
          <cx:pt idx="28809">IT</cx:pt>
          <cx:pt idx="28810">IT</cx:pt>
          <cx:pt idx="28811">IT</cx:pt>
          <cx:pt idx="28812">IT</cx:pt>
          <cx:pt idx="28813">IT</cx:pt>
          <cx:pt idx="28814">IT</cx:pt>
          <cx:pt idx="28815">IT</cx:pt>
          <cx:pt idx="28816">IT</cx:pt>
          <cx:pt idx="28817">IT</cx:pt>
          <cx:pt idx="28818">IT</cx:pt>
          <cx:pt idx="28819">IT</cx:pt>
          <cx:pt idx="28820">IT</cx:pt>
          <cx:pt idx="28821">IT</cx:pt>
          <cx:pt idx="28822">IT</cx:pt>
          <cx:pt idx="28823">IT</cx:pt>
          <cx:pt idx="28824">IT</cx:pt>
          <cx:pt idx="28825">IT</cx:pt>
          <cx:pt idx="28826">IT</cx:pt>
          <cx:pt idx="28827">IT</cx:pt>
          <cx:pt idx="28828">IT</cx:pt>
          <cx:pt idx="28829">IT</cx:pt>
          <cx:pt idx="28830">IT</cx:pt>
          <cx:pt idx="28831">IT</cx:pt>
          <cx:pt idx="28832">IT</cx:pt>
          <cx:pt idx="28833">IT</cx:pt>
          <cx:pt idx="28834">IT</cx:pt>
          <cx:pt idx="28835">IT</cx:pt>
          <cx:pt idx="28836">IT</cx:pt>
          <cx:pt idx="28837">IT</cx:pt>
          <cx:pt idx="28838">IT</cx:pt>
          <cx:pt idx="28839">IT</cx:pt>
          <cx:pt idx="28840">IT</cx:pt>
          <cx:pt idx="28841">IT</cx:pt>
          <cx:pt idx="28842">IT</cx:pt>
          <cx:pt idx="28843">IT</cx:pt>
          <cx:pt idx="28844">IT</cx:pt>
          <cx:pt idx="28845">IT</cx:pt>
          <cx:pt idx="28846">IT</cx:pt>
          <cx:pt idx="28847">IT</cx:pt>
          <cx:pt idx="28848">IT</cx:pt>
          <cx:pt idx="28849">IT</cx:pt>
          <cx:pt idx="28850">IT</cx:pt>
          <cx:pt idx="28851">IT</cx:pt>
          <cx:pt idx="28852">IT</cx:pt>
          <cx:pt idx="28853">IT</cx:pt>
          <cx:pt idx="28854">IT</cx:pt>
          <cx:pt idx="28855">IT</cx:pt>
          <cx:pt idx="28856">IT</cx:pt>
          <cx:pt idx="28857">IT</cx:pt>
          <cx:pt idx="28858">IT</cx:pt>
          <cx:pt idx="28859">IT</cx:pt>
          <cx:pt idx="28860">IT</cx:pt>
          <cx:pt idx="28861">IT</cx:pt>
          <cx:pt idx="28862">IT</cx:pt>
          <cx:pt idx="28863">IT</cx:pt>
          <cx:pt idx="28864">IT</cx:pt>
          <cx:pt idx="28865">IT</cx:pt>
          <cx:pt idx="28866">IT</cx:pt>
          <cx:pt idx="28867">IT</cx:pt>
          <cx:pt idx="28868">IT</cx:pt>
          <cx:pt idx="28869">IT</cx:pt>
          <cx:pt idx="28870">IT</cx:pt>
          <cx:pt idx="28871">IT</cx:pt>
          <cx:pt idx="28872">IT</cx:pt>
          <cx:pt idx="28873">IT</cx:pt>
          <cx:pt idx="28874">IT</cx:pt>
          <cx:pt idx="28875">IT</cx:pt>
          <cx:pt idx="28876">IT</cx:pt>
          <cx:pt idx="28877">IT</cx:pt>
          <cx:pt idx="28878">IT</cx:pt>
          <cx:pt idx="28879">IT</cx:pt>
          <cx:pt idx="28880">IT</cx:pt>
          <cx:pt idx="28881">IT</cx:pt>
          <cx:pt idx="28882">IT</cx:pt>
          <cx:pt idx="28883">IT</cx:pt>
          <cx:pt idx="28884">IT</cx:pt>
          <cx:pt idx="28885">IT</cx:pt>
          <cx:pt idx="28886">IT</cx:pt>
          <cx:pt idx="28887">IT</cx:pt>
          <cx:pt idx="28888">IT</cx:pt>
          <cx:pt idx="28889">IT</cx:pt>
          <cx:pt idx="28890">IT</cx:pt>
          <cx:pt idx="28891">IT</cx:pt>
          <cx:pt idx="28892">IT</cx:pt>
          <cx:pt idx="28893">IT</cx:pt>
          <cx:pt idx="28894">IT</cx:pt>
          <cx:pt idx="28895">IT</cx:pt>
          <cx:pt idx="28896">IT</cx:pt>
          <cx:pt idx="28897">IT</cx:pt>
          <cx:pt idx="28898">IT</cx:pt>
          <cx:pt idx="28899">IT</cx:pt>
          <cx:pt idx="28900">IT</cx:pt>
          <cx:pt idx="28901">IT</cx:pt>
          <cx:pt idx="28902">IT</cx:pt>
          <cx:pt idx="28903">IT</cx:pt>
          <cx:pt idx="28904">IT</cx:pt>
          <cx:pt idx="28905">IT</cx:pt>
          <cx:pt idx="28906">IT</cx:pt>
          <cx:pt idx="28907">IT</cx:pt>
          <cx:pt idx="28908">IT</cx:pt>
          <cx:pt idx="28909">IT</cx:pt>
          <cx:pt idx="28910">IT</cx:pt>
          <cx:pt idx="28911">IT</cx:pt>
          <cx:pt idx="28912">IT</cx:pt>
          <cx:pt idx="28913">IT</cx:pt>
          <cx:pt idx="28914">IT</cx:pt>
          <cx:pt idx="28915">IT</cx:pt>
          <cx:pt idx="28916">IT</cx:pt>
          <cx:pt idx="28917">IT</cx:pt>
          <cx:pt idx="28918">IT</cx:pt>
          <cx:pt idx="28919">IT</cx:pt>
          <cx:pt idx="28920">IT</cx:pt>
          <cx:pt idx="28921">IT</cx:pt>
          <cx:pt idx="28922">IT</cx:pt>
          <cx:pt idx="28923">IT</cx:pt>
          <cx:pt idx="28924">IT</cx:pt>
          <cx:pt idx="28925">IT</cx:pt>
          <cx:pt idx="28926">IT</cx:pt>
          <cx:pt idx="28927">IT</cx:pt>
          <cx:pt idx="28928">IT</cx:pt>
          <cx:pt idx="28929">IT</cx:pt>
          <cx:pt idx="28930">IT</cx:pt>
          <cx:pt idx="28931">IT</cx:pt>
          <cx:pt idx="28932">IT</cx:pt>
          <cx:pt idx="28933">IT</cx:pt>
          <cx:pt idx="28934">IT</cx:pt>
          <cx:pt idx="28935">IT</cx:pt>
          <cx:pt idx="28936">IT</cx:pt>
          <cx:pt idx="28937">IT</cx:pt>
          <cx:pt idx="28938">IT</cx:pt>
          <cx:pt idx="28939">IT</cx:pt>
          <cx:pt idx="28940">IT</cx:pt>
          <cx:pt idx="28941">IT</cx:pt>
          <cx:pt idx="28942">IT</cx:pt>
          <cx:pt idx="28943">IT</cx:pt>
          <cx:pt idx="28944">IT</cx:pt>
          <cx:pt idx="28945">IT</cx:pt>
          <cx:pt idx="28946">IT</cx:pt>
          <cx:pt idx="28947">IT</cx:pt>
          <cx:pt idx="28948">IT</cx:pt>
          <cx:pt idx="28949">IT</cx:pt>
          <cx:pt idx="28950">IT</cx:pt>
          <cx:pt idx="28951">IT</cx:pt>
          <cx:pt idx="28952">IT</cx:pt>
          <cx:pt idx="28953">IT</cx:pt>
          <cx:pt idx="28954">IT</cx:pt>
          <cx:pt idx="28955">IT</cx:pt>
          <cx:pt idx="28956">IT</cx:pt>
          <cx:pt idx="28957">IT</cx:pt>
          <cx:pt idx="28958">IT</cx:pt>
          <cx:pt idx="28959">IT</cx:pt>
          <cx:pt idx="28960">IT</cx:pt>
          <cx:pt idx="28961">IT</cx:pt>
          <cx:pt idx="28962">IT</cx:pt>
          <cx:pt idx="28963">IT</cx:pt>
          <cx:pt idx="28964">IT</cx:pt>
          <cx:pt idx="28965">IT</cx:pt>
          <cx:pt idx="28966">IT</cx:pt>
          <cx:pt idx="28967">IT</cx:pt>
          <cx:pt idx="28968">IT</cx:pt>
          <cx:pt idx="28969">IT</cx:pt>
          <cx:pt idx="28970">IT</cx:pt>
          <cx:pt idx="28971">IT</cx:pt>
          <cx:pt idx="28972">IT</cx:pt>
          <cx:pt idx="28973">IT</cx:pt>
          <cx:pt idx="28974">IT</cx:pt>
          <cx:pt idx="28975">IT</cx:pt>
          <cx:pt idx="28976">IT</cx:pt>
          <cx:pt idx="28977">IT</cx:pt>
          <cx:pt idx="28978">IT</cx:pt>
          <cx:pt idx="28979">IT</cx:pt>
          <cx:pt idx="28980">IT</cx:pt>
          <cx:pt idx="28981">IT</cx:pt>
          <cx:pt idx="28982">IT</cx:pt>
          <cx:pt idx="28983">IT</cx:pt>
          <cx:pt idx="28984">IT</cx:pt>
          <cx:pt idx="28985">IT</cx:pt>
          <cx:pt idx="28986">IT</cx:pt>
          <cx:pt idx="28987">IT</cx:pt>
          <cx:pt idx="28988">IT</cx:pt>
          <cx:pt idx="28989">IT</cx:pt>
          <cx:pt idx="28990">IT</cx:pt>
          <cx:pt idx="28991">IT</cx:pt>
          <cx:pt idx="28992">IT</cx:pt>
          <cx:pt idx="28993">IT</cx:pt>
          <cx:pt idx="28994">IT</cx:pt>
          <cx:pt idx="28995">IT</cx:pt>
          <cx:pt idx="28996">IT</cx:pt>
          <cx:pt idx="28997">IT</cx:pt>
          <cx:pt idx="28998">IT</cx:pt>
          <cx:pt idx="28999">IT</cx:pt>
          <cx:pt idx="29000">IT</cx:pt>
          <cx:pt idx="29001">IT</cx:pt>
          <cx:pt idx="29002">IT</cx:pt>
          <cx:pt idx="29003">IT</cx:pt>
          <cx:pt idx="29004">IT</cx:pt>
          <cx:pt idx="29005">IT</cx:pt>
          <cx:pt idx="29006">IT</cx:pt>
          <cx:pt idx="29007">IT</cx:pt>
          <cx:pt idx="29008">IT</cx:pt>
          <cx:pt idx="29009">IT</cx:pt>
          <cx:pt idx="29010">IT</cx:pt>
          <cx:pt idx="29011">IT</cx:pt>
          <cx:pt idx="29012">IT</cx:pt>
          <cx:pt idx="29013">IT</cx:pt>
          <cx:pt idx="29014">IT</cx:pt>
          <cx:pt idx="29015">IT</cx:pt>
          <cx:pt idx="29016">IT</cx:pt>
          <cx:pt idx="29017">IT</cx:pt>
          <cx:pt idx="29018">IT</cx:pt>
          <cx:pt idx="29019">IT</cx:pt>
          <cx:pt idx="29020">IT</cx:pt>
          <cx:pt idx="29021">IT</cx:pt>
          <cx:pt idx="29022">IT</cx:pt>
          <cx:pt idx="29023">IT</cx:pt>
          <cx:pt idx="29024">IT</cx:pt>
          <cx:pt idx="29025">IT</cx:pt>
          <cx:pt idx="29026">IT</cx:pt>
          <cx:pt idx="29027">IT</cx:pt>
          <cx:pt idx="29028">IT</cx:pt>
          <cx:pt idx="29029">IT</cx:pt>
          <cx:pt idx="29030">IT</cx:pt>
          <cx:pt idx="29031">IT</cx:pt>
          <cx:pt idx="29032">IT</cx:pt>
          <cx:pt idx="29033">IT</cx:pt>
          <cx:pt idx="29034">IT</cx:pt>
          <cx:pt idx="29035">IT</cx:pt>
          <cx:pt idx="29036">IT</cx:pt>
          <cx:pt idx="29037">IT</cx:pt>
          <cx:pt idx="29038">IT</cx:pt>
          <cx:pt idx="29039">IT</cx:pt>
          <cx:pt idx="29040">IT</cx:pt>
          <cx:pt idx="29041">IT</cx:pt>
          <cx:pt idx="29042">IT</cx:pt>
          <cx:pt idx="29043">IT</cx:pt>
          <cx:pt idx="29044">IT</cx:pt>
          <cx:pt idx="29045">IT</cx:pt>
          <cx:pt idx="29046">IT</cx:pt>
          <cx:pt idx="29047">IT</cx:pt>
          <cx:pt idx="29048">IT</cx:pt>
          <cx:pt idx="29049">IT</cx:pt>
          <cx:pt idx="29050">IT</cx:pt>
          <cx:pt idx="29051">IT</cx:pt>
          <cx:pt idx="29052">IT</cx:pt>
          <cx:pt idx="29053">IT</cx:pt>
          <cx:pt idx="29054">IT</cx:pt>
          <cx:pt idx="29055">IT</cx:pt>
          <cx:pt idx="29056">IT</cx:pt>
          <cx:pt idx="29057">IT</cx:pt>
          <cx:pt idx="29058">IT</cx:pt>
          <cx:pt idx="29059">IT</cx:pt>
          <cx:pt idx="29060">IT</cx:pt>
          <cx:pt idx="29061">IT</cx:pt>
          <cx:pt idx="29062">IT</cx:pt>
          <cx:pt idx="29063">IT</cx:pt>
          <cx:pt idx="29064">IT</cx:pt>
          <cx:pt idx="29065">IT</cx:pt>
          <cx:pt idx="29066">IT</cx:pt>
          <cx:pt idx="29067">IT</cx:pt>
          <cx:pt idx="29068">IT</cx:pt>
          <cx:pt idx="29069">IT</cx:pt>
          <cx:pt idx="29070">IT</cx:pt>
          <cx:pt idx="29071">IT</cx:pt>
          <cx:pt idx="29072">IT</cx:pt>
          <cx:pt idx="29073">IT</cx:pt>
          <cx:pt idx="29074">IT</cx:pt>
          <cx:pt idx="29075">IT</cx:pt>
          <cx:pt idx="29076">IT</cx:pt>
          <cx:pt idx="29077">IT</cx:pt>
          <cx:pt idx="29078">IT</cx:pt>
          <cx:pt idx="29079">IT</cx:pt>
          <cx:pt idx="29080">IT</cx:pt>
          <cx:pt idx="29081">IT</cx:pt>
          <cx:pt idx="29082">IT</cx:pt>
          <cx:pt idx="29083">IT</cx:pt>
          <cx:pt idx="29084">IT</cx:pt>
          <cx:pt idx="29085">IT</cx:pt>
          <cx:pt idx="29086">IT</cx:pt>
          <cx:pt idx="29087">IT</cx:pt>
          <cx:pt idx="29088">IT</cx:pt>
          <cx:pt idx="29089">IT</cx:pt>
          <cx:pt idx="29090">IT</cx:pt>
          <cx:pt idx="29091">IT</cx:pt>
          <cx:pt idx="29092">IT</cx:pt>
          <cx:pt idx="29093">IT</cx:pt>
          <cx:pt idx="29094">IT</cx:pt>
          <cx:pt idx="29095">IT</cx:pt>
          <cx:pt idx="29096">IT</cx:pt>
          <cx:pt idx="29097">IT</cx:pt>
          <cx:pt idx="29098">IT</cx:pt>
          <cx:pt idx="29099">IT</cx:pt>
          <cx:pt idx="29100">IT</cx:pt>
          <cx:pt idx="29101">IT</cx:pt>
          <cx:pt idx="29102">IT</cx:pt>
          <cx:pt idx="29103">IT</cx:pt>
          <cx:pt idx="29104">IT</cx:pt>
          <cx:pt idx="29105">IT</cx:pt>
          <cx:pt idx="29106">IT</cx:pt>
          <cx:pt idx="29107">IT</cx:pt>
          <cx:pt idx="29108">IT</cx:pt>
          <cx:pt idx="29109">IT</cx:pt>
          <cx:pt idx="29110">IT</cx:pt>
          <cx:pt idx="29111">IT</cx:pt>
          <cx:pt idx="29112">IT</cx:pt>
          <cx:pt idx="29113">IT</cx:pt>
          <cx:pt idx="29114">IT</cx:pt>
          <cx:pt idx="29115">IT</cx:pt>
          <cx:pt idx="29116">IT</cx:pt>
          <cx:pt idx="29117">IT</cx:pt>
          <cx:pt idx="29118">IT</cx:pt>
          <cx:pt idx="29119">IT</cx:pt>
          <cx:pt idx="29120">IT</cx:pt>
          <cx:pt idx="29121">IT</cx:pt>
          <cx:pt idx="29122">IT</cx:pt>
          <cx:pt idx="29123">IT</cx:pt>
          <cx:pt idx="29124">IT</cx:pt>
          <cx:pt idx="29125">IT</cx:pt>
          <cx:pt idx="29126">IT</cx:pt>
          <cx:pt idx="29127">IT</cx:pt>
          <cx:pt idx="29128">IT</cx:pt>
          <cx:pt idx="29129">IT</cx:pt>
          <cx:pt idx="29130">IT</cx:pt>
          <cx:pt idx="29131">IT</cx:pt>
          <cx:pt idx="29132">IT</cx:pt>
          <cx:pt idx="29133">IT</cx:pt>
          <cx:pt idx="29134">IT</cx:pt>
          <cx:pt idx="29135">IT</cx:pt>
          <cx:pt idx="29136">IT</cx:pt>
          <cx:pt idx="29137">IT</cx:pt>
          <cx:pt idx="29138">IT</cx:pt>
          <cx:pt idx="29139">IT</cx:pt>
          <cx:pt idx="29140">IT</cx:pt>
          <cx:pt idx="29141">IT</cx:pt>
          <cx:pt idx="29142">IT</cx:pt>
          <cx:pt idx="29143">IT</cx:pt>
          <cx:pt idx="29144">IT</cx:pt>
          <cx:pt idx="29145">IT</cx:pt>
          <cx:pt idx="29146">IT</cx:pt>
          <cx:pt idx="29147">IT</cx:pt>
          <cx:pt idx="29148">IT</cx:pt>
          <cx:pt idx="29149">IT</cx:pt>
          <cx:pt idx="29150">IT</cx:pt>
          <cx:pt idx="29151">IT</cx:pt>
          <cx:pt idx="29152">IT</cx:pt>
          <cx:pt idx="29153">IT</cx:pt>
          <cx:pt idx="29154">IT</cx:pt>
          <cx:pt idx="29155">IT</cx:pt>
          <cx:pt idx="29156">IT</cx:pt>
          <cx:pt idx="29157">IT</cx:pt>
          <cx:pt idx="29158">IT</cx:pt>
          <cx:pt idx="29159">IT</cx:pt>
          <cx:pt idx="29160">IT</cx:pt>
          <cx:pt idx="29161">IT</cx:pt>
          <cx:pt idx="29162">IT</cx:pt>
          <cx:pt idx="29163">IT</cx:pt>
          <cx:pt idx="29164">IT</cx:pt>
          <cx:pt idx="29165">IT</cx:pt>
          <cx:pt idx="29166">IT</cx:pt>
          <cx:pt idx="29167">IT</cx:pt>
          <cx:pt idx="29168">IT</cx:pt>
          <cx:pt idx="29169">IT</cx:pt>
          <cx:pt idx="29170">IT</cx:pt>
          <cx:pt idx="29171">IT</cx:pt>
          <cx:pt idx="29172">IT</cx:pt>
          <cx:pt idx="29173">IT</cx:pt>
          <cx:pt idx="29174">IT</cx:pt>
          <cx:pt idx="29175">IT</cx:pt>
          <cx:pt idx="29176">IT</cx:pt>
          <cx:pt idx="29177">IT</cx:pt>
          <cx:pt idx="29178">IT</cx:pt>
          <cx:pt idx="29179">IT</cx:pt>
          <cx:pt idx="29180">IT</cx:pt>
          <cx:pt idx="29181">IT</cx:pt>
          <cx:pt idx="29182">IT</cx:pt>
          <cx:pt idx="29183">IT</cx:pt>
          <cx:pt idx="29184">IT</cx:pt>
          <cx:pt idx="29185">IT</cx:pt>
          <cx:pt idx="29186">IT</cx:pt>
          <cx:pt idx="29187">IT</cx:pt>
          <cx:pt idx="29188">IT</cx:pt>
          <cx:pt idx="29189">IT</cx:pt>
          <cx:pt idx="29190">IT</cx:pt>
          <cx:pt idx="29191">IT</cx:pt>
          <cx:pt idx="29192">IT</cx:pt>
          <cx:pt idx="29193">IT</cx:pt>
          <cx:pt idx="29194">IT</cx:pt>
          <cx:pt idx="29195">IT</cx:pt>
          <cx:pt idx="29196">IT</cx:pt>
          <cx:pt idx="29197">IT</cx:pt>
          <cx:pt idx="29198">IT</cx:pt>
          <cx:pt idx="29199">IT</cx:pt>
          <cx:pt idx="29200">IT</cx:pt>
          <cx:pt idx="29201">IT</cx:pt>
          <cx:pt idx="29202">IT</cx:pt>
          <cx:pt idx="29203">IT</cx:pt>
          <cx:pt idx="29204">IT</cx:pt>
          <cx:pt idx="29205">IT</cx:pt>
          <cx:pt idx="29206">IT</cx:pt>
          <cx:pt idx="29207">IT</cx:pt>
          <cx:pt idx="29208">IT</cx:pt>
          <cx:pt idx="29209">IT</cx:pt>
          <cx:pt idx="29210">IT</cx:pt>
          <cx:pt idx="29211">IT</cx:pt>
          <cx:pt idx="29212">IT</cx:pt>
          <cx:pt idx="29213">IT</cx:pt>
          <cx:pt idx="29214">IT</cx:pt>
          <cx:pt idx="29215">IT</cx:pt>
          <cx:pt idx="29216">IT</cx:pt>
          <cx:pt idx="29217">IT</cx:pt>
          <cx:pt idx="29218">IT</cx:pt>
          <cx:pt idx="29219">IT</cx:pt>
          <cx:pt idx="29220">IT</cx:pt>
          <cx:pt idx="29221">IT</cx:pt>
          <cx:pt idx="29222">IT</cx:pt>
          <cx:pt idx="29223">IT</cx:pt>
          <cx:pt idx="29224">IT</cx:pt>
          <cx:pt idx="29225">IT</cx:pt>
          <cx:pt idx="29226">IT</cx:pt>
          <cx:pt idx="29227">IT</cx:pt>
          <cx:pt idx="29228">IT</cx:pt>
          <cx:pt idx="29229">IT</cx:pt>
          <cx:pt idx="29230">IT</cx:pt>
          <cx:pt idx="29231">IT</cx:pt>
          <cx:pt idx="29232">IT</cx:pt>
          <cx:pt idx="29233">IT</cx:pt>
          <cx:pt idx="29234">IT</cx:pt>
          <cx:pt idx="29235">IT</cx:pt>
          <cx:pt idx="29236">IT</cx:pt>
          <cx:pt idx="29237">IT</cx:pt>
          <cx:pt idx="29238">IT</cx:pt>
          <cx:pt idx="29239">IT</cx:pt>
          <cx:pt idx="29240">IT</cx:pt>
          <cx:pt idx="29241">IT</cx:pt>
          <cx:pt idx="29242">IT</cx:pt>
          <cx:pt idx="29243">IT</cx:pt>
          <cx:pt idx="29244">IT</cx:pt>
          <cx:pt idx="29245">IT</cx:pt>
          <cx:pt idx="29246">IT</cx:pt>
          <cx:pt idx="29247">IT</cx:pt>
          <cx:pt idx="29248">IT</cx:pt>
          <cx:pt idx="29249">IT</cx:pt>
          <cx:pt idx="29250">IT</cx:pt>
          <cx:pt idx="29251">IT</cx:pt>
          <cx:pt idx="29252">IT</cx:pt>
          <cx:pt idx="29253">IT</cx:pt>
          <cx:pt idx="29254">IT</cx:pt>
          <cx:pt idx="29255">IT</cx:pt>
          <cx:pt idx="29256">IT</cx:pt>
          <cx:pt idx="29257">IT</cx:pt>
          <cx:pt idx="29258">IT</cx:pt>
          <cx:pt idx="29259">IT</cx:pt>
          <cx:pt idx="29260">IT</cx:pt>
          <cx:pt idx="29261">IT</cx:pt>
          <cx:pt idx="29262">IT</cx:pt>
          <cx:pt idx="29263">IT</cx:pt>
          <cx:pt idx="29264">IT</cx:pt>
          <cx:pt idx="29265">IT</cx:pt>
          <cx:pt idx="29266">IT</cx:pt>
          <cx:pt idx="29267">IT</cx:pt>
          <cx:pt idx="29268">IT</cx:pt>
          <cx:pt idx="29269">IT</cx:pt>
          <cx:pt idx="29270">IT</cx:pt>
          <cx:pt idx="29271">IT</cx:pt>
          <cx:pt idx="29272">IT</cx:pt>
          <cx:pt idx="29273">IT</cx:pt>
          <cx:pt idx="29274">IT</cx:pt>
          <cx:pt idx="29275">IT</cx:pt>
          <cx:pt idx="29276">IT</cx:pt>
          <cx:pt idx="29277">IT</cx:pt>
          <cx:pt idx="29278">IT</cx:pt>
          <cx:pt idx="29279">IT</cx:pt>
          <cx:pt idx="29280">IT</cx:pt>
          <cx:pt idx="29281">IT</cx:pt>
          <cx:pt idx="29282">IT</cx:pt>
          <cx:pt idx="29283">IT</cx:pt>
          <cx:pt idx="29284">IT</cx:pt>
          <cx:pt idx="29285">IT</cx:pt>
          <cx:pt idx="29286">IT</cx:pt>
          <cx:pt idx="29287">IT</cx:pt>
          <cx:pt idx="29288">IT</cx:pt>
          <cx:pt idx="29289">IT</cx:pt>
          <cx:pt idx="29290">IT</cx:pt>
          <cx:pt idx="29291">IT</cx:pt>
          <cx:pt idx="29292">IT</cx:pt>
          <cx:pt idx="29293">IT</cx:pt>
          <cx:pt idx="29294">IT</cx:pt>
          <cx:pt idx="29295">IT</cx:pt>
          <cx:pt idx="29296">IT</cx:pt>
          <cx:pt idx="29297">IT</cx:pt>
          <cx:pt idx="29298">IT</cx:pt>
          <cx:pt idx="29299">IT</cx:pt>
          <cx:pt idx="29300">IT</cx:pt>
          <cx:pt idx="29301">IT</cx:pt>
          <cx:pt idx="29302">IT</cx:pt>
          <cx:pt idx="29303">IT</cx:pt>
          <cx:pt idx="29304">IT</cx:pt>
          <cx:pt idx="29305">IT</cx:pt>
          <cx:pt idx="29306">IT</cx:pt>
          <cx:pt idx="29307">IT</cx:pt>
          <cx:pt idx="29308">IT</cx:pt>
          <cx:pt idx="29309">IT</cx:pt>
          <cx:pt idx="29310">IT</cx:pt>
          <cx:pt idx="29311">IT</cx:pt>
          <cx:pt idx="29312">IT</cx:pt>
          <cx:pt idx="29313">IT</cx:pt>
          <cx:pt idx="29314">IT</cx:pt>
          <cx:pt idx="29315">IT</cx:pt>
          <cx:pt idx="29316">IT</cx:pt>
          <cx:pt idx="29317">IT</cx:pt>
          <cx:pt idx="29318">IT</cx:pt>
          <cx:pt idx="29319">IT</cx:pt>
          <cx:pt idx="29320">IT</cx:pt>
          <cx:pt idx="29321">IT</cx:pt>
          <cx:pt idx="29322">IT</cx:pt>
          <cx:pt idx="29323">IT</cx:pt>
          <cx:pt idx="29324">IT</cx:pt>
          <cx:pt idx="29325">IT</cx:pt>
          <cx:pt idx="29326">IT</cx:pt>
          <cx:pt idx="29327">IT</cx:pt>
          <cx:pt idx="29328">IT</cx:pt>
          <cx:pt idx="29329">IT</cx:pt>
          <cx:pt idx="29330">IT</cx:pt>
          <cx:pt idx="29331">IT</cx:pt>
          <cx:pt idx="29332">IT</cx:pt>
          <cx:pt idx="29333">IT</cx:pt>
          <cx:pt idx="29334">IT</cx:pt>
          <cx:pt idx="29335">IT</cx:pt>
          <cx:pt idx="29336">IT</cx:pt>
          <cx:pt idx="29337">IT</cx:pt>
          <cx:pt idx="29338">IT</cx:pt>
          <cx:pt idx="29339">IT</cx:pt>
          <cx:pt idx="29340">IT</cx:pt>
          <cx:pt idx="29341">IT</cx:pt>
          <cx:pt idx="29342">IT</cx:pt>
          <cx:pt idx="29343">IT</cx:pt>
          <cx:pt idx="29344">IT</cx:pt>
          <cx:pt idx="29345">IT</cx:pt>
          <cx:pt idx="29346">IT</cx:pt>
          <cx:pt idx="29347">IT</cx:pt>
          <cx:pt idx="29348">IT</cx:pt>
          <cx:pt idx="29349">IT</cx:pt>
          <cx:pt idx="29350">IT</cx:pt>
          <cx:pt idx="29351">IT</cx:pt>
          <cx:pt idx="29352">IT</cx:pt>
          <cx:pt idx="29353">IT</cx:pt>
          <cx:pt idx="29354">IT</cx:pt>
          <cx:pt idx="29355">IT</cx:pt>
          <cx:pt idx="29356">IT</cx:pt>
          <cx:pt idx="29357">IT</cx:pt>
          <cx:pt idx="29358">IT</cx:pt>
          <cx:pt idx="29359">IT</cx:pt>
          <cx:pt idx="29360">IT</cx:pt>
          <cx:pt idx="29361">IT</cx:pt>
          <cx:pt idx="29362">IT</cx:pt>
          <cx:pt idx="29363">IT</cx:pt>
          <cx:pt idx="29364">IT</cx:pt>
          <cx:pt idx="29365">IT</cx:pt>
          <cx:pt idx="29366">IT</cx:pt>
          <cx:pt idx="29367">IT</cx:pt>
          <cx:pt idx="29368">IT</cx:pt>
          <cx:pt idx="29369">IT</cx:pt>
          <cx:pt idx="29370">IT</cx:pt>
          <cx:pt idx="29371">IT</cx:pt>
          <cx:pt idx="29372">IT</cx:pt>
          <cx:pt idx="29373">IT</cx:pt>
          <cx:pt idx="29374">IT</cx:pt>
          <cx:pt idx="29375">IT</cx:pt>
          <cx:pt idx="29376">IT</cx:pt>
          <cx:pt idx="29377">IT</cx:pt>
          <cx:pt idx="29378">IT</cx:pt>
          <cx:pt idx="29379">IT</cx:pt>
          <cx:pt idx="29380">IT</cx:pt>
          <cx:pt idx="29381">IT</cx:pt>
          <cx:pt idx="29382">IT</cx:pt>
          <cx:pt idx="29383">IT</cx:pt>
          <cx:pt idx="29384">IT</cx:pt>
          <cx:pt idx="29385">IT</cx:pt>
          <cx:pt idx="29386">IT</cx:pt>
          <cx:pt idx="29387">IT</cx:pt>
          <cx:pt idx="29388">IT</cx:pt>
          <cx:pt idx="29389">IT</cx:pt>
          <cx:pt idx="29390">IT</cx:pt>
          <cx:pt idx="29391">IT</cx:pt>
          <cx:pt idx="29392">IT</cx:pt>
          <cx:pt idx="29393">IT</cx:pt>
          <cx:pt idx="29394">IT</cx:pt>
          <cx:pt idx="29395">IT</cx:pt>
          <cx:pt idx="29396">IT</cx:pt>
          <cx:pt idx="29397">IT</cx:pt>
          <cx:pt idx="29398">IT</cx:pt>
          <cx:pt idx="29399">IT</cx:pt>
          <cx:pt idx="29400">IT</cx:pt>
          <cx:pt idx="29401">IT</cx:pt>
          <cx:pt idx="29402">IT</cx:pt>
          <cx:pt idx="29403">IT</cx:pt>
          <cx:pt idx="29404">IT</cx:pt>
          <cx:pt idx="29405">IT</cx:pt>
          <cx:pt idx="29406">IT</cx:pt>
          <cx:pt idx="29407">IT</cx:pt>
          <cx:pt idx="29408">IT</cx:pt>
          <cx:pt idx="29409">IT</cx:pt>
          <cx:pt idx="29410">IT</cx:pt>
          <cx:pt idx="29411">IT</cx:pt>
          <cx:pt idx="29412">IT</cx:pt>
          <cx:pt idx="29413">IT</cx:pt>
          <cx:pt idx="29414">IT</cx:pt>
          <cx:pt idx="29415">IT</cx:pt>
          <cx:pt idx="29416">IT</cx:pt>
          <cx:pt idx="29417">IT</cx:pt>
          <cx:pt idx="29418">IT</cx:pt>
          <cx:pt idx="29419">IT</cx:pt>
          <cx:pt idx="29420">IT</cx:pt>
          <cx:pt idx="29421">IT</cx:pt>
          <cx:pt idx="29422">IT</cx:pt>
          <cx:pt idx="29423">IT</cx:pt>
          <cx:pt idx="29424">IT</cx:pt>
          <cx:pt idx="29425">IT</cx:pt>
          <cx:pt idx="29426">IT</cx:pt>
          <cx:pt idx="29427">IT</cx:pt>
          <cx:pt idx="29428">IT</cx:pt>
          <cx:pt idx="29429">IT</cx:pt>
          <cx:pt idx="29430">IT</cx:pt>
          <cx:pt idx="29431">IT</cx:pt>
          <cx:pt idx="29432">IT</cx:pt>
          <cx:pt idx="29433">IT</cx:pt>
          <cx:pt idx="29434">IT</cx:pt>
          <cx:pt idx="29435">IT</cx:pt>
          <cx:pt idx="29436">IT</cx:pt>
          <cx:pt idx="29437">IT</cx:pt>
          <cx:pt idx="29438">IT</cx:pt>
          <cx:pt idx="29439">IT</cx:pt>
          <cx:pt idx="29440">IT</cx:pt>
          <cx:pt idx="29441">IT</cx:pt>
          <cx:pt idx="29442">IT</cx:pt>
          <cx:pt idx="29443">IT</cx:pt>
          <cx:pt idx="29444">IT</cx:pt>
          <cx:pt idx="29445">IT</cx:pt>
          <cx:pt idx="29446">IT</cx:pt>
          <cx:pt idx="29447">IT</cx:pt>
          <cx:pt idx="29448">IT</cx:pt>
          <cx:pt idx="29449">IT</cx:pt>
          <cx:pt idx="29450">IT</cx:pt>
          <cx:pt idx="29451">IT</cx:pt>
          <cx:pt idx="29452">IT</cx:pt>
          <cx:pt idx="29453">IT</cx:pt>
          <cx:pt idx="29454">IT</cx:pt>
          <cx:pt idx="29455">IT</cx:pt>
          <cx:pt idx="29456">IT</cx:pt>
          <cx:pt idx="29457">IT</cx:pt>
          <cx:pt idx="29458">IT</cx:pt>
          <cx:pt idx="29459">IT</cx:pt>
          <cx:pt idx="29460">IT</cx:pt>
          <cx:pt idx="29461">IT</cx:pt>
          <cx:pt idx="29462">IT</cx:pt>
          <cx:pt idx="29463">IT</cx:pt>
          <cx:pt idx="29464">IT</cx:pt>
          <cx:pt idx="29465">IT</cx:pt>
          <cx:pt idx="29466">IT</cx:pt>
          <cx:pt idx="29467">IT</cx:pt>
          <cx:pt idx="29468">IT</cx:pt>
          <cx:pt idx="29469">IT</cx:pt>
          <cx:pt idx="29470">IT</cx:pt>
          <cx:pt idx="29471">IT</cx:pt>
          <cx:pt idx="29472">IT</cx:pt>
          <cx:pt idx="29473">IT</cx:pt>
          <cx:pt idx="29474">IT</cx:pt>
          <cx:pt idx="29475">IT</cx:pt>
          <cx:pt idx="29476">IT</cx:pt>
          <cx:pt idx="29477">IT</cx:pt>
          <cx:pt idx="29478">IT</cx:pt>
          <cx:pt idx="29479">IT</cx:pt>
          <cx:pt idx="29480">IT</cx:pt>
          <cx:pt idx="29481">IT</cx:pt>
          <cx:pt idx="29482">IT</cx:pt>
          <cx:pt idx="29483">IT</cx:pt>
          <cx:pt idx="29484">IT</cx:pt>
          <cx:pt idx="29485">IT</cx:pt>
          <cx:pt idx="29486">IT</cx:pt>
          <cx:pt idx="29487">IT</cx:pt>
          <cx:pt idx="29488">IT</cx:pt>
          <cx:pt idx="29489">IT</cx:pt>
          <cx:pt idx="29490">IT</cx:pt>
          <cx:pt idx="29491">IT</cx:pt>
          <cx:pt idx="29492">IT</cx:pt>
          <cx:pt idx="29493">IT</cx:pt>
          <cx:pt idx="29494">IT</cx:pt>
          <cx:pt idx="29495">IT</cx:pt>
          <cx:pt idx="29496">IT</cx:pt>
          <cx:pt idx="29497">IT</cx:pt>
          <cx:pt idx="29498">IT</cx:pt>
          <cx:pt idx="29499">IT</cx:pt>
          <cx:pt idx="29500">IT</cx:pt>
          <cx:pt idx="29501">IT</cx:pt>
          <cx:pt idx="29502">IT</cx:pt>
          <cx:pt idx="29503">IT</cx:pt>
          <cx:pt idx="29504">IT</cx:pt>
          <cx:pt idx="29505">IT</cx:pt>
          <cx:pt idx="29506">IT</cx:pt>
          <cx:pt idx="29507">IT</cx:pt>
          <cx:pt idx="29508">IT</cx:pt>
          <cx:pt idx="29509">IT</cx:pt>
          <cx:pt idx="29510">IT</cx:pt>
          <cx:pt idx="29511">IT</cx:pt>
          <cx:pt idx="29512">IT</cx:pt>
          <cx:pt idx="29513">IT</cx:pt>
          <cx:pt idx="29514">IT</cx:pt>
          <cx:pt idx="29515">IT</cx:pt>
          <cx:pt idx="29516">IT</cx:pt>
          <cx:pt idx="29517">IT</cx:pt>
          <cx:pt idx="29518">IT</cx:pt>
          <cx:pt idx="29519">IT</cx:pt>
          <cx:pt idx="29520">IT</cx:pt>
          <cx:pt idx="29521">IT</cx:pt>
          <cx:pt idx="29522">IT</cx:pt>
          <cx:pt idx="29523">IT</cx:pt>
          <cx:pt idx="29524">IT</cx:pt>
          <cx:pt idx="29525">IT</cx:pt>
          <cx:pt idx="29526">IT</cx:pt>
          <cx:pt idx="29527">IT</cx:pt>
          <cx:pt idx="29528">IT</cx:pt>
          <cx:pt idx="29529">IT</cx:pt>
          <cx:pt idx="29530">IT</cx:pt>
          <cx:pt idx="29531">IT</cx:pt>
          <cx:pt idx="29532">IT</cx:pt>
          <cx:pt idx="29533">IT</cx:pt>
          <cx:pt idx="29534">IT</cx:pt>
          <cx:pt idx="29535">IT</cx:pt>
          <cx:pt idx="29536">IT</cx:pt>
          <cx:pt idx="29537">IT</cx:pt>
          <cx:pt idx="29538">IT</cx:pt>
          <cx:pt idx="29539">IT</cx:pt>
          <cx:pt idx="29540">IT</cx:pt>
          <cx:pt idx="29541">IT</cx:pt>
          <cx:pt idx="29542">IT</cx:pt>
          <cx:pt idx="29543">IT</cx:pt>
          <cx:pt idx="29544">IT</cx:pt>
          <cx:pt idx="29545">IT</cx:pt>
          <cx:pt idx="29546">IT</cx:pt>
          <cx:pt idx="29547">IT</cx:pt>
          <cx:pt idx="29548">IT</cx:pt>
          <cx:pt idx="29549">IT</cx:pt>
          <cx:pt idx="29550">IT</cx:pt>
          <cx:pt idx="29551">IT</cx:pt>
          <cx:pt idx="29552">IT</cx:pt>
          <cx:pt idx="29553">IT</cx:pt>
          <cx:pt idx="29554">IT</cx:pt>
          <cx:pt idx="29555">IT</cx:pt>
          <cx:pt idx="29556">IT</cx:pt>
          <cx:pt idx="29557">IT</cx:pt>
          <cx:pt idx="29558">IT</cx:pt>
          <cx:pt idx="29559">IT</cx:pt>
          <cx:pt idx="29560">IT</cx:pt>
          <cx:pt idx="29561">IT</cx:pt>
          <cx:pt idx="29562">IT</cx:pt>
          <cx:pt idx="29563">IT</cx:pt>
          <cx:pt idx="29564">IT</cx:pt>
          <cx:pt idx="29565">IT</cx:pt>
          <cx:pt idx="29566">IT</cx:pt>
          <cx:pt idx="29567">IT</cx:pt>
          <cx:pt idx="29568">IT</cx:pt>
          <cx:pt idx="29569">IT</cx:pt>
          <cx:pt idx="29570">IT</cx:pt>
          <cx:pt idx="29571">IT</cx:pt>
          <cx:pt idx="29572">IT</cx:pt>
          <cx:pt idx="29573">IT</cx:pt>
          <cx:pt idx="29574">IT</cx:pt>
          <cx:pt idx="29575">IT</cx:pt>
          <cx:pt idx="29576">IT</cx:pt>
          <cx:pt idx="29577">IT</cx:pt>
          <cx:pt idx="29578">IT</cx:pt>
          <cx:pt idx="29579">IT</cx:pt>
          <cx:pt idx="29580">IT</cx:pt>
          <cx:pt idx="29581">IT</cx:pt>
          <cx:pt idx="29582">IT</cx:pt>
          <cx:pt idx="29583">IT</cx:pt>
          <cx:pt idx="29584">IT</cx:pt>
          <cx:pt idx="29585">IT</cx:pt>
          <cx:pt idx="29586">IT</cx:pt>
          <cx:pt idx="29587">IT</cx:pt>
          <cx:pt idx="29588">IT</cx:pt>
          <cx:pt idx="29589">IT</cx:pt>
          <cx:pt idx="29590">IT</cx:pt>
          <cx:pt idx="29591">IT</cx:pt>
          <cx:pt idx="29592">IT</cx:pt>
          <cx:pt idx="29593">IT</cx:pt>
          <cx:pt idx="29594">IT</cx:pt>
          <cx:pt idx="29595">IT</cx:pt>
          <cx:pt idx="29596">IT</cx:pt>
          <cx:pt idx="29597">IT</cx:pt>
          <cx:pt idx="29598">IT</cx:pt>
          <cx:pt idx="29599">IT</cx:pt>
          <cx:pt idx="29600">IT</cx:pt>
          <cx:pt idx="29601">IT</cx:pt>
          <cx:pt idx="29602">IT</cx:pt>
          <cx:pt idx="29603">IT</cx:pt>
          <cx:pt idx="29604">IT</cx:pt>
          <cx:pt idx="29605">IT</cx:pt>
          <cx:pt idx="29606">IT</cx:pt>
          <cx:pt idx="29607">IT</cx:pt>
          <cx:pt idx="29608">IT</cx:pt>
          <cx:pt idx="29609">IT</cx:pt>
          <cx:pt idx="29610">IT</cx:pt>
          <cx:pt idx="29611">IT</cx:pt>
          <cx:pt idx="29612">IT</cx:pt>
          <cx:pt idx="29613">IT</cx:pt>
          <cx:pt idx="29614">IT</cx:pt>
          <cx:pt idx="29615">IT</cx:pt>
          <cx:pt idx="29616">IT</cx:pt>
          <cx:pt idx="29617">IT</cx:pt>
          <cx:pt idx="29618">IT</cx:pt>
          <cx:pt idx="29619">IT</cx:pt>
          <cx:pt idx="29620">IT</cx:pt>
          <cx:pt idx="29621">IT</cx:pt>
          <cx:pt idx="29622">IT</cx:pt>
          <cx:pt idx="29623">IT</cx:pt>
          <cx:pt idx="29624">IT</cx:pt>
          <cx:pt idx="29625">IT</cx:pt>
          <cx:pt idx="29626">IT</cx:pt>
          <cx:pt idx="29627">IT</cx:pt>
          <cx:pt idx="29628">IT</cx:pt>
          <cx:pt idx="29629">IT</cx:pt>
          <cx:pt idx="29630">IT</cx:pt>
          <cx:pt idx="29631">IT</cx:pt>
          <cx:pt idx="29632">IT</cx:pt>
          <cx:pt idx="29633">IT</cx:pt>
          <cx:pt idx="29634">IT</cx:pt>
          <cx:pt idx="29635">IT</cx:pt>
          <cx:pt idx="29636">IT</cx:pt>
          <cx:pt idx="29637">IT</cx:pt>
          <cx:pt idx="29638">IT</cx:pt>
          <cx:pt idx="29639">IT</cx:pt>
          <cx:pt idx="29640">IT</cx:pt>
          <cx:pt idx="29641">IT</cx:pt>
          <cx:pt idx="29642">IT</cx:pt>
          <cx:pt idx="29643">IT</cx:pt>
          <cx:pt idx="29644">IT</cx:pt>
          <cx:pt idx="29645">IT</cx:pt>
          <cx:pt idx="29646">IT</cx:pt>
          <cx:pt idx="29647">IT</cx:pt>
          <cx:pt idx="29648">IT</cx:pt>
          <cx:pt idx="29649">IT</cx:pt>
          <cx:pt idx="29650">IT</cx:pt>
          <cx:pt idx="29651">IT</cx:pt>
          <cx:pt idx="29652">IT</cx:pt>
          <cx:pt idx="29653">IT</cx:pt>
          <cx:pt idx="29654">IT</cx:pt>
          <cx:pt idx="29655">IT</cx:pt>
          <cx:pt idx="29656">IT</cx:pt>
          <cx:pt idx="29657">IT</cx:pt>
          <cx:pt idx="29658">IT</cx:pt>
          <cx:pt idx="29659">IT</cx:pt>
          <cx:pt idx="29660">IT</cx:pt>
          <cx:pt idx="29661">IT</cx:pt>
          <cx:pt idx="29662">IT</cx:pt>
          <cx:pt idx="29663">IT</cx:pt>
          <cx:pt idx="29664">IT</cx:pt>
          <cx:pt idx="29665">IT</cx:pt>
          <cx:pt idx="29666">IT</cx:pt>
          <cx:pt idx="29667">IT</cx:pt>
          <cx:pt idx="29668">IT</cx:pt>
          <cx:pt idx="29669">IT</cx:pt>
          <cx:pt idx="29670">IT</cx:pt>
          <cx:pt idx="29671">IT</cx:pt>
          <cx:pt idx="29672">IT</cx:pt>
          <cx:pt idx="29673">IT</cx:pt>
          <cx:pt idx="29674">IT</cx:pt>
          <cx:pt idx="29675">IT</cx:pt>
          <cx:pt idx="29676">IT</cx:pt>
          <cx:pt idx="29677">IT</cx:pt>
          <cx:pt idx="29678">IT</cx:pt>
          <cx:pt idx="29679">IT</cx:pt>
          <cx:pt idx="29680">IT</cx:pt>
          <cx:pt idx="29681">IT</cx:pt>
          <cx:pt idx="29682">IT</cx:pt>
          <cx:pt idx="29683">IT</cx:pt>
          <cx:pt idx="29684">IT</cx:pt>
          <cx:pt idx="29685">IT</cx:pt>
          <cx:pt idx="29686">IT</cx:pt>
          <cx:pt idx="29687">IT</cx:pt>
          <cx:pt idx="29688">IT</cx:pt>
          <cx:pt idx="29689">IT</cx:pt>
          <cx:pt idx="29690">IT</cx:pt>
          <cx:pt idx="29691">IT</cx:pt>
          <cx:pt idx="29692">IT</cx:pt>
          <cx:pt idx="29693">IT</cx:pt>
          <cx:pt idx="29694">IT</cx:pt>
          <cx:pt idx="29695">IT</cx:pt>
          <cx:pt idx="29696">IT</cx:pt>
          <cx:pt idx="29697">IT</cx:pt>
          <cx:pt idx="29698">IT</cx:pt>
          <cx:pt idx="29699">IT</cx:pt>
          <cx:pt idx="29700">IT</cx:pt>
          <cx:pt idx="29701">IT</cx:pt>
          <cx:pt idx="29702">IT</cx:pt>
          <cx:pt idx="29703">IT</cx:pt>
          <cx:pt idx="29704">IT</cx:pt>
          <cx:pt idx="29705">IT</cx:pt>
          <cx:pt idx="29706">IT</cx:pt>
          <cx:pt idx="29707">IT</cx:pt>
          <cx:pt idx="29708">IT</cx:pt>
          <cx:pt idx="29709">IT</cx:pt>
          <cx:pt idx="29710">IT</cx:pt>
          <cx:pt idx="29711">IT</cx:pt>
          <cx:pt idx="29712">IT</cx:pt>
          <cx:pt idx="29713">IT</cx:pt>
          <cx:pt idx="29714">IT</cx:pt>
          <cx:pt idx="29715">IT</cx:pt>
          <cx:pt idx="29716">IT</cx:pt>
          <cx:pt idx="29717">IT</cx:pt>
          <cx:pt idx="29718">IT</cx:pt>
          <cx:pt idx="29719">IT</cx:pt>
          <cx:pt idx="29720">IT</cx:pt>
          <cx:pt idx="29721">IT</cx:pt>
          <cx:pt idx="29722">IT</cx:pt>
          <cx:pt idx="29723">IT</cx:pt>
          <cx:pt idx="29724">IT</cx:pt>
          <cx:pt idx="29725">IT</cx:pt>
          <cx:pt idx="29726">IT</cx:pt>
          <cx:pt idx="29727">IT</cx:pt>
          <cx:pt idx="29728">IT</cx:pt>
          <cx:pt idx="29729">IT</cx:pt>
          <cx:pt idx="29730">IT</cx:pt>
          <cx:pt idx="29731">IT</cx:pt>
          <cx:pt idx="29732">IT</cx:pt>
          <cx:pt idx="29733">IT</cx:pt>
          <cx:pt idx="29734">IT</cx:pt>
          <cx:pt idx="29735">IT</cx:pt>
          <cx:pt idx="29736">IT</cx:pt>
          <cx:pt idx="29737">IT</cx:pt>
          <cx:pt idx="29738">IT</cx:pt>
          <cx:pt idx="29739">IT</cx:pt>
          <cx:pt idx="29740">IT</cx:pt>
          <cx:pt idx="29741">IT</cx:pt>
          <cx:pt idx="29742">IT</cx:pt>
          <cx:pt idx="29743">IT</cx:pt>
          <cx:pt idx="29744">IT</cx:pt>
          <cx:pt idx="29745">IT</cx:pt>
          <cx:pt idx="29746">IT</cx:pt>
          <cx:pt idx="29747">IT</cx:pt>
          <cx:pt idx="29748">IT</cx:pt>
          <cx:pt idx="29749">IT</cx:pt>
          <cx:pt idx="29750">IT</cx:pt>
          <cx:pt idx="29751">IT</cx:pt>
          <cx:pt idx="29752">IT</cx:pt>
          <cx:pt idx="29753">IT</cx:pt>
          <cx:pt idx="29754">IT</cx:pt>
          <cx:pt idx="29755">IT</cx:pt>
          <cx:pt idx="29756">IT</cx:pt>
          <cx:pt idx="29757">IT</cx:pt>
          <cx:pt idx="29758">IT</cx:pt>
          <cx:pt idx="29759">IT</cx:pt>
          <cx:pt idx="29760">IT</cx:pt>
          <cx:pt idx="29761">IT</cx:pt>
          <cx:pt idx="29762">IT</cx:pt>
          <cx:pt idx="29763">IT</cx:pt>
          <cx:pt idx="29764">IT</cx:pt>
          <cx:pt idx="29765">IT</cx:pt>
          <cx:pt idx="29766">IT</cx:pt>
          <cx:pt idx="29767">IT</cx:pt>
          <cx:pt idx="29768">IT</cx:pt>
          <cx:pt idx="29769">IT</cx:pt>
          <cx:pt idx="29770">IT</cx:pt>
          <cx:pt idx="29771">IT</cx:pt>
          <cx:pt idx="29772">IT</cx:pt>
          <cx:pt idx="29773">IT</cx:pt>
          <cx:pt idx="29774">IT</cx:pt>
          <cx:pt idx="29775">IT</cx:pt>
          <cx:pt idx="29776">IT</cx:pt>
          <cx:pt idx="29777">IT</cx:pt>
          <cx:pt idx="29778">IT</cx:pt>
          <cx:pt idx="29779">IT</cx:pt>
          <cx:pt idx="29780">IT</cx:pt>
          <cx:pt idx="29781">IT</cx:pt>
          <cx:pt idx="29782">IT</cx:pt>
          <cx:pt idx="29783">IT</cx:pt>
          <cx:pt idx="29784">IT</cx:pt>
          <cx:pt idx="29785">IT</cx:pt>
          <cx:pt idx="29786">IT</cx:pt>
          <cx:pt idx="29787">IT</cx:pt>
          <cx:pt idx="29788">IT</cx:pt>
          <cx:pt idx="29789">IT</cx:pt>
          <cx:pt idx="29790">IT</cx:pt>
          <cx:pt idx="29791">IT</cx:pt>
          <cx:pt idx="29792">IT</cx:pt>
          <cx:pt idx="29793">IT</cx:pt>
          <cx:pt idx="29794">IT</cx:pt>
          <cx:pt idx="29795">IT</cx:pt>
          <cx:pt idx="29796">IT</cx:pt>
          <cx:pt idx="29797">IT</cx:pt>
          <cx:pt idx="29798">IT</cx:pt>
          <cx:pt idx="29799">IT</cx:pt>
          <cx:pt idx="29800">IT</cx:pt>
          <cx:pt idx="29801">IT</cx:pt>
          <cx:pt idx="29802">IT</cx:pt>
          <cx:pt idx="29803">IT</cx:pt>
          <cx:pt idx="29804">IT</cx:pt>
          <cx:pt idx="29805">IT</cx:pt>
          <cx:pt idx="29806">IT</cx:pt>
          <cx:pt idx="29807">IT</cx:pt>
          <cx:pt idx="29808">IT</cx:pt>
          <cx:pt idx="29809">IT</cx:pt>
          <cx:pt idx="29810">IT</cx:pt>
          <cx:pt idx="29811">IT</cx:pt>
          <cx:pt idx="29812">IT</cx:pt>
          <cx:pt idx="29813">IT</cx:pt>
          <cx:pt idx="29814">IT</cx:pt>
          <cx:pt idx="29815">IT</cx:pt>
          <cx:pt idx="29816">IT</cx:pt>
          <cx:pt idx="29817">IT</cx:pt>
          <cx:pt idx="29818">IT</cx:pt>
          <cx:pt idx="29819">IT</cx:pt>
          <cx:pt idx="29820">IT</cx:pt>
          <cx:pt idx="29821">IT</cx:pt>
          <cx:pt idx="29822">IT</cx:pt>
          <cx:pt idx="29823">IT</cx:pt>
          <cx:pt idx="29824">IT</cx:pt>
          <cx:pt idx="29825">IT</cx:pt>
          <cx:pt idx="29826">IT</cx:pt>
          <cx:pt idx="29827">IT</cx:pt>
          <cx:pt idx="29828">IT</cx:pt>
          <cx:pt idx="29829">IT</cx:pt>
          <cx:pt idx="29830">IT</cx:pt>
          <cx:pt idx="29831">IT</cx:pt>
          <cx:pt idx="29832">IT</cx:pt>
          <cx:pt idx="29833">IT</cx:pt>
          <cx:pt idx="29834">IT</cx:pt>
          <cx:pt idx="29835">IT</cx:pt>
          <cx:pt idx="29836">IT</cx:pt>
          <cx:pt idx="29837">IT</cx:pt>
          <cx:pt idx="29838">IT</cx:pt>
          <cx:pt idx="29839">IT</cx:pt>
          <cx:pt idx="29840">IT</cx:pt>
          <cx:pt idx="29841">IT</cx:pt>
          <cx:pt idx="29842">IT</cx:pt>
          <cx:pt idx="29843">IT</cx:pt>
          <cx:pt idx="29844">IT</cx:pt>
          <cx:pt idx="29845">IT</cx:pt>
          <cx:pt idx="29846">IT</cx:pt>
          <cx:pt idx="29847">IT</cx:pt>
          <cx:pt idx="29848">IT</cx:pt>
          <cx:pt idx="29849">IT</cx:pt>
          <cx:pt idx="29850">IT</cx:pt>
          <cx:pt idx="29851">IT</cx:pt>
          <cx:pt idx="29852">IT</cx:pt>
          <cx:pt idx="29853">IT</cx:pt>
          <cx:pt idx="29854">IT</cx:pt>
          <cx:pt idx="29855">IT</cx:pt>
          <cx:pt idx="29856">IT</cx:pt>
          <cx:pt idx="29857">IT</cx:pt>
          <cx:pt idx="29858">IT</cx:pt>
          <cx:pt idx="29859">IT</cx:pt>
          <cx:pt idx="29860">IT</cx:pt>
          <cx:pt idx="29861">IT</cx:pt>
          <cx:pt idx="29862">IT</cx:pt>
          <cx:pt idx="29863">IT</cx:pt>
          <cx:pt idx="29864">IT</cx:pt>
          <cx:pt idx="29865">IT</cx:pt>
          <cx:pt idx="29866">IT</cx:pt>
          <cx:pt idx="29867">IT</cx:pt>
          <cx:pt idx="29868">IT</cx:pt>
          <cx:pt idx="29869">IT</cx:pt>
          <cx:pt idx="29870">IT</cx:pt>
          <cx:pt idx="29871">IT</cx:pt>
          <cx:pt idx="29872">IT</cx:pt>
          <cx:pt idx="29873">IT</cx:pt>
          <cx:pt idx="29874">IT</cx:pt>
          <cx:pt idx="29875">IT</cx:pt>
          <cx:pt idx="29876">IT</cx:pt>
          <cx:pt idx="29877">IT</cx:pt>
          <cx:pt idx="29878">IT</cx:pt>
          <cx:pt idx="29879">IT</cx:pt>
          <cx:pt idx="29880">IT</cx:pt>
          <cx:pt idx="29881">IT</cx:pt>
          <cx:pt idx="29882">IT</cx:pt>
          <cx:pt idx="29883">IT</cx:pt>
          <cx:pt idx="29884">IT</cx:pt>
          <cx:pt idx="29885">IT</cx:pt>
          <cx:pt idx="29886">IT</cx:pt>
          <cx:pt idx="29887">IT</cx:pt>
          <cx:pt idx="29888">IT</cx:pt>
          <cx:pt idx="29889">IT</cx:pt>
          <cx:pt idx="29890">IT</cx:pt>
          <cx:pt idx="29891">IT</cx:pt>
          <cx:pt idx="29892">IT</cx:pt>
          <cx:pt idx="29893">IT</cx:pt>
          <cx:pt idx="29894">IT</cx:pt>
          <cx:pt idx="29895">IT</cx:pt>
          <cx:pt idx="29896">IT</cx:pt>
          <cx:pt idx="29897">IT</cx:pt>
          <cx:pt idx="29898">IT</cx:pt>
          <cx:pt idx="29899">IT</cx:pt>
          <cx:pt idx="29900">IT</cx:pt>
          <cx:pt idx="29901">IT</cx:pt>
          <cx:pt idx="29902">IT</cx:pt>
          <cx:pt idx="29903">IT</cx:pt>
          <cx:pt idx="29904">IT</cx:pt>
          <cx:pt idx="29905">IT</cx:pt>
          <cx:pt idx="29906">IT</cx:pt>
          <cx:pt idx="29907">IT</cx:pt>
          <cx:pt idx="29908">IT</cx:pt>
          <cx:pt idx="29909">IT</cx:pt>
          <cx:pt idx="29910">IT</cx:pt>
          <cx:pt idx="29911">IT</cx:pt>
          <cx:pt idx="29912">IT</cx:pt>
          <cx:pt idx="29913">IT</cx:pt>
          <cx:pt idx="29914">IT</cx:pt>
          <cx:pt idx="29915">IT</cx:pt>
          <cx:pt idx="29916">IT</cx:pt>
          <cx:pt idx="29917">IT</cx:pt>
          <cx:pt idx="29918">IT</cx:pt>
          <cx:pt idx="29919">IT</cx:pt>
          <cx:pt idx="29920">IT</cx:pt>
          <cx:pt idx="29921">IT</cx:pt>
          <cx:pt idx="29922">IT</cx:pt>
          <cx:pt idx="29923">IT</cx:pt>
          <cx:pt idx="29924">IT</cx:pt>
          <cx:pt idx="29925">IT</cx:pt>
          <cx:pt idx="29926">IT</cx:pt>
          <cx:pt idx="29927">IT</cx:pt>
          <cx:pt idx="29928">IT</cx:pt>
          <cx:pt idx="29929">IT</cx:pt>
          <cx:pt idx="29930">IT</cx:pt>
          <cx:pt idx="29931">IT</cx:pt>
          <cx:pt idx="29932">IT</cx:pt>
          <cx:pt idx="29933">IT</cx:pt>
          <cx:pt idx="29934">IT</cx:pt>
          <cx:pt idx="29935">IT</cx:pt>
          <cx:pt idx="29936">IT</cx:pt>
          <cx:pt idx="29937">IT</cx:pt>
          <cx:pt idx="29938">IT</cx:pt>
          <cx:pt idx="29939">IT</cx:pt>
          <cx:pt idx="29940">IT</cx:pt>
          <cx:pt idx="29941">IT</cx:pt>
          <cx:pt idx="29942">IT</cx:pt>
          <cx:pt idx="29943">IT</cx:pt>
          <cx:pt idx="29944">IT</cx:pt>
          <cx:pt idx="29945">IT</cx:pt>
          <cx:pt idx="29946">IT</cx:pt>
          <cx:pt idx="29947">IT</cx:pt>
          <cx:pt idx="29948">IT</cx:pt>
          <cx:pt idx="29949">IT</cx:pt>
          <cx:pt idx="29950">IT</cx:pt>
          <cx:pt idx="29951">IT</cx:pt>
          <cx:pt idx="29952">IT</cx:pt>
          <cx:pt idx="29953">IT</cx:pt>
          <cx:pt idx="29954">IT</cx:pt>
          <cx:pt idx="29955">IT</cx:pt>
          <cx:pt idx="29956">IT</cx:pt>
          <cx:pt idx="29957">IT</cx:pt>
          <cx:pt idx="29958">IT</cx:pt>
          <cx:pt idx="29959">IT</cx:pt>
          <cx:pt idx="29960">IT</cx:pt>
          <cx:pt idx="29961">IT</cx:pt>
          <cx:pt idx="29962">IT</cx:pt>
          <cx:pt idx="29963">IT</cx:pt>
          <cx:pt idx="29964">IT</cx:pt>
          <cx:pt idx="29965">IT</cx:pt>
          <cx:pt idx="29966">IT</cx:pt>
          <cx:pt idx="29967">IT</cx:pt>
          <cx:pt idx="29968">IT</cx:pt>
          <cx:pt idx="29969">IT</cx:pt>
          <cx:pt idx="29970">IT</cx:pt>
          <cx:pt idx="29971">IT</cx:pt>
          <cx:pt idx="29972">IT</cx:pt>
          <cx:pt idx="29973">IT</cx:pt>
          <cx:pt idx="29974">IT</cx:pt>
          <cx:pt idx="29975">IT</cx:pt>
          <cx:pt idx="29976">IT</cx:pt>
          <cx:pt idx="29977">IT</cx:pt>
          <cx:pt idx="29978">IT</cx:pt>
          <cx:pt idx="29979">IT</cx:pt>
          <cx:pt idx="29980">IT</cx:pt>
          <cx:pt idx="29981">IT</cx:pt>
          <cx:pt idx="29982">IT</cx:pt>
          <cx:pt idx="29983">IT</cx:pt>
          <cx:pt idx="29984">IT</cx:pt>
          <cx:pt idx="29985">IT</cx:pt>
          <cx:pt idx="29986">IT</cx:pt>
          <cx:pt idx="29987">IT</cx:pt>
          <cx:pt idx="29988">IT</cx:pt>
          <cx:pt idx="29989">IT</cx:pt>
          <cx:pt idx="29990">IT</cx:pt>
          <cx:pt idx="29991">IT</cx:pt>
          <cx:pt idx="29992">IT</cx:pt>
          <cx:pt idx="29993">IT</cx:pt>
          <cx:pt idx="29994">IT</cx:pt>
          <cx:pt idx="29995">IT</cx:pt>
          <cx:pt idx="29996">IT</cx:pt>
          <cx:pt idx="29997">IT</cx:pt>
          <cx:pt idx="29998">IT</cx:pt>
          <cx:pt idx="29999">IT</cx:pt>
          <cx:pt idx="30000">IT</cx:pt>
          <cx:pt idx="30001">IT</cx:pt>
          <cx:pt idx="30002">IT</cx:pt>
          <cx:pt idx="30003">IT</cx:pt>
          <cx:pt idx="30004">IT</cx:pt>
          <cx:pt idx="30005">IT</cx:pt>
          <cx:pt idx="30006">IT</cx:pt>
          <cx:pt idx="30007">IT</cx:pt>
          <cx:pt idx="30008">IT</cx:pt>
          <cx:pt idx="30009">IT</cx:pt>
          <cx:pt idx="30010">IT</cx:pt>
          <cx:pt idx="30011">IT</cx:pt>
          <cx:pt idx="30012">IT</cx:pt>
          <cx:pt idx="30013">IT</cx:pt>
          <cx:pt idx="30014">IT</cx:pt>
          <cx:pt idx="30015">IT</cx:pt>
          <cx:pt idx="30016">IT</cx:pt>
          <cx:pt idx="30017">IT</cx:pt>
          <cx:pt idx="30018">IT</cx:pt>
          <cx:pt idx="30019">IT</cx:pt>
          <cx:pt idx="30020">IT</cx:pt>
          <cx:pt idx="30021">IT</cx:pt>
          <cx:pt idx="30022">IT</cx:pt>
          <cx:pt idx="30023">IT</cx:pt>
          <cx:pt idx="30024">IT</cx:pt>
          <cx:pt idx="30025">IT</cx:pt>
          <cx:pt idx="30026">IT</cx:pt>
          <cx:pt idx="30027">IT</cx:pt>
          <cx:pt idx="30028">IT</cx:pt>
          <cx:pt idx="30029">IT</cx:pt>
          <cx:pt idx="30030">IT</cx:pt>
          <cx:pt idx="30031">IT</cx:pt>
          <cx:pt idx="30032">IT</cx:pt>
          <cx:pt idx="30033">IT</cx:pt>
          <cx:pt idx="30034">IT</cx:pt>
          <cx:pt idx="30035">IT</cx:pt>
          <cx:pt idx="30036">IT</cx:pt>
          <cx:pt idx="30037">IT</cx:pt>
          <cx:pt idx="30038">IT</cx:pt>
          <cx:pt idx="30039">IT</cx:pt>
          <cx:pt idx="30040">IT</cx:pt>
          <cx:pt idx="30041">IT</cx:pt>
          <cx:pt idx="30042">IT</cx:pt>
          <cx:pt idx="30043">IT</cx:pt>
          <cx:pt idx="30044">IT</cx:pt>
          <cx:pt idx="30045">IT</cx:pt>
          <cx:pt idx="30046">IT</cx:pt>
          <cx:pt idx="30047">IT</cx:pt>
          <cx:pt idx="30048">IT</cx:pt>
          <cx:pt idx="30049">IT</cx:pt>
          <cx:pt idx="30050">IT</cx:pt>
          <cx:pt idx="30051">IT</cx:pt>
          <cx:pt idx="30052">IT</cx:pt>
          <cx:pt idx="30053">IT</cx:pt>
          <cx:pt idx="30054">IT</cx:pt>
          <cx:pt idx="30055">IT</cx:pt>
          <cx:pt idx="30056">IT</cx:pt>
          <cx:pt idx="30057">IT</cx:pt>
          <cx:pt idx="30058">IT</cx:pt>
          <cx:pt idx="30059">IT</cx:pt>
          <cx:pt idx="30060">IT</cx:pt>
          <cx:pt idx="30061">IT</cx:pt>
          <cx:pt idx="30062">IT</cx:pt>
          <cx:pt idx="30063">IT</cx:pt>
          <cx:pt idx="30064">IT</cx:pt>
          <cx:pt idx="30065">IT</cx:pt>
          <cx:pt idx="30066">IT</cx:pt>
          <cx:pt idx="30067">IT</cx:pt>
          <cx:pt idx="30068">IT</cx:pt>
          <cx:pt idx="30069">IT</cx:pt>
          <cx:pt idx="30070">IT</cx:pt>
          <cx:pt idx="30071">IT</cx:pt>
          <cx:pt idx="30072">IT</cx:pt>
          <cx:pt idx="30073">IT</cx:pt>
          <cx:pt idx="30074">IT</cx:pt>
          <cx:pt idx="30075">IT</cx:pt>
          <cx:pt idx="30076">IT</cx:pt>
          <cx:pt idx="30077">IT</cx:pt>
          <cx:pt idx="30078">IT</cx:pt>
          <cx:pt idx="30079">IT</cx:pt>
          <cx:pt idx="30080">IT</cx:pt>
          <cx:pt idx="30081">IT</cx:pt>
          <cx:pt idx="30082">IT</cx:pt>
          <cx:pt idx="30083">IT</cx:pt>
          <cx:pt idx="30084">IT</cx:pt>
          <cx:pt idx="30085">IT</cx:pt>
          <cx:pt idx="30086">IT</cx:pt>
          <cx:pt idx="30087">IT</cx:pt>
          <cx:pt idx="30088">IT</cx:pt>
          <cx:pt idx="30089">IT</cx:pt>
          <cx:pt idx="30090">IT</cx:pt>
          <cx:pt idx="30091">IT</cx:pt>
          <cx:pt idx="30092">IT</cx:pt>
          <cx:pt idx="30093">IT</cx:pt>
          <cx:pt idx="30094">IT</cx:pt>
          <cx:pt idx="30095">IT</cx:pt>
          <cx:pt idx="30096">IT</cx:pt>
          <cx:pt idx="30097">IT</cx:pt>
          <cx:pt idx="30098">IT</cx:pt>
          <cx:pt idx="30099">IT</cx:pt>
          <cx:pt idx="30100">IT</cx:pt>
          <cx:pt idx="30101">IT</cx:pt>
          <cx:pt idx="30102">IT</cx:pt>
          <cx:pt idx="30103">IT</cx:pt>
          <cx:pt idx="30104">IT</cx:pt>
          <cx:pt idx="30105">IT</cx:pt>
          <cx:pt idx="30106">IT</cx:pt>
          <cx:pt idx="30107">IT</cx:pt>
          <cx:pt idx="30108">IT</cx:pt>
          <cx:pt idx="30109">IT</cx:pt>
          <cx:pt idx="30110">IT</cx:pt>
          <cx:pt idx="30111">IT</cx:pt>
          <cx:pt idx="30112">IT</cx:pt>
          <cx:pt idx="30113">IT</cx:pt>
          <cx:pt idx="30114">IT</cx:pt>
          <cx:pt idx="30115">IT</cx:pt>
          <cx:pt idx="30116">IT</cx:pt>
          <cx:pt idx="30117">IT</cx:pt>
          <cx:pt idx="30118">IT</cx:pt>
          <cx:pt idx="30119">IT</cx:pt>
          <cx:pt idx="30120">IT</cx:pt>
          <cx:pt idx="30121">IT</cx:pt>
          <cx:pt idx="30122">IT</cx:pt>
          <cx:pt idx="30123">IT</cx:pt>
          <cx:pt idx="30124">IT</cx:pt>
          <cx:pt idx="30125">IT</cx:pt>
          <cx:pt idx="30126">IT</cx:pt>
          <cx:pt idx="30127">IT</cx:pt>
          <cx:pt idx="30128">IT</cx:pt>
          <cx:pt idx="30129">IT</cx:pt>
          <cx:pt idx="30130">IT</cx:pt>
          <cx:pt idx="30131">IT</cx:pt>
          <cx:pt idx="30132">IT</cx:pt>
          <cx:pt idx="30133">IT</cx:pt>
          <cx:pt idx="30134">IT</cx:pt>
          <cx:pt idx="30135">IT</cx:pt>
          <cx:pt idx="30136">IT</cx:pt>
          <cx:pt idx="30137">IT</cx:pt>
          <cx:pt idx="30138">IT</cx:pt>
          <cx:pt idx="30139">IT</cx:pt>
          <cx:pt idx="30140">IT</cx:pt>
          <cx:pt idx="30141">IT</cx:pt>
          <cx:pt idx="30142">IT</cx:pt>
          <cx:pt idx="30143">IT</cx:pt>
          <cx:pt idx="30144">IT</cx:pt>
          <cx:pt idx="30145">IT</cx:pt>
          <cx:pt idx="30146">IT</cx:pt>
          <cx:pt idx="30147">IT</cx:pt>
          <cx:pt idx="30148">IT</cx:pt>
          <cx:pt idx="30149">IT</cx:pt>
          <cx:pt idx="30150">IT</cx:pt>
          <cx:pt idx="30151">IT</cx:pt>
          <cx:pt idx="30152">IT</cx:pt>
          <cx:pt idx="30153">IT</cx:pt>
          <cx:pt idx="30154">IT</cx:pt>
          <cx:pt idx="30155">IT</cx:pt>
          <cx:pt idx="30156">IT</cx:pt>
          <cx:pt idx="30157">IT</cx:pt>
          <cx:pt idx="30158">IT</cx:pt>
          <cx:pt idx="30159">IT</cx:pt>
          <cx:pt idx="30160">IT</cx:pt>
          <cx:pt idx="30161">IT</cx:pt>
          <cx:pt idx="30162">IT</cx:pt>
          <cx:pt idx="30163">IT</cx:pt>
          <cx:pt idx="30164">IT</cx:pt>
          <cx:pt idx="30165">IT</cx:pt>
          <cx:pt idx="30166">IT</cx:pt>
          <cx:pt idx="30167">IT</cx:pt>
          <cx:pt idx="30168">IT</cx:pt>
          <cx:pt idx="30169">IT</cx:pt>
          <cx:pt idx="30170">IT</cx:pt>
          <cx:pt idx="30171">IT</cx:pt>
          <cx:pt idx="30172">IT</cx:pt>
          <cx:pt idx="30173">IT</cx:pt>
          <cx:pt idx="30174">IT</cx:pt>
          <cx:pt idx="30175">IT</cx:pt>
          <cx:pt idx="30176">IT</cx:pt>
          <cx:pt idx="30177">IT</cx:pt>
          <cx:pt idx="30178">IT</cx:pt>
          <cx:pt idx="30179">IT</cx:pt>
          <cx:pt idx="30180">IT</cx:pt>
          <cx:pt idx="30181">IT</cx:pt>
          <cx:pt idx="30182">IT</cx:pt>
          <cx:pt idx="30183">IT</cx:pt>
          <cx:pt idx="30184">IT</cx:pt>
          <cx:pt idx="30185">IT</cx:pt>
          <cx:pt idx="30186">IT</cx:pt>
          <cx:pt idx="30187">IT</cx:pt>
          <cx:pt idx="30188">IT</cx:pt>
          <cx:pt idx="30189">IT</cx:pt>
          <cx:pt idx="30190">IT</cx:pt>
          <cx:pt idx="30191">IT</cx:pt>
          <cx:pt idx="30192">IT</cx:pt>
          <cx:pt idx="30193">IT</cx:pt>
          <cx:pt idx="30194">IT</cx:pt>
          <cx:pt idx="30195">IT</cx:pt>
          <cx:pt idx="30196">IT</cx:pt>
          <cx:pt idx="30197">IT</cx:pt>
          <cx:pt idx="30198">IT</cx:pt>
          <cx:pt idx="30199">IT</cx:pt>
          <cx:pt idx="30200">IT</cx:pt>
          <cx:pt idx="30201">IT</cx:pt>
          <cx:pt idx="30202">IT</cx:pt>
          <cx:pt idx="30203">IT</cx:pt>
          <cx:pt idx="30204">IT</cx:pt>
          <cx:pt idx="30205">IT</cx:pt>
          <cx:pt idx="30206">IT</cx:pt>
          <cx:pt idx="30207">IT</cx:pt>
          <cx:pt idx="30208">IT</cx:pt>
          <cx:pt idx="30209">IT</cx:pt>
          <cx:pt idx="30210">IT</cx:pt>
          <cx:pt idx="30211">IT</cx:pt>
          <cx:pt idx="30212">IT</cx:pt>
          <cx:pt idx="30213">IT</cx:pt>
          <cx:pt idx="30214">IT</cx:pt>
          <cx:pt idx="30215">IT</cx:pt>
          <cx:pt idx="30216">IT</cx:pt>
          <cx:pt idx="30217">IT</cx:pt>
          <cx:pt idx="30218">IT</cx:pt>
          <cx:pt idx="30219">IT</cx:pt>
          <cx:pt idx="30220">IT</cx:pt>
          <cx:pt idx="30221">IT</cx:pt>
          <cx:pt idx="30222">IT</cx:pt>
          <cx:pt idx="30223">IT</cx:pt>
          <cx:pt idx="30224">IT</cx:pt>
          <cx:pt idx="30225">IT</cx:pt>
          <cx:pt idx="30226">IT</cx:pt>
          <cx:pt idx="30227">IT</cx:pt>
          <cx:pt idx="30228">IT</cx:pt>
          <cx:pt idx="30229">IT</cx:pt>
          <cx:pt idx="30230">IT</cx:pt>
          <cx:pt idx="30231">IT</cx:pt>
          <cx:pt idx="30232">IT</cx:pt>
          <cx:pt idx="30233">IT</cx:pt>
          <cx:pt idx="30234">IT</cx:pt>
          <cx:pt idx="30235">IT</cx:pt>
          <cx:pt idx="30236">IT</cx:pt>
          <cx:pt idx="30237">IT</cx:pt>
          <cx:pt idx="30238">IT</cx:pt>
          <cx:pt idx="30239">IT</cx:pt>
          <cx:pt idx="30240">IT</cx:pt>
          <cx:pt idx="30241">IT</cx:pt>
          <cx:pt idx="30242">IT</cx:pt>
          <cx:pt idx="30243">IT</cx:pt>
          <cx:pt idx="30244">IT</cx:pt>
          <cx:pt idx="30245">IT</cx:pt>
          <cx:pt idx="30246">IT</cx:pt>
          <cx:pt idx="30247">IT</cx:pt>
          <cx:pt idx="30248">IT</cx:pt>
          <cx:pt idx="30249">IT</cx:pt>
          <cx:pt idx="30250">IT</cx:pt>
          <cx:pt idx="30251">IT</cx:pt>
          <cx:pt idx="30252">IT</cx:pt>
          <cx:pt idx="30253">IT</cx:pt>
          <cx:pt idx="30254">IT</cx:pt>
          <cx:pt idx="30255">IT</cx:pt>
          <cx:pt idx="30256">IT</cx:pt>
          <cx:pt idx="30257">IT</cx:pt>
          <cx:pt idx="30258">IT</cx:pt>
          <cx:pt idx="30259">IT</cx:pt>
          <cx:pt idx="30260">IT</cx:pt>
          <cx:pt idx="30261">IT</cx:pt>
          <cx:pt idx="30262">IT</cx:pt>
          <cx:pt idx="30263">IT</cx:pt>
          <cx:pt idx="30264">IT</cx:pt>
          <cx:pt idx="30265">IT</cx:pt>
          <cx:pt idx="30266">IT</cx:pt>
          <cx:pt idx="30267">IT</cx:pt>
          <cx:pt idx="30268">IT</cx:pt>
          <cx:pt idx="30269">IT</cx:pt>
          <cx:pt idx="30270">IT</cx:pt>
          <cx:pt idx="30271">IT</cx:pt>
          <cx:pt idx="30272">IT</cx:pt>
          <cx:pt idx="30273">IT</cx:pt>
          <cx:pt idx="30274">IT</cx:pt>
          <cx:pt idx="30275">IT</cx:pt>
          <cx:pt idx="30276">IT</cx:pt>
          <cx:pt idx="30277">IT</cx:pt>
          <cx:pt idx="30278">IT</cx:pt>
          <cx:pt idx="30279">IT</cx:pt>
          <cx:pt idx="30280">IT</cx:pt>
          <cx:pt idx="30281">IT</cx:pt>
          <cx:pt idx="30282">IT</cx:pt>
          <cx:pt idx="30283">IT</cx:pt>
          <cx:pt idx="30284">IT</cx:pt>
          <cx:pt idx="30285">IT</cx:pt>
          <cx:pt idx="30286">IT</cx:pt>
          <cx:pt idx="30287">IT</cx:pt>
          <cx:pt idx="30288">IT</cx:pt>
          <cx:pt idx="30289">IT</cx:pt>
          <cx:pt idx="30290">IT</cx:pt>
          <cx:pt idx="30291">IT</cx:pt>
          <cx:pt idx="30292">IT</cx:pt>
          <cx:pt idx="30293">IT</cx:pt>
          <cx:pt idx="30294">IT</cx:pt>
          <cx:pt idx="30295">IT</cx:pt>
          <cx:pt idx="30296">IT</cx:pt>
          <cx:pt idx="30297">IT</cx:pt>
          <cx:pt idx="30298">IT</cx:pt>
          <cx:pt idx="30299">IT</cx:pt>
          <cx:pt idx="30300">IT</cx:pt>
          <cx:pt idx="30301">IT</cx:pt>
          <cx:pt idx="30302">IT</cx:pt>
          <cx:pt idx="30303">IT</cx:pt>
          <cx:pt idx="30304">IT</cx:pt>
          <cx:pt idx="30305">IT</cx:pt>
          <cx:pt idx="30306">IT</cx:pt>
          <cx:pt idx="30307">IT</cx:pt>
          <cx:pt idx="30308">IT</cx:pt>
          <cx:pt idx="30309">IT</cx:pt>
          <cx:pt idx="30310">IT</cx:pt>
          <cx:pt idx="30311">IT</cx:pt>
          <cx:pt idx="30312">IT</cx:pt>
          <cx:pt idx="30313">IT</cx:pt>
          <cx:pt idx="30314">IT</cx:pt>
          <cx:pt idx="30315">IT</cx:pt>
          <cx:pt idx="30316">IT</cx:pt>
          <cx:pt idx="30317">IT</cx:pt>
          <cx:pt idx="30318">IT</cx:pt>
          <cx:pt idx="30319">IT</cx:pt>
          <cx:pt idx="30320">IT</cx:pt>
          <cx:pt idx="30321">IT</cx:pt>
          <cx:pt idx="30322">IT</cx:pt>
          <cx:pt idx="30323">IT</cx:pt>
          <cx:pt idx="30324">IT</cx:pt>
          <cx:pt idx="30325">IT</cx:pt>
          <cx:pt idx="30326">IT</cx:pt>
          <cx:pt idx="30327">IT</cx:pt>
          <cx:pt idx="30328">IT</cx:pt>
          <cx:pt idx="30329">IT</cx:pt>
          <cx:pt idx="30330">IT</cx:pt>
          <cx:pt idx="30331">IT</cx:pt>
          <cx:pt idx="30332">IT</cx:pt>
          <cx:pt idx="30333">IT</cx:pt>
          <cx:pt idx="30334">IT</cx:pt>
          <cx:pt idx="30335">IT</cx:pt>
          <cx:pt idx="30336">IT</cx:pt>
          <cx:pt idx="30337">IT</cx:pt>
          <cx:pt idx="30338">IT</cx:pt>
          <cx:pt idx="30339">IT</cx:pt>
          <cx:pt idx="30340">IT</cx:pt>
          <cx:pt idx="30341">IT</cx:pt>
          <cx:pt idx="30342">IT</cx:pt>
          <cx:pt idx="30343">IT</cx:pt>
          <cx:pt idx="30344">IT</cx:pt>
          <cx:pt idx="30345">IT</cx:pt>
          <cx:pt idx="30346">IT</cx:pt>
          <cx:pt idx="30347">IT</cx:pt>
          <cx:pt idx="30348">IT</cx:pt>
          <cx:pt idx="30349">IT</cx:pt>
          <cx:pt idx="30350">IT</cx:pt>
          <cx:pt idx="30351">IT</cx:pt>
          <cx:pt idx="30352">IT</cx:pt>
          <cx:pt idx="30353">IT</cx:pt>
          <cx:pt idx="30354">IT</cx:pt>
          <cx:pt idx="30355">IT</cx:pt>
          <cx:pt idx="30356">IT</cx:pt>
          <cx:pt idx="30357">IT</cx:pt>
          <cx:pt idx="30358">IT</cx:pt>
          <cx:pt idx="30359">IT</cx:pt>
          <cx:pt idx="30360">IT</cx:pt>
          <cx:pt idx="30361">IT</cx:pt>
          <cx:pt idx="30362">IT</cx:pt>
          <cx:pt idx="30363">IT</cx:pt>
          <cx:pt idx="30364">IT</cx:pt>
          <cx:pt idx="30365">IT</cx:pt>
          <cx:pt idx="30366">IT</cx:pt>
          <cx:pt idx="30367">IT</cx:pt>
          <cx:pt idx="30368">IT</cx:pt>
          <cx:pt idx="30369">IT</cx:pt>
          <cx:pt idx="30370">IT</cx:pt>
          <cx:pt idx="30371">IT</cx:pt>
          <cx:pt idx="30372">IT</cx:pt>
          <cx:pt idx="30373">IT</cx:pt>
          <cx:pt idx="30374">IT</cx:pt>
          <cx:pt idx="30375">IT</cx:pt>
          <cx:pt idx="30376">IT</cx:pt>
          <cx:pt idx="30377">IT</cx:pt>
          <cx:pt idx="30378">IT</cx:pt>
          <cx:pt idx="30379">IT</cx:pt>
          <cx:pt idx="30380">IT</cx:pt>
          <cx:pt idx="30381">IT</cx:pt>
          <cx:pt idx="30382">IT</cx:pt>
          <cx:pt idx="30383">IT</cx:pt>
          <cx:pt idx="30384">IT</cx:pt>
          <cx:pt idx="30385">IT</cx:pt>
          <cx:pt idx="30386">IT</cx:pt>
          <cx:pt idx="30387">IT</cx:pt>
          <cx:pt idx="30388">IT</cx:pt>
          <cx:pt idx="30389">IT</cx:pt>
          <cx:pt idx="30390">IT</cx:pt>
          <cx:pt idx="30391">IT</cx:pt>
          <cx:pt idx="30392">IT</cx:pt>
          <cx:pt idx="30393">IT</cx:pt>
          <cx:pt idx="30394">IT</cx:pt>
          <cx:pt idx="30395">IT</cx:pt>
          <cx:pt idx="30396">IT</cx:pt>
          <cx:pt idx="30397">IT</cx:pt>
          <cx:pt idx="30398">IT</cx:pt>
          <cx:pt idx="30399">LT</cx:pt>
          <cx:pt idx="30400">LT</cx:pt>
          <cx:pt idx="30401">LT</cx:pt>
          <cx:pt idx="30402">LT</cx:pt>
          <cx:pt idx="30403">LT</cx:pt>
          <cx:pt idx="30404">LT</cx:pt>
          <cx:pt idx="30405">LT</cx:pt>
          <cx:pt idx="30406">LT</cx:pt>
          <cx:pt idx="30407">LT</cx:pt>
          <cx:pt idx="30408">LT</cx:pt>
          <cx:pt idx="30409">LT</cx:pt>
          <cx:pt idx="30410">LT</cx:pt>
          <cx:pt idx="30411">LT</cx:pt>
          <cx:pt idx="30412">LT</cx:pt>
          <cx:pt idx="30413">LT</cx:pt>
          <cx:pt idx="30414">LT</cx:pt>
          <cx:pt idx="30415">LT</cx:pt>
          <cx:pt idx="30416">LT</cx:pt>
          <cx:pt idx="30417">LT</cx:pt>
          <cx:pt idx="30418">LT</cx:pt>
          <cx:pt idx="30419">LT</cx:pt>
          <cx:pt idx="30420">LT</cx:pt>
          <cx:pt idx="30421">LT</cx:pt>
          <cx:pt idx="30422">LT</cx:pt>
          <cx:pt idx="30423">LT</cx:pt>
          <cx:pt idx="30424">LT</cx:pt>
          <cx:pt idx="30425">LT</cx:pt>
          <cx:pt idx="30426">LT</cx:pt>
          <cx:pt idx="30427">LT</cx:pt>
          <cx:pt idx="30428">LT</cx:pt>
          <cx:pt idx="30429">LT</cx:pt>
          <cx:pt idx="30430">LT</cx:pt>
          <cx:pt idx="30431">LT</cx:pt>
          <cx:pt idx="30432">LT</cx:pt>
          <cx:pt idx="30433">LT</cx:pt>
          <cx:pt idx="30434">LT</cx:pt>
          <cx:pt idx="30435">LT</cx:pt>
          <cx:pt idx="30436">LT</cx:pt>
          <cx:pt idx="30437">LT</cx:pt>
          <cx:pt idx="30438">LT</cx:pt>
          <cx:pt idx="30439">LT</cx:pt>
          <cx:pt idx="30440">LT</cx:pt>
          <cx:pt idx="30441">LT</cx:pt>
          <cx:pt idx="30442">LT</cx:pt>
          <cx:pt idx="30443">LT</cx:pt>
          <cx:pt idx="30444">LT</cx:pt>
          <cx:pt idx="30445">LT</cx:pt>
          <cx:pt idx="30446">LT</cx:pt>
          <cx:pt idx="30447">LT</cx:pt>
          <cx:pt idx="30448">LT</cx:pt>
          <cx:pt idx="30449">LT</cx:pt>
          <cx:pt idx="30450">LT</cx:pt>
          <cx:pt idx="30451">LT</cx:pt>
          <cx:pt idx="30452">LT</cx:pt>
          <cx:pt idx="30453">LT</cx:pt>
          <cx:pt idx="30454">LT</cx:pt>
          <cx:pt idx="30455">LT</cx:pt>
          <cx:pt idx="30456">LT</cx:pt>
          <cx:pt idx="30457">LT</cx:pt>
          <cx:pt idx="30458">LT</cx:pt>
          <cx:pt idx="30459">LT</cx:pt>
          <cx:pt idx="30460">LT</cx:pt>
          <cx:pt idx="30461">LT</cx:pt>
          <cx:pt idx="30462">LT</cx:pt>
          <cx:pt idx="30463">LT</cx:pt>
          <cx:pt idx="30464">LT</cx:pt>
          <cx:pt idx="30465">LT</cx:pt>
          <cx:pt idx="30466">LT</cx:pt>
          <cx:pt idx="30467">LT</cx:pt>
          <cx:pt idx="30468">LT</cx:pt>
          <cx:pt idx="30469">LT</cx:pt>
          <cx:pt idx="30470">LT</cx:pt>
          <cx:pt idx="30471">LT</cx:pt>
          <cx:pt idx="30472">LT</cx:pt>
          <cx:pt idx="30473">LT</cx:pt>
          <cx:pt idx="30474">LT</cx:pt>
          <cx:pt idx="30475">LT</cx:pt>
          <cx:pt idx="30476">LT</cx:pt>
          <cx:pt idx="30477">LT</cx:pt>
          <cx:pt idx="30478">LT</cx:pt>
          <cx:pt idx="30479">LT</cx:pt>
          <cx:pt idx="30480">LT</cx:pt>
          <cx:pt idx="30481">LT</cx:pt>
          <cx:pt idx="30482">LT</cx:pt>
          <cx:pt idx="30483">LT</cx:pt>
          <cx:pt idx="30484">LT</cx:pt>
          <cx:pt idx="30485">LT</cx:pt>
          <cx:pt idx="30486">LT</cx:pt>
          <cx:pt idx="30487">LT</cx:pt>
          <cx:pt idx="30488">LT</cx:pt>
          <cx:pt idx="30489">LT</cx:pt>
          <cx:pt idx="30490">LT</cx:pt>
          <cx:pt idx="30491">LT</cx:pt>
          <cx:pt idx="30492">LT</cx:pt>
          <cx:pt idx="30493">LT</cx:pt>
          <cx:pt idx="30494">LT</cx:pt>
          <cx:pt idx="30495">LT</cx:pt>
          <cx:pt idx="30496">LT</cx:pt>
          <cx:pt idx="30497">LT</cx:pt>
          <cx:pt idx="30498">LT</cx:pt>
          <cx:pt idx="30499">LT</cx:pt>
          <cx:pt idx="30500">LT</cx:pt>
          <cx:pt idx="30501">LT</cx:pt>
          <cx:pt idx="30502">LT</cx:pt>
          <cx:pt idx="30503">LT</cx:pt>
          <cx:pt idx="30504">LT</cx:pt>
          <cx:pt idx="30505">LT</cx:pt>
          <cx:pt idx="30506">LT</cx:pt>
          <cx:pt idx="30507">LT</cx:pt>
          <cx:pt idx="30508">LT</cx:pt>
          <cx:pt idx="30509">LT</cx:pt>
          <cx:pt idx="30510">LT</cx:pt>
          <cx:pt idx="30511">LT</cx:pt>
          <cx:pt idx="30512">LT</cx:pt>
          <cx:pt idx="30513">LT</cx:pt>
          <cx:pt idx="30514">LT</cx:pt>
          <cx:pt idx="30515">LT</cx:pt>
          <cx:pt idx="30516">LT</cx:pt>
          <cx:pt idx="30517">LT</cx:pt>
          <cx:pt idx="30518">LT</cx:pt>
          <cx:pt idx="30519">LT</cx:pt>
          <cx:pt idx="30520">LT</cx:pt>
          <cx:pt idx="30521">LT</cx:pt>
          <cx:pt idx="30522">LT</cx:pt>
          <cx:pt idx="30523">LT</cx:pt>
          <cx:pt idx="30524">LT</cx:pt>
          <cx:pt idx="30525">LT</cx:pt>
          <cx:pt idx="30526">LT</cx:pt>
          <cx:pt idx="30527">LT</cx:pt>
          <cx:pt idx="30528">LT</cx:pt>
          <cx:pt idx="30529">LT</cx:pt>
          <cx:pt idx="30530">LT</cx:pt>
          <cx:pt idx="30531">LT</cx:pt>
          <cx:pt idx="30532">LT</cx:pt>
          <cx:pt idx="30533">LT</cx:pt>
          <cx:pt idx="30534">LT</cx:pt>
          <cx:pt idx="30535">LT</cx:pt>
          <cx:pt idx="30536">LT</cx:pt>
          <cx:pt idx="30537">LT</cx:pt>
          <cx:pt idx="30538">LT</cx:pt>
          <cx:pt idx="30539">LT</cx:pt>
          <cx:pt idx="30540">LT</cx:pt>
          <cx:pt idx="30541">LT</cx:pt>
          <cx:pt idx="30542">LT</cx:pt>
          <cx:pt idx="30543">LT</cx:pt>
          <cx:pt idx="30544">LT</cx:pt>
          <cx:pt idx="30545">LT</cx:pt>
          <cx:pt idx="30546">LT</cx:pt>
          <cx:pt idx="30547">LT</cx:pt>
          <cx:pt idx="30548">LT</cx:pt>
          <cx:pt idx="30549">LT</cx:pt>
          <cx:pt idx="30550">LT</cx:pt>
          <cx:pt idx="30551">LT</cx:pt>
          <cx:pt idx="30552">LT</cx:pt>
          <cx:pt idx="30553">LT</cx:pt>
          <cx:pt idx="30554">LT</cx:pt>
          <cx:pt idx="30555">LT</cx:pt>
          <cx:pt idx="30556">LT</cx:pt>
          <cx:pt idx="30557">LT</cx:pt>
          <cx:pt idx="30558">LT</cx:pt>
          <cx:pt idx="30559">LT</cx:pt>
          <cx:pt idx="30560">LT</cx:pt>
          <cx:pt idx="30561">LT</cx:pt>
          <cx:pt idx="30562">LT</cx:pt>
          <cx:pt idx="30563">LT</cx:pt>
          <cx:pt idx="30564">LT</cx:pt>
          <cx:pt idx="30565">LT</cx:pt>
          <cx:pt idx="30566">LT</cx:pt>
          <cx:pt idx="30567">LT</cx:pt>
          <cx:pt idx="30568">LT</cx:pt>
          <cx:pt idx="30569">LT</cx:pt>
          <cx:pt idx="30570">LT</cx:pt>
          <cx:pt idx="30571">LT</cx:pt>
          <cx:pt idx="30572">LT</cx:pt>
          <cx:pt idx="30573">LT</cx:pt>
          <cx:pt idx="30574">LT</cx:pt>
          <cx:pt idx="30575">LT</cx:pt>
          <cx:pt idx="30576">LT</cx:pt>
          <cx:pt idx="30577">LT</cx:pt>
          <cx:pt idx="30578">LT</cx:pt>
          <cx:pt idx="30579">LT</cx:pt>
          <cx:pt idx="30580">LT</cx:pt>
          <cx:pt idx="30581">LT</cx:pt>
          <cx:pt idx="30582">LT</cx:pt>
          <cx:pt idx="30583">LT</cx:pt>
          <cx:pt idx="30584">LT</cx:pt>
          <cx:pt idx="30585">LT</cx:pt>
          <cx:pt idx="30586">LT</cx:pt>
          <cx:pt idx="30587">LT</cx:pt>
          <cx:pt idx="30588">LT</cx:pt>
          <cx:pt idx="30589">LT</cx:pt>
          <cx:pt idx="30590">LT</cx:pt>
          <cx:pt idx="30591">LT</cx:pt>
          <cx:pt idx="30592">LT</cx:pt>
          <cx:pt idx="30593">LT</cx:pt>
          <cx:pt idx="30594">LT</cx:pt>
          <cx:pt idx="30595">LT</cx:pt>
          <cx:pt idx="30596">LT</cx:pt>
          <cx:pt idx="30597">LT</cx:pt>
          <cx:pt idx="30598">LT</cx:pt>
          <cx:pt idx="30599">LT</cx:pt>
          <cx:pt idx="30600">LT</cx:pt>
          <cx:pt idx="30601">LT</cx:pt>
          <cx:pt idx="30602">LT</cx:pt>
          <cx:pt idx="30603">LT</cx:pt>
          <cx:pt idx="30604">LT</cx:pt>
          <cx:pt idx="30605">LT</cx:pt>
          <cx:pt idx="30606">LT</cx:pt>
          <cx:pt idx="30607">LT</cx:pt>
          <cx:pt idx="30608">LT</cx:pt>
          <cx:pt idx="30609">LT</cx:pt>
          <cx:pt idx="30610">LT</cx:pt>
          <cx:pt idx="30611">LT</cx:pt>
          <cx:pt idx="30612">LT</cx:pt>
          <cx:pt idx="30613">LT</cx:pt>
          <cx:pt idx="30614">LT</cx:pt>
          <cx:pt idx="30615">LT</cx:pt>
          <cx:pt idx="30616">LT</cx:pt>
          <cx:pt idx="30617">LT</cx:pt>
          <cx:pt idx="30618">LT</cx:pt>
          <cx:pt idx="30619">LT</cx:pt>
          <cx:pt idx="30620">LT</cx:pt>
          <cx:pt idx="30621">LT</cx:pt>
          <cx:pt idx="30622">LT</cx:pt>
          <cx:pt idx="30623">LT</cx:pt>
          <cx:pt idx="30624">LT</cx:pt>
          <cx:pt idx="30625">LT</cx:pt>
          <cx:pt idx="30626">LT</cx:pt>
          <cx:pt idx="30627">LT</cx:pt>
          <cx:pt idx="30628">LT</cx:pt>
          <cx:pt idx="30629">LT</cx:pt>
          <cx:pt idx="30630">LT</cx:pt>
          <cx:pt idx="30631">LT</cx:pt>
          <cx:pt idx="30632">LT</cx:pt>
          <cx:pt idx="30633">LT</cx:pt>
          <cx:pt idx="30634">LT</cx:pt>
          <cx:pt idx="30635">LT</cx:pt>
          <cx:pt idx="30636">LT</cx:pt>
          <cx:pt idx="30637">LT</cx:pt>
          <cx:pt idx="30638">LT</cx:pt>
          <cx:pt idx="30639">LT</cx:pt>
          <cx:pt idx="30640">LT</cx:pt>
          <cx:pt idx="30641">LT</cx:pt>
          <cx:pt idx="30642">LT</cx:pt>
          <cx:pt idx="30643">LT</cx:pt>
          <cx:pt idx="30644">LT</cx:pt>
          <cx:pt idx="30645">LT</cx:pt>
          <cx:pt idx="30646">LT</cx:pt>
          <cx:pt idx="30647">LT</cx:pt>
          <cx:pt idx="30648">LT</cx:pt>
          <cx:pt idx="30649">LT</cx:pt>
          <cx:pt idx="30650">LT</cx:pt>
          <cx:pt idx="30651">LT</cx:pt>
          <cx:pt idx="30652">LT</cx:pt>
          <cx:pt idx="30653">LT</cx:pt>
          <cx:pt idx="30654">LT</cx:pt>
          <cx:pt idx="30655">LT</cx:pt>
          <cx:pt idx="30656">LT</cx:pt>
          <cx:pt idx="30657">LT</cx:pt>
          <cx:pt idx="30658">LT</cx:pt>
          <cx:pt idx="30659">LT</cx:pt>
          <cx:pt idx="30660">LT</cx:pt>
          <cx:pt idx="30661">LT</cx:pt>
          <cx:pt idx="30662">LT</cx:pt>
          <cx:pt idx="30663">LT</cx:pt>
          <cx:pt idx="30664">LT</cx:pt>
          <cx:pt idx="30665">LT</cx:pt>
          <cx:pt idx="30666">LT</cx:pt>
          <cx:pt idx="30667">LT</cx:pt>
          <cx:pt idx="30668">LT</cx:pt>
          <cx:pt idx="30669">LT</cx:pt>
          <cx:pt idx="30670">LT</cx:pt>
          <cx:pt idx="30671">LT</cx:pt>
          <cx:pt idx="30672">LT</cx:pt>
          <cx:pt idx="30673">LT</cx:pt>
          <cx:pt idx="30674">LT</cx:pt>
          <cx:pt idx="30675">LT</cx:pt>
          <cx:pt idx="30676">LT</cx:pt>
          <cx:pt idx="30677">LT</cx:pt>
          <cx:pt idx="30678">LT</cx:pt>
          <cx:pt idx="30679">LT</cx:pt>
          <cx:pt idx="30680">LT</cx:pt>
          <cx:pt idx="30681">LT</cx:pt>
          <cx:pt idx="30682">LT</cx:pt>
          <cx:pt idx="30683">LT</cx:pt>
          <cx:pt idx="30684">LT</cx:pt>
          <cx:pt idx="30685">LT</cx:pt>
          <cx:pt idx="30686">LT</cx:pt>
          <cx:pt idx="30687">LT</cx:pt>
          <cx:pt idx="30688">LT</cx:pt>
          <cx:pt idx="30689">LT</cx:pt>
          <cx:pt idx="30690">LT</cx:pt>
          <cx:pt idx="30691">LT</cx:pt>
          <cx:pt idx="30692">LT</cx:pt>
          <cx:pt idx="30693">LT</cx:pt>
          <cx:pt idx="30694">LT</cx:pt>
          <cx:pt idx="30695">LT</cx:pt>
          <cx:pt idx="30696">LT</cx:pt>
          <cx:pt idx="30697">LT</cx:pt>
          <cx:pt idx="30698">LT</cx:pt>
          <cx:pt idx="30699">LT</cx:pt>
          <cx:pt idx="30700">LT</cx:pt>
          <cx:pt idx="30701">LT</cx:pt>
          <cx:pt idx="30702">LT</cx:pt>
          <cx:pt idx="30703">LT</cx:pt>
          <cx:pt idx="30704">LT</cx:pt>
          <cx:pt idx="30705">LT</cx:pt>
          <cx:pt idx="30706">LT</cx:pt>
          <cx:pt idx="30707">LT</cx:pt>
          <cx:pt idx="30708">LT</cx:pt>
          <cx:pt idx="30709">LT</cx:pt>
          <cx:pt idx="30710">LT</cx:pt>
          <cx:pt idx="30711">LT</cx:pt>
          <cx:pt idx="30712">LT</cx:pt>
          <cx:pt idx="30713">LT</cx:pt>
          <cx:pt idx="30714">LT</cx:pt>
          <cx:pt idx="30715">LT</cx:pt>
          <cx:pt idx="30716">LT</cx:pt>
          <cx:pt idx="30717">LT</cx:pt>
          <cx:pt idx="30718">LT</cx:pt>
          <cx:pt idx="30719">LT</cx:pt>
          <cx:pt idx="30720">LT</cx:pt>
          <cx:pt idx="30721">LT</cx:pt>
          <cx:pt idx="30722">LT</cx:pt>
          <cx:pt idx="30723">LT</cx:pt>
          <cx:pt idx="30724">LT</cx:pt>
          <cx:pt idx="30725">LT</cx:pt>
          <cx:pt idx="30726">LT</cx:pt>
          <cx:pt idx="30727">LT</cx:pt>
          <cx:pt idx="30728">LT</cx:pt>
          <cx:pt idx="30729">LT</cx:pt>
          <cx:pt idx="30730">LT</cx:pt>
          <cx:pt idx="30731">LT</cx:pt>
          <cx:pt idx="30732">LT</cx:pt>
          <cx:pt idx="30733">LT</cx:pt>
          <cx:pt idx="30734">LT</cx:pt>
          <cx:pt idx="30735">LT</cx:pt>
          <cx:pt idx="30736">LT</cx:pt>
          <cx:pt idx="30737">LT</cx:pt>
          <cx:pt idx="30738">LT</cx:pt>
          <cx:pt idx="30739">LT</cx:pt>
          <cx:pt idx="30740">LT</cx:pt>
          <cx:pt idx="30741">LT</cx:pt>
          <cx:pt idx="30742">LT</cx:pt>
          <cx:pt idx="30743">LT</cx:pt>
          <cx:pt idx="30744">LT</cx:pt>
          <cx:pt idx="30745">LT</cx:pt>
          <cx:pt idx="30746">LT</cx:pt>
          <cx:pt idx="30747">LT</cx:pt>
          <cx:pt idx="30748">LT</cx:pt>
          <cx:pt idx="30749">LT</cx:pt>
          <cx:pt idx="30750">LT</cx:pt>
          <cx:pt idx="30751">LT</cx:pt>
          <cx:pt idx="30752">LT</cx:pt>
          <cx:pt idx="30753">LT</cx:pt>
          <cx:pt idx="30754">LT</cx:pt>
          <cx:pt idx="30755">LT</cx:pt>
          <cx:pt idx="30756">LT</cx:pt>
          <cx:pt idx="30757">LT</cx:pt>
          <cx:pt idx="30758">LT</cx:pt>
          <cx:pt idx="30759">LT</cx:pt>
          <cx:pt idx="30760">LT</cx:pt>
          <cx:pt idx="30761">LT</cx:pt>
          <cx:pt idx="30762">LT</cx:pt>
          <cx:pt idx="30763">LT</cx:pt>
          <cx:pt idx="30764">LT</cx:pt>
          <cx:pt idx="30765">LT</cx:pt>
          <cx:pt idx="30766">LT</cx:pt>
          <cx:pt idx="30767">LT</cx:pt>
          <cx:pt idx="30768">LT</cx:pt>
          <cx:pt idx="30769">LT</cx:pt>
          <cx:pt idx="30770">LT</cx:pt>
          <cx:pt idx="30771">LT</cx:pt>
          <cx:pt idx="30772">LT</cx:pt>
          <cx:pt idx="30773">LT</cx:pt>
          <cx:pt idx="30774">LT</cx:pt>
          <cx:pt idx="30775">LT</cx:pt>
          <cx:pt idx="30776">LT</cx:pt>
          <cx:pt idx="30777">LT</cx:pt>
          <cx:pt idx="30778">LT</cx:pt>
          <cx:pt idx="30779">LT</cx:pt>
          <cx:pt idx="30780">LT</cx:pt>
          <cx:pt idx="30781">LT</cx:pt>
          <cx:pt idx="30782">LT</cx:pt>
          <cx:pt idx="30783">LT</cx:pt>
          <cx:pt idx="30784">LT</cx:pt>
          <cx:pt idx="30785">LT</cx:pt>
          <cx:pt idx="30786">LT</cx:pt>
          <cx:pt idx="30787">LT</cx:pt>
          <cx:pt idx="30788">LT</cx:pt>
          <cx:pt idx="30789">LT</cx:pt>
          <cx:pt idx="30790">LT</cx:pt>
          <cx:pt idx="30791">LT</cx:pt>
          <cx:pt idx="30792">LT</cx:pt>
          <cx:pt idx="30793">LT</cx:pt>
          <cx:pt idx="30794">LT</cx:pt>
          <cx:pt idx="30795">LT</cx:pt>
          <cx:pt idx="30796">LT</cx:pt>
          <cx:pt idx="30797">LT</cx:pt>
          <cx:pt idx="30798">LT</cx:pt>
          <cx:pt idx="30799">LT</cx:pt>
          <cx:pt idx="30800">LT</cx:pt>
          <cx:pt idx="30801">LT</cx:pt>
          <cx:pt idx="30802">LT</cx:pt>
          <cx:pt idx="30803">LT</cx:pt>
          <cx:pt idx="30804">LT</cx:pt>
          <cx:pt idx="30805">LT</cx:pt>
          <cx:pt idx="30806">LT</cx:pt>
          <cx:pt idx="30807">LT</cx:pt>
          <cx:pt idx="30808">LT</cx:pt>
          <cx:pt idx="30809">LT</cx:pt>
          <cx:pt idx="30810">LT</cx:pt>
          <cx:pt idx="30811">LT</cx:pt>
          <cx:pt idx="30812">LT</cx:pt>
          <cx:pt idx="30813">LT</cx:pt>
          <cx:pt idx="30814">LT</cx:pt>
          <cx:pt idx="30815">LT</cx:pt>
          <cx:pt idx="30816">LT</cx:pt>
          <cx:pt idx="30817">LT</cx:pt>
          <cx:pt idx="30818">LT</cx:pt>
          <cx:pt idx="30819">LT</cx:pt>
          <cx:pt idx="30820">LT</cx:pt>
          <cx:pt idx="30821">LT</cx:pt>
          <cx:pt idx="30822">LT</cx:pt>
          <cx:pt idx="30823">LT</cx:pt>
          <cx:pt idx="30824">LT</cx:pt>
          <cx:pt idx="30825">LT</cx:pt>
          <cx:pt idx="30826">LT</cx:pt>
          <cx:pt idx="30827">LT</cx:pt>
          <cx:pt idx="30828">LT</cx:pt>
          <cx:pt idx="30829">LT</cx:pt>
          <cx:pt idx="30830">LT</cx:pt>
          <cx:pt idx="30831">LT</cx:pt>
          <cx:pt idx="30832">LT</cx:pt>
          <cx:pt idx="30833">LT</cx:pt>
          <cx:pt idx="30834">LT</cx:pt>
          <cx:pt idx="30835">LT</cx:pt>
          <cx:pt idx="30836">LT</cx:pt>
          <cx:pt idx="30837">LT</cx:pt>
          <cx:pt idx="30838">LT</cx:pt>
          <cx:pt idx="30839">LT</cx:pt>
          <cx:pt idx="30840">LT</cx:pt>
          <cx:pt idx="30841">LT</cx:pt>
          <cx:pt idx="30842">LT</cx:pt>
          <cx:pt idx="30843">LT</cx:pt>
          <cx:pt idx="30844">LT</cx:pt>
          <cx:pt idx="30845">LT</cx:pt>
          <cx:pt idx="30846">LT</cx:pt>
          <cx:pt idx="30847">LT</cx:pt>
          <cx:pt idx="30848">LT</cx:pt>
          <cx:pt idx="30849">LT</cx:pt>
          <cx:pt idx="30850">LT</cx:pt>
          <cx:pt idx="30851">LT</cx:pt>
          <cx:pt idx="30852">LT</cx:pt>
          <cx:pt idx="30853">LT</cx:pt>
          <cx:pt idx="30854">LT</cx:pt>
          <cx:pt idx="30855">LT</cx:pt>
          <cx:pt idx="30856">LT</cx:pt>
          <cx:pt idx="30857">LT</cx:pt>
          <cx:pt idx="30858">LT</cx:pt>
          <cx:pt idx="30859">LT</cx:pt>
          <cx:pt idx="30860">LT</cx:pt>
          <cx:pt idx="30861">LT</cx:pt>
          <cx:pt idx="30862">LT</cx:pt>
          <cx:pt idx="30863">LT</cx:pt>
          <cx:pt idx="30864">LT</cx:pt>
          <cx:pt idx="30865">LT</cx:pt>
          <cx:pt idx="30866">LT</cx:pt>
          <cx:pt idx="30867">LT</cx:pt>
          <cx:pt idx="30868">LT</cx:pt>
          <cx:pt idx="30869">LT</cx:pt>
          <cx:pt idx="30870">LT</cx:pt>
          <cx:pt idx="30871">LT</cx:pt>
          <cx:pt idx="30872">LT</cx:pt>
          <cx:pt idx="30873">LT</cx:pt>
          <cx:pt idx="30874">LT</cx:pt>
          <cx:pt idx="30875">LT</cx:pt>
          <cx:pt idx="30876">LT</cx:pt>
          <cx:pt idx="30877">LT</cx:pt>
          <cx:pt idx="30878">LT</cx:pt>
          <cx:pt idx="30879">LT</cx:pt>
          <cx:pt idx="30880">LT</cx:pt>
          <cx:pt idx="30881">LT</cx:pt>
          <cx:pt idx="30882">LT</cx:pt>
          <cx:pt idx="30883">LT</cx:pt>
          <cx:pt idx="30884">LT</cx:pt>
          <cx:pt idx="30885">LT</cx:pt>
          <cx:pt idx="30886">LT</cx:pt>
          <cx:pt idx="30887">LT</cx:pt>
          <cx:pt idx="30888">LT</cx:pt>
          <cx:pt idx="30889">LT</cx:pt>
          <cx:pt idx="30890">LT</cx:pt>
          <cx:pt idx="30891">LT</cx:pt>
          <cx:pt idx="30892">LT</cx:pt>
          <cx:pt idx="30893">LT</cx:pt>
          <cx:pt idx="30894">LT</cx:pt>
          <cx:pt idx="30895">LT</cx:pt>
          <cx:pt idx="30896">LT</cx:pt>
          <cx:pt idx="30897">LT</cx:pt>
          <cx:pt idx="30898">LT</cx:pt>
          <cx:pt idx="30899">LT</cx:pt>
          <cx:pt idx="30900">LT</cx:pt>
          <cx:pt idx="30901">LT</cx:pt>
          <cx:pt idx="30902">LT</cx:pt>
          <cx:pt idx="30903">LT</cx:pt>
          <cx:pt idx="30904">LT</cx:pt>
          <cx:pt idx="30905">LT</cx:pt>
          <cx:pt idx="30906">LT</cx:pt>
          <cx:pt idx="30907">LT</cx:pt>
          <cx:pt idx="30908">LT</cx:pt>
          <cx:pt idx="30909">LT</cx:pt>
          <cx:pt idx="30910">LT</cx:pt>
          <cx:pt idx="30911">LT</cx:pt>
          <cx:pt idx="30912">LT</cx:pt>
          <cx:pt idx="30913">LT</cx:pt>
          <cx:pt idx="30914">LT</cx:pt>
          <cx:pt idx="30915">LT</cx:pt>
          <cx:pt idx="30916">LT</cx:pt>
          <cx:pt idx="30917">LT</cx:pt>
          <cx:pt idx="30918">LT</cx:pt>
          <cx:pt idx="30919">LT</cx:pt>
          <cx:pt idx="30920">LT</cx:pt>
          <cx:pt idx="30921">LT</cx:pt>
          <cx:pt idx="30922">LT</cx:pt>
          <cx:pt idx="30923">LT</cx:pt>
          <cx:pt idx="30924">LT</cx:pt>
          <cx:pt idx="30925">LT</cx:pt>
          <cx:pt idx="30926">LT</cx:pt>
          <cx:pt idx="30927">LT</cx:pt>
          <cx:pt idx="30928">LT</cx:pt>
          <cx:pt idx="30929">LT</cx:pt>
          <cx:pt idx="30930">LT</cx:pt>
          <cx:pt idx="30931">LT</cx:pt>
          <cx:pt idx="30932">LT</cx:pt>
          <cx:pt idx="30933">LT</cx:pt>
          <cx:pt idx="30934">LT</cx:pt>
          <cx:pt idx="30935">LT</cx:pt>
          <cx:pt idx="30936">LT</cx:pt>
          <cx:pt idx="30937">LT</cx:pt>
          <cx:pt idx="30938">LT</cx:pt>
          <cx:pt idx="30939">LT</cx:pt>
          <cx:pt idx="30940">LT</cx:pt>
          <cx:pt idx="30941">LT</cx:pt>
          <cx:pt idx="30942">LT</cx:pt>
          <cx:pt idx="30943">LT</cx:pt>
          <cx:pt idx="30944">LT</cx:pt>
          <cx:pt idx="30945">LT</cx:pt>
          <cx:pt idx="30946">LT</cx:pt>
          <cx:pt idx="30947">LT</cx:pt>
          <cx:pt idx="30948">LT</cx:pt>
          <cx:pt idx="30949">LT</cx:pt>
          <cx:pt idx="30950">LT</cx:pt>
          <cx:pt idx="30951">LT</cx:pt>
          <cx:pt idx="30952">LT</cx:pt>
          <cx:pt idx="30953">LT</cx:pt>
          <cx:pt idx="30954">LT</cx:pt>
          <cx:pt idx="30955">LT</cx:pt>
          <cx:pt idx="30956">LT</cx:pt>
          <cx:pt idx="30957">LT</cx:pt>
          <cx:pt idx="30958">LT</cx:pt>
          <cx:pt idx="30959">LT</cx:pt>
          <cx:pt idx="30960">LT</cx:pt>
          <cx:pt idx="30961">LT</cx:pt>
          <cx:pt idx="30962">LT</cx:pt>
          <cx:pt idx="30963">LT</cx:pt>
          <cx:pt idx="30964">LT</cx:pt>
          <cx:pt idx="30965">LT</cx:pt>
          <cx:pt idx="30966">LT</cx:pt>
          <cx:pt idx="30967">LT</cx:pt>
          <cx:pt idx="30968">LT</cx:pt>
          <cx:pt idx="30969">LT</cx:pt>
          <cx:pt idx="30970">LT</cx:pt>
          <cx:pt idx="30971">LT</cx:pt>
          <cx:pt idx="30972">LT</cx:pt>
          <cx:pt idx="30973">LT</cx:pt>
          <cx:pt idx="30974">LT</cx:pt>
          <cx:pt idx="30975">LT</cx:pt>
          <cx:pt idx="30976">LT</cx:pt>
          <cx:pt idx="30977">LT</cx:pt>
          <cx:pt idx="30978">LT</cx:pt>
          <cx:pt idx="30979">LT</cx:pt>
          <cx:pt idx="30980">LT</cx:pt>
          <cx:pt idx="30981">LT</cx:pt>
          <cx:pt idx="30982">LT</cx:pt>
          <cx:pt idx="30983">LT</cx:pt>
          <cx:pt idx="30984">LT</cx:pt>
          <cx:pt idx="30985">LT</cx:pt>
          <cx:pt idx="30986">LT</cx:pt>
          <cx:pt idx="30987">LT</cx:pt>
          <cx:pt idx="30988">LT</cx:pt>
          <cx:pt idx="30989">LT</cx:pt>
          <cx:pt idx="30990">LT</cx:pt>
          <cx:pt idx="30991">LT</cx:pt>
          <cx:pt idx="30992">LT</cx:pt>
          <cx:pt idx="30993">LT</cx:pt>
          <cx:pt idx="30994">LT</cx:pt>
          <cx:pt idx="30995">LT</cx:pt>
          <cx:pt idx="30996">LT</cx:pt>
          <cx:pt idx="30997">LT</cx:pt>
          <cx:pt idx="30998">LT</cx:pt>
          <cx:pt idx="30999">LT</cx:pt>
          <cx:pt idx="31000">LT</cx:pt>
          <cx:pt idx="31001">LT</cx:pt>
          <cx:pt idx="31002">LT</cx:pt>
          <cx:pt idx="31003">LT</cx:pt>
          <cx:pt idx="31004">LT</cx:pt>
          <cx:pt idx="31005">LT</cx:pt>
          <cx:pt idx="31006">LT</cx:pt>
          <cx:pt idx="31007">LT</cx:pt>
          <cx:pt idx="31008">LT</cx:pt>
          <cx:pt idx="31009">LT</cx:pt>
          <cx:pt idx="31010">LT</cx:pt>
          <cx:pt idx="31011">LT</cx:pt>
          <cx:pt idx="31012">LT</cx:pt>
          <cx:pt idx="31013">LT</cx:pt>
          <cx:pt idx="31014">LT</cx:pt>
          <cx:pt idx="31015">LT</cx:pt>
          <cx:pt idx="31016">LT</cx:pt>
          <cx:pt idx="31017">LT</cx:pt>
          <cx:pt idx="31018">LT</cx:pt>
          <cx:pt idx="31019">LT</cx:pt>
          <cx:pt idx="31020">LT</cx:pt>
          <cx:pt idx="31021">LT</cx:pt>
          <cx:pt idx="31022">LT</cx:pt>
          <cx:pt idx="31023">LT</cx:pt>
          <cx:pt idx="31024">LT</cx:pt>
          <cx:pt idx="31025">LT</cx:pt>
          <cx:pt idx="31026">LT</cx:pt>
          <cx:pt idx="31027">LT</cx:pt>
          <cx:pt idx="31028">LT</cx:pt>
          <cx:pt idx="31029">LT</cx:pt>
          <cx:pt idx="31030">LT</cx:pt>
          <cx:pt idx="31031">LT</cx:pt>
          <cx:pt idx="31032">LT</cx:pt>
          <cx:pt idx="31033">LT</cx:pt>
          <cx:pt idx="31034">LT</cx:pt>
          <cx:pt idx="31035">LT</cx:pt>
          <cx:pt idx="31036">LT</cx:pt>
          <cx:pt idx="31037">LT</cx:pt>
          <cx:pt idx="31038">LT</cx:pt>
          <cx:pt idx="31039">LT</cx:pt>
          <cx:pt idx="31040">LT</cx:pt>
          <cx:pt idx="31041">LT</cx:pt>
          <cx:pt idx="31042">LT</cx:pt>
          <cx:pt idx="31043">LT</cx:pt>
          <cx:pt idx="31044">LT</cx:pt>
          <cx:pt idx="31045">LT</cx:pt>
          <cx:pt idx="31046">LT</cx:pt>
          <cx:pt idx="31047">LT</cx:pt>
          <cx:pt idx="31048">LT</cx:pt>
          <cx:pt idx="31049">LT</cx:pt>
          <cx:pt idx="31050">LT</cx:pt>
          <cx:pt idx="31051">LT</cx:pt>
          <cx:pt idx="31052">LT</cx:pt>
          <cx:pt idx="31053">LT</cx:pt>
          <cx:pt idx="31054">LT</cx:pt>
          <cx:pt idx="31055">LT</cx:pt>
          <cx:pt idx="31056">LT</cx:pt>
          <cx:pt idx="31057">LT</cx:pt>
          <cx:pt idx="31058">LT</cx:pt>
          <cx:pt idx="31059">LT</cx:pt>
          <cx:pt idx="31060">LT</cx:pt>
          <cx:pt idx="31061">LT</cx:pt>
          <cx:pt idx="31062">LT</cx:pt>
          <cx:pt idx="31063">LT</cx:pt>
          <cx:pt idx="31064">LT</cx:pt>
          <cx:pt idx="31065">LT</cx:pt>
          <cx:pt idx="31066">LT</cx:pt>
          <cx:pt idx="31067">LT</cx:pt>
          <cx:pt idx="31068">LT</cx:pt>
          <cx:pt idx="31069">LT</cx:pt>
          <cx:pt idx="31070">LT</cx:pt>
          <cx:pt idx="31071">LT</cx:pt>
          <cx:pt idx="31072">LT</cx:pt>
          <cx:pt idx="31073">LT</cx:pt>
          <cx:pt idx="31074">LT</cx:pt>
          <cx:pt idx="31075">LT</cx:pt>
          <cx:pt idx="31076">LT</cx:pt>
          <cx:pt idx="31077">LT</cx:pt>
          <cx:pt idx="31078">LT</cx:pt>
          <cx:pt idx="31079">LT</cx:pt>
          <cx:pt idx="31080">LT</cx:pt>
          <cx:pt idx="31081">LT</cx:pt>
          <cx:pt idx="31082">LT</cx:pt>
          <cx:pt idx="31083">LT</cx:pt>
          <cx:pt idx="31084">LT</cx:pt>
          <cx:pt idx="31085">LT</cx:pt>
          <cx:pt idx="31086">LT</cx:pt>
          <cx:pt idx="31087">LT</cx:pt>
          <cx:pt idx="31088">LT</cx:pt>
          <cx:pt idx="31089">LT</cx:pt>
          <cx:pt idx="31090">LT</cx:pt>
          <cx:pt idx="31091">LT</cx:pt>
          <cx:pt idx="31092">LT</cx:pt>
          <cx:pt idx="31093">LT</cx:pt>
          <cx:pt idx="31094">LT</cx:pt>
          <cx:pt idx="31095">LT</cx:pt>
          <cx:pt idx="31096">LT</cx:pt>
          <cx:pt idx="31097">LT</cx:pt>
          <cx:pt idx="31098">LT</cx:pt>
          <cx:pt idx="31099">LT</cx:pt>
          <cx:pt idx="31100">LT</cx:pt>
          <cx:pt idx="31101">LT</cx:pt>
          <cx:pt idx="31102">LT</cx:pt>
          <cx:pt idx="31103">LT</cx:pt>
          <cx:pt idx="31104">LT</cx:pt>
          <cx:pt idx="31105">LT</cx:pt>
          <cx:pt idx="31106">LT</cx:pt>
          <cx:pt idx="31107">LT</cx:pt>
          <cx:pt idx="31108">LT</cx:pt>
          <cx:pt idx="31109">LT</cx:pt>
          <cx:pt idx="31110">LT</cx:pt>
          <cx:pt idx="31111">LT</cx:pt>
          <cx:pt idx="31112">LT</cx:pt>
          <cx:pt idx="31113">LT</cx:pt>
          <cx:pt idx="31114">LT</cx:pt>
          <cx:pt idx="31115">LT</cx:pt>
          <cx:pt idx="31116">LT</cx:pt>
          <cx:pt idx="31117">LT</cx:pt>
          <cx:pt idx="31118">LT</cx:pt>
          <cx:pt idx="31119">LT</cx:pt>
          <cx:pt idx="31120">LT</cx:pt>
          <cx:pt idx="31121">LT</cx:pt>
          <cx:pt idx="31122">LT</cx:pt>
          <cx:pt idx="31123">LT</cx:pt>
          <cx:pt idx="31124">LT</cx:pt>
          <cx:pt idx="31125">LT</cx:pt>
          <cx:pt idx="31126">LT</cx:pt>
          <cx:pt idx="31127">LT</cx:pt>
          <cx:pt idx="31128">LT</cx:pt>
          <cx:pt idx="31129">LT</cx:pt>
          <cx:pt idx="31130">LT</cx:pt>
          <cx:pt idx="31131">LT</cx:pt>
          <cx:pt idx="31132">LT</cx:pt>
          <cx:pt idx="31133">LT</cx:pt>
          <cx:pt idx="31134">LT</cx:pt>
          <cx:pt idx="31135">LT</cx:pt>
          <cx:pt idx="31136">LT</cx:pt>
          <cx:pt idx="31137">LT</cx:pt>
          <cx:pt idx="31138">LT</cx:pt>
          <cx:pt idx="31139">LT</cx:pt>
          <cx:pt idx="31140">LT</cx:pt>
          <cx:pt idx="31141">LT</cx:pt>
          <cx:pt idx="31142">LT</cx:pt>
          <cx:pt idx="31143">LT</cx:pt>
          <cx:pt idx="31144">LT</cx:pt>
          <cx:pt idx="31145">LT</cx:pt>
          <cx:pt idx="31146">LT</cx:pt>
          <cx:pt idx="31147">LT</cx:pt>
          <cx:pt idx="31148">LT</cx:pt>
          <cx:pt idx="31149">LT</cx:pt>
          <cx:pt idx="31150">LT</cx:pt>
          <cx:pt idx="31151">LT</cx:pt>
          <cx:pt idx="31152">LT</cx:pt>
          <cx:pt idx="31153">LT</cx:pt>
          <cx:pt idx="31154">LT</cx:pt>
          <cx:pt idx="31155">LT</cx:pt>
          <cx:pt idx="31156">LT</cx:pt>
          <cx:pt idx="31157">LT</cx:pt>
          <cx:pt idx="31158">LT</cx:pt>
          <cx:pt idx="31159">LT</cx:pt>
          <cx:pt idx="31160">LT</cx:pt>
          <cx:pt idx="31161">LT</cx:pt>
          <cx:pt idx="31162">LT</cx:pt>
          <cx:pt idx="31163">LT</cx:pt>
          <cx:pt idx="31164">LT</cx:pt>
          <cx:pt idx="31165">LT</cx:pt>
          <cx:pt idx="31166">LT</cx:pt>
          <cx:pt idx="31167">LT</cx:pt>
          <cx:pt idx="31168">LT</cx:pt>
          <cx:pt idx="31169">LT</cx:pt>
          <cx:pt idx="31170">LT</cx:pt>
          <cx:pt idx="31171">LT</cx:pt>
          <cx:pt idx="31172">LT</cx:pt>
          <cx:pt idx="31173">LT</cx:pt>
          <cx:pt idx="31174">LT</cx:pt>
          <cx:pt idx="31175">LT</cx:pt>
          <cx:pt idx="31176">LT</cx:pt>
          <cx:pt idx="31177">LT</cx:pt>
          <cx:pt idx="31178">LT</cx:pt>
          <cx:pt idx="31179">LT</cx:pt>
          <cx:pt idx="31180">LT</cx:pt>
          <cx:pt idx="31181">LT</cx:pt>
          <cx:pt idx="31182">LT</cx:pt>
          <cx:pt idx="31183">LT</cx:pt>
          <cx:pt idx="31184">LT</cx:pt>
          <cx:pt idx="31185">LT</cx:pt>
          <cx:pt idx="31186">LT</cx:pt>
          <cx:pt idx="31187">LT</cx:pt>
          <cx:pt idx="31188">LT</cx:pt>
          <cx:pt idx="31189">LT</cx:pt>
          <cx:pt idx="31190">LT</cx:pt>
          <cx:pt idx="31191">LT</cx:pt>
          <cx:pt idx="31192">LT</cx:pt>
          <cx:pt idx="31193">LT</cx:pt>
          <cx:pt idx="31194">LT</cx:pt>
          <cx:pt idx="31195">LT</cx:pt>
          <cx:pt idx="31196">LT</cx:pt>
          <cx:pt idx="31197">LT</cx:pt>
          <cx:pt idx="31198">LT</cx:pt>
          <cx:pt idx="31199">LT</cx:pt>
          <cx:pt idx="31200">LT</cx:pt>
          <cx:pt idx="31201">LT</cx:pt>
          <cx:pt idx="31202">LT</cx:pt>
          <cx:pt idx="31203">LT</cx:pt>
          <cx:pt idx="31204">LT</cx:pt>
          <cx:pt idx="31205">LT</cx:pt>
          <cx:pt idx="31206">LT</cx:pt>
          <cx:pt idx="31207">LT</cx:pt>
          <cx:pt idx="31208">LT</cx:pt>
          <cx:pt idx="31209">LT</cx:pt>
          <cx:pt idx="31210">LT</cx:pt>
          <cx:pt idx="31211">LT</cx:pt>
          <cx:pt idx="31212">LT</cx:pt>
          <cx:pt idx="31213">LT</cx:pt>
          <cx:pt idx="31214">LT</cx:pt>
          <cx:pt idx="31215">LT</cx:pt>
          <cx:pt idx="31216">LT</cx:pt>
          <cx:pt idx="31217">LT</cx:pt>
          <cx:pt idx="31218">LT</cx:pt>
          <cx:pt idx="31219">LT</cx:pt>
          <cx:pt idx="31220">LT</cx:pt>
          <cx:pt idx="31221">LT</cx:pt>
          <cx:pt idx="31222">LT</cx:pt>
          <cx:pt idx="31223">LT</cx:pt>
          <cx:pt idx="31224">LT</cx:pt>
          <cx:pt idx="31225">LT</cx:pt>
          <cx:pt idx="31226">LT</cx:pt>
          <cx:pt idx="31227">LT</cx:pt>
          <cx:pt idx="31228">LT</cx:pt>
          <cx:pt idx="31229">LT</cx:pt>
          <cx:pt idx="31230">LT</cx:pt>
          <cx:pt idx="31231">LT</cx:pt>
          <cx:pt idx="31232">LT</cx:pt>
          <cx:pt idx="31233">LT</cx:pt>
          <cx:pt idx="31234">LT</cx:pt>
          <cx:pt idx="31235">LT</cx:pt>
          <cx:pt idx="31236">LT</cx:pt>
          <cx:pt idx="31237">LT</cx:pt>
          <cx:pt idx="31238">LT</cx:pt>
          <cx:pt idx="31239">LT</cx:pt>
          <cx:pt idx="31240">LT</cx:pt>
          <cx:pt idx="31241">LT</cx:pt>
          <cx:pt idx="31242">LT</cx:pt>
          <cx:pt idx="31243">LT</cx:pt>
          <cx:pt idx="31244">LT</cx:pt>
          <cx:pt idx="31245">LT</cx:pt>
          <cx:pt idx="31246">LT</cx:pt>
          <cx:pt idx="31247">LT</cx:pt>
          <cx:pt idx="31248">LT</cx:pt>
          <cx:pt idx="31249">LT</cx:pt>
          <cx:pt idx="31250">LT</cx:pt>
          <cx:pt idx="31251">LT</cx:pt>
          <cx:pt idx="31252">LT</cx:pt>
          <cx:pt idx="31253">LT</cx:pt>
          <cx:pt idx="31254">LT</cx:pt>
          <cx:pt idx="31255">LT</cx:pt>
          <cx:pt idx="31256">LT</cx:pt>
          <cx:pt idx="31257">LT</cx:pt>
          <cx:pt idx="31258">LT</cx:pt>
          <cx:pt idx="31259">LT</cx:pt>
          <cx:pt idx="31260">LT</cx:pt>
          <cx:pt idx="31261">LT</cx:pt>
          <cx:pt idx="31262">LT</cx:pt>
          <cx:pt idx="31263">LT</cx:pt>
          <cx:pt idx="31264">LT</cx:pt>
          <cx:pt idx="31265">LT</cx:pt>
          <cx:pt idx="31266">LT</cx:pt>
          <cx:pt idx="31267">LT</cx:pt>
          <cx:pt idx="31268">LT</cx:pt>
          <cx:pt idx="31269">LT</cx:pt>
          <cx:pt idx="31270">LT</cx:pt>
          <cx:pt idx="31271">LT</cx:pt>
          <cx:pt idx="31272">LT</cx:pt>
          <cx:pt idx="31273">LT</cx:pt>
          <cx:pt idx="31274">LT</cx:pt>
          <cx:pt idx="31275">LT</cx:pt>
          <cx:pt idx="31276">LT</cx:pt>
          <cx:pt idx="31277">LT</cx:pt>
          <cx:pt idx="31278">LT</cx:pt>
          <cx:pt idx="31279">LT</cx:pt>
          <cx:pt idx="31280">LT</cx:pt>
          <cx:pt idx="31281">LT</cx:pt>
          <cx:pt idx="31282">LT</cx:pt>
          <cx:pt idx="31283">LT</cx:pt>
          <cx:pt idx="31284">LT</cx:pt>
          <cx:pt idx="31285">LT</cx:pt>
          <cx:pt idx="31286">LT</cx:pt>
          <cx:pt idx="31287">LT</cx:pt>
          <cx:pt idx="31288">LT</cx:pt>
          <cx:pt idx="31289">LT</cx:pt>
          <cx:pt idx="31290">LT</cx:pt>
          <cx:pt idx="31291">LT</cx:pt>
          <cx:pt idx="31292">LT</cx:pt>
          <cx:pt idx="31293">LT</cx:pt>
          <cx:pt idx="31294">LT</cx:pt>
          <cx:pt idx="31295">LT</cx:pt>
          <cx:pt idx="31296">LT</cx:pt>
          <cx:pt idx="31297">LT</cx:pt>
          <cx:pt idx="31298">LT</cx:pt>
          <cx:pt idx="31299">LT</cx:pt>
          <cx:pt idx="31300">LT</cx:pt>
          <cx:pt idx="31301">LT</cx:pt>
          <cx:pt idx="31302">LT</cx:pt>
          <cx:pt idx="31303">LT</cx:pt>
          <cx:pt idx="31304">LT</cx:pt>
          <cx:pt idx="31305">LT</cx:pt>
          <cx:pt idx="31306">LT</cx:pt>
          <cx:pt idx="31307">LT</cx:pt>
          <cx:pt idx="31308">LT</cx:pt>
          <cx:pt idx="31309">LT</cx:pt>
          <cx:pt idx="31310">LT</cx:pt>
          <cx:pt idx="31311">LT</cx:pt>
          <cx:pt idx="31312">LT</cx:pt>
          <cx:pt idx="31313">LT</cx:pt>
          <cx:pt idx="31314">LT</cx:pt>
          <cx:pt idx="31315">LT</cx:pt>
          <cx:pt idx="31316">LT</cx:pt>
          <cx:pt idx="31317">LT</cx:pt>
          <cx:pt idx="31318">LT</cx:pt>
          <cx:pt idx="31319">LT</cx:pt>
          <cx:pt idx="31320">LT</cx:pt>
          <cx:pt idx="31321">LT</cx:pt>
          <cx:pt idx="31322">LT</cx:pt>
          <cx:pt idx="31323">LT</cx:pt>
          <cx:pt idx="31324">LT</cx:pt>
          <cx:pt idx="31325">LT</cx:pt>
          <cx:pt idx="31326">LT</cx:pt>
          <cx:pt idx="31327">LT</cx:pt>
          <cx:pt idx="31328">LT</cx:pt>
          <cx:pt idx="31329">LT</cx:pt>
          <cx:pt idx="31330">LT</cx:pt>
          <cx:pt idx="31331">LT</cx:pt>
          <cx:pt idx="31332">LT</cx:pt>
          <cx:pt idx="31333">LT</cx:pt>
          <cx:pt idx="31334">LT</cx:pt>
          <cx:pt idx="31335">LT</cx:pt>
          <cx:pt idx="31336">LT</cx:pt>
          <cx:pt idx="31337">LT</cx:pt>
          <cx:pt idx="31338">LT</cx:pt>
          <cx:pt idx="31339">LT</cx:pt>
          <cx:pt idx="31340">LT</cx:pt>
          <cx:pt idx="31341">LT</cx:pt>
          <cx:pt idx="31342">LT</cx:pt>
          <cx:pt idx="31343">LT</cx:pt>
          <cx:pt idx="31344">LT</cx:pt>
          <cx:pt idx="31345">LT</cx:pt>
          <cx:pt idx="31346">LT</cx:pt>
          <cx:pt idx="31347">LT</cx:pt>
          <cx:pt idx="31348">LT</cx:pt>
          <cx:pt idx="31349">LT</cx:pt>
          <cx:pt idx="31350">LT</cx:pt>
          <cx:pt idx="31351">LT</cx:pt>
          <cx:pt idx="31352">LT</cx:pt>
          <cx:pt idx="31353">LT</cx:pt>
          <cx:pt idx="31354">LT</cx:pt>
          <cx:pt idx="31355">LT</cx:pt>
          <cx:pt idx="31356">LT</cx:pt>
          <cx:pt idx="31357">LT</cx:pt>
          <cx:pt idx="31358">LT</cx:pt>
          <cx:pt idx="31359">LT</cx:pt>
          <cx:pt idx="31360">LT</cx:pt>
          <cx:pt idx="31361">LT</cx:pt>
          <cx:pt idx="31362">LT</cx:pt>
          <cx:pt idx="31363">LT</cx:pt>
          <cx:pt idx="31364">LT</cx:pt>
          <cx:pt idx="31365">LT</cx:pt>
          <cx:pt idx="31366">LT</cx:pt>
          <cx:pt idx="31367">LT</cx:pt>
          <cx:pt idx="31368">LT</cx:pt>
          <cx:pt idx="31369">LT</cx:pt>
          <cx:pt idx="31370">LT</cx:pt>
          <cx:pt idx="31371">LT</cx:pt>
          <cx:pt idx="31372">LT</cx:pt>
          <cx:pt idx="31373">LT</cx:pt>
          <cx:pt idx="31374">LT</cx:pt>
          <cx:pt idx="31375">LT</cx:pt>
          <cx:pt idx="31376">LT</cx:pt>
          <cx:pt idx="31377">LT</cx:pt>
          <cx:pt idx="31378">LT</cx:pt>
          <cx:pt idx="31379">LT</cx:pt>
          <cx:pt idx="31380">LT</cx:pt>
          <cx:pt idx="31381">LT</cx:pt>
          <cx:pt idx="31382">LT</cx:pt>
          <cx:pt idx="31383">LT</cx:pt>
          <cx:pt idx="31384">LT</cx:pt>
          <cx:pt idx="31385">LT</cx:pt>
          <cx:pt idx="31386">LT</cx:pt>
          <cx:pt idx="31387">LT</cx:pt>
          <cx:pt idx="31388">LT</cx:pt>
          <cx:pt idx="31389">LT</cx:pt>
          <cx:pt idx="31390">LT</cx:pt>
          <cx:pt idx="31391">LT</cx:pt>
          <cx:pt idx="31392">LT</cx:pt>
          <cx:pt idx="31393">LT</cx:pt>
          <cx:pt idx="31394">LT</cx:pt>
          <cx:pt idx="31395">LT</cx:pt>
          <cx:pt idx="31396">LT</cx:pt>
          <cx:pt idx="31397">LT</cx:pt>
          <cx:pt idx="31398">LT</cx:pt>
          <cx:pt idx="31399">LT</cx:pt>
          <cx:pt idx="31400">LT</cx:pt>
          <cx:pt idx="31401">LT</cx:pt>
          <cx:pt idx="31402">LT</cx:pt>
          <cx:pt idx="31403">LT</cx:pt>
          <cx:pt idx="31404">LT</cx:pt>
          <cx:pt idx="31405">LT</cx:pt>
          <cx:pt idx="31406">LT</cx:pt>
          <cx:pt idx="31407">LT</cx:pt>
          <cx:pt idx="31408">LT</cx:pt>
          <cx:pt idx="31409">LT</cx:pt>
          <cx:pt idx="31410">LT</cx:pt>
          <cx:pt idx="31411">LT</cx:pt>
          <cx:pt idx="31412">LT</cx:pt>
          <cx:pt idx="31413">LT</cx:pt>
          <cx:pt idx="31414">LT</cx:pt>
          <cx:pt idx="31415">LT</cx:pt>
          <cx:pt idx="31416">LT</cx:pt>
          <cx:pt idx="31417">LT</cx:pt>
          <cx:pt idx="31418">LT</cx:pt>
          <cx:pt idx="31419">LT</cx:pt>
          <cx:pt idx="31420">LT</cx:pt>
          <cx:pt idx="31421">LT</cx:pt>
          <cx:pt idx="31422">LT</cx:pt>
          <cx:pt idx="31423">LT</cx:pt>
          <cx:pt idx="31424">LT</cx:pt>
          <cx:pt idx="31425">LT</cx:pt>
          <cx:pt idx="31426">LT</cx:pt>
          <cx:pt idx="31427">LT</cx:pt>
          <cx:pt idx="31428">LT</cx:pt>
          <cx:pt idx="31429">LT</cx:pt>
          <cx:pt idx="31430">LT</cx:pt>
          <cx:pt idx="31431">LT</cx:pt>
          <cx:pt idx="31432">LT</cx:pt>
          <cx:pt idx="31433">LT</cx:pt>
          <cx:pt idx="31434">LT</cx:pt>
          <cx:pt idx="31435">LT</cx:pt>
          <cx:pt idx="31436">LT</cx:pt>
          <cx:pt idx="31437">LT</cx:pt>
          <cx:pt idx="31438">LT</cx:pt>
          <cx:pt idx="31439">LT</cx:pt>
          <cx:pt idx="31440">LT</cx:pt>
          <cx:pt idx="31441">LT</cx:pt>
          <cx:pt idx="31442">LT</cx:pt>
          <cx:pt idx="31443">LT</cx:pt>
          <cx:pt idx="31444">LT</cx:pt>
          <cx:pt idx="31445">LT</cx:pt>
          <cx:pt idx="31446">LT</cx:pt>
          <cx:pt idx="31447">LT</cx:pt>
          <cx:pt idx="31448">LT</cx:pt>
          <cx:pt idx="31449">LT</cx:pt>
          <cx:pt idx="31450">LT</cx:pt>
          <cx:pt idx="31451">LT</cx:pt>
          <cx:pt idx="31452">LT</cx:pt>
          <cx:pt idx="31453">LT</cx:pt>
          <cx:pt idx="31454">LT</cx:pt>
          <cx:pt idx="31455">LT</cx:pt>
          <cx:pt idx="31456">LT</cx:pt>
          <cx:pt idx="31457">LT</cx:pt>
          <cx:pt idx="31458">LT</cx:pt>
          <cx:pt idx="31459">LT</cx:pt>
          <cx:pt idx="31460">LT</cx:pt>
          <cx:pt idx="31461">LT</cx:pt>
          <cx:pt idx="31462">LT</cx:pt>
          <cx:pt idx="31463">LT</cx:pt>
          <cx:pt idx="31464">LT</cx:pt>
          <cx:pt idx="31465">LT</cx:pt>
          <cx:pt idx="31466">LT</cx:pt>
          <cx:pt idx="31467">LT</cx:pt>
          <cx:pt idx="31468">LT</cx:pt>
          <cx:pt idx="31469">LT</cx:pt>
          <cx:pt idx="31470">LT</cx:pt>
          <cx:pt idx="31471">LT</cx:pt>
          <cx:pt idx="31472">LT</cx:pt>
          <cx:pt idx="31473">LT</cx:pt>
          <cx:pt idx="31474">LT</cx:pt>
          <cx:pt idx="31475">LT</cx:pt>
          <cx:pt idx="31476">LT</cx:pt>
          <cx:pt idx="31477">LT</cx:pt>
          <cx:pt idx="31478">LT</cx:pt>
          <cx:pt idx="31479">LT</cx:pt>
          <cx:pt idx="31480">LT</cx:pt>
          <cx:pt idx="31481">LT</cx:pt>
          <cx:pt idx="31482">LT</cx:pt>
          <cx:pt idx="31483">LT</cx:pt>
          <cx:pt idx="31484">LT</cx:pt>
          <cx:pt idx="31485">LT</cx:pt>
          <cx:pt idx="31486">LT</cx:pt>
          <cx:pt idx="31487">LT</cx:pt>
          <cx:pt idx="31488">LT</cx:pt>
          <cx:pt idx="31489">LT</cx:pt>
          <cx:pt idx="31490">LT</cx:pt>
          <cx:pt idx="31491">LT</cx:pt>
          <cx:pt idx="31492">LT</cx:pt>
          <cx:pt idx="31493">LT</cx:pt>
          <cx:pt idx="31494">LT</cx:pt>
          <cx:pt idx="31495">LT</cx:pt>
          <cx:pt idx="31496">LT</cx:pt>
          <cx:pt idx="31497">LT</cx:pt>
          <cx:pt idx="31498">LT</cx:pt>
          <cx:pt idx="31499">LT</cx:pt>
          <cx:pt idx="31500">LT</cx:pt>
          <cx:pt idx="31501">LT</cx:pt>
          <cx:pt idx="31502">LT</cx:pt>
          <cx:pt idx="31503">LT</cx:pt>
          <cx:pt idx="31504">LT</cx:pt>
          <cx:pt idx="31505">LT</cx:pt>
          <cx:pt idx="31506">LT</cx:pt>
          <cx:pt idx="31507">LT</cx:pt>
          <cx:pt idx="31508">LT</cx:pt>
          <cx:pt idx="31509">LT</cx:pt>
          <cx:pt idx="31510">LT</cx:pt>
          <cx:pt idx="31511">LT</cx:pt>
          <cx:pt idx="31512">LT</cx:pt>
          <cx:pt idx="31513">LT</cx:pt>
          <cx:pt idx="31514">LT</cx:pt>
          <cx:pt idx="31515">LT</cx:pt>
          <cx:pt idx="31516">LT</cx:pt>
          <cx:pt idx="31517">LT</cx:pt>
          <cx:pt idx="31518">LT</cx:pt>
          <cx:pt idx="31519">LT</cx:pt>
          <cx:pt idx="31520">LT</cx:pt>
          <cx:pt idx="31521">LT</cx:pt>
          <cx:pt idx="31522">LT</cx:pt>
          <cx:pt idx="31523">LT</cx:pt>
          <cx:pt idx="31524">LT</cx:pt>
          <cx:pt idx="31525">LT</cx:pt>
          <cx:pt idx="31526">LT</cx:pt>
          <cx:pt idx="31527">LT</cx:pt>
          <cx:pt idx="31528">LT</cx:pt>
          <cx:pt idx="31529">LT</cx:pt>
          <cx:pt idx="31530">LT</cx:pt>
          <cx:pt idx="31531">LT</cx:pt>
          <cx:pt idx="31532">LT</cx:pt>
          <cx:pt idx="31533">LT</cx:pt>
          <cx:pt idx="31534">LT</cx:pt>
          <cx:pt idx="31535">LT</cx:pt>
          <cx:pt idx="31536">LT</cx:pt>
          <cx:pt idx="31537">LT</cx:pt>
          <cx:pt idx="31538">LT</cx:pt>
          <cx:pt idx="31539">LT</cx:pt>
          <cx:pt idx="31540">LT</cx:pt>
          <cx:pt idx="31541">LT</cx:pt>
          <cx:pt idx="31542">LT</cx:pt>
          <cx:pt idx="31543">LT</cx:pt>
          <cx:pt idx="31544">LT</cx:pt>
          <cx:pt idx="31545">LT</cx:pt>
          <cx:pt idx="31546">LT</cx:pt>
          <cx:pt idx="31547">LT</cx:pt>
          <cx:pt idx="31548">LT</cx:pt>
          <cx:pt idx="31549">LT</cx:pt>
          <cx:pt idx="31550">LT</cx:pt>
          <cx:pt idx="31551">LT</cx:pt>
          <cx:pt idx="31552">LT</cx:pt>
          <cx:pt idx="31553">LT</cx:pt>
          <cx:pt idx="31554">LT</cx:pt>
          <cx:pt idx="31555">LT</cx:pt>
          <cx:pt idx="31556">LT</cx:pt>
          <cx:pt idx="31557">LT</cx:pt>
          <cx:pt idx="31558">LT</cx:pt>
          <cx:pt idx="31559">LT</cx:pt>
          <cx:pt idx="31560">LT</cx:pt>
          <cx:pt idx="31561">LT</cx:pt>
          <cx:pt idx="31562">LT</cx:pt>
          <cx:pt idx="31563">LT</cx:pt>
          <cx:pt idx="31564">LT</cx:pt>
          <cx:pt idx="31565">LT</cx:pt>
          <cx:pt idx="31566">LT</cx:pt>
          <cx:pt idx="31567">LT</cx:pt>
          <cx:pt idx="31568">LT</cx:pt>
          <cx:pt idx="31569">LT</cx:pt>
          <cx:pt idx="31570">LT</cx:pt>
          <cx:pt idx="31571">LT</cx:pt>
          <cx:pt idx="31572">LT</cx:pt>
          <cx:pt idx="31573">LT</cx:pt>
          <cx:pt idx="31574">LT</cx:pt>
          <cx:pt idx="31575">LT</cx:pt>
          <cx:pt idx="31576">LT</cx:pt>
          <cx:pt idx="31577">LT</cx:pt>
          <cx:pt idx="31578">LT</cx:pt>
          <cx:pt idx="31579">LT</cx:pt>
          <cx:pt idx="31580">LT</cx:pt>
          <cx:pt idx="31581">LT</cx:pt>
          <cx:pt idx="31582">LT</cx:pt>
          <cx:pt idx="31583">LT</cx:pt>
          <cx:pt idx="31584">LT</cx:pt>
          <cx:pt idx="31585">LT</cx:pt>
          <cx:pt idx="31586">LT</cx:pt>
          <cx:pt idx="31587">LT</cx:pt>
          <cx:pt idx="31588">LT</cx:pt>
          <cx:pt idx="31589">LT</cx:pt>
          <cx:pt idx="31590">LT</cx:pt>
          <cx:pt idx="31591">LT</cx:pt>
          <cx:pt idx="31592">LT</cx:pt>
          <cx:pt idx="31593">LT</cx:pt>
          <cx:pt idx="31594">LT</cx:pt>
          <cx:pt idx="31595">LT</cx:pt>
          <cx:pt idx="31596">LT</cx:pt>
          <cx:pt idx="31597">LT</cx:pt>
          <cx:pt idx="31598">LT</cx:pt>
          <cx:pt idx="31599">LT</cx:pt>
          <cx:pt idx="31600">LT</cx:pt>
          <cx:pt idx="31601">LT</cx:pt>
          <cx:pt idx="31602">LT</cx:pt>
          <cx:pt idx="31603">LT</cx:pt>
          <cx:pt idx="31604">LT</cx:pt>
          <cx:pt idx="31605">LT</cx:pt>
          <cx:pt idx="31606">LT</cx:pt>
          <cx:pt idx="31607">LT</cx:pt>
          <cx:pt idx="31608">LT</cx:pt>
          <cx:pt idx="31609">LT</cx:pt>
          <cx:pt idx="31610">LT</cx:pt>
          <cx:pt idx="31611">LT</cx:pt>
          <cx:pt idx="31612">LT</cx:pt>
          <cx:pt idx="31613">LT</cx:pt>
          <cx:pt idx="31614">LT</cx:pt>
          <cx:pt idx="31615">LT</cx:pt>
          <cx:pt idx="31616">LT</cx:pt>
          <cx:pt idx="31617">LT</cx:pt>
          <cx:pt idx="31618">LT</cx:pt>
          <cx:pt idx="31619">LT</cx:pt>
          <cx:pt idx="31620">LT</cx:pt>
          <cx:pt idx="31621">LT</cx:pt>
          <cx:pt idx="31622">LT</cx:pt>
          <cx:pt idx="31623">LT</cx:pt>
          <cx:pt idx="31624">LT</cx:pt>
          <cx:pt idx="31625">LT</cx:pt>
          <cx:pt idx="31626">LT</cx:pt>
          <cx:pt idx="31627">LT</cx:pt>
          <cx:pt idx="31628">LT</cx:pt>
          <cx:pt idx="31629">LT</cx:pt>
          <cx:pt idx="31630">LT</cx:pt>
          <cx:pt idx="31631">LT</cx:pt>
          <cx:pt idx="31632">LT</cx:pt>
          <cx:pt idx="31633">LT</cx:pt>
          <cx:pt idx="31634">LT</cx:pt>
          <cx:pt idx="31635">LT</cx:pt>
          <cx:pt idx="31636">LT</cx:pt>
          <cx:pt idx="31637">LT</cx:pt>
          <cx:pt idx="31638">LT</cx:pt>
          <cx:pt idx="31639">LT</cx:pt>
          <cx:pt idx="31640">LT</cx:pt>
          <cx:pt idx="31641">LT</cx:pt>
          <cx:pt idx="31642">LT</cx:pt>
          <cx:pt idx="31643">LT</cx:pt>
          <cx:pt idx="31644">LT</cx:pt>
          <cx:pt idx="31645">LT</cx:pt>
          <cx:pt idx="31646">LT</cx:pt>
          <cx:pt idx="31647">LT</cx:pt>
          <cx:pt idx="31648">LT</cx:pt>
          <cx:pt idx="31649">LT</cx:pt>
          <cx:pt idx="31650">LT</cx:pt>
          <cx:pt idx="31651">LT</cx:pt>
          <cx:pt idx="31652">LT</cx:pt>
          <cx:pt idx="31653">LT</cx:pt>
          <cx:pt idx="31654">LT</cx:pt>
          <cx:pt idx="31655">LT</cx:pt>
          <cx:pt idx="31656">LT</cx:pt>
          <cx:pt idx="31657">LT</cx:pt>
          <cx:pt idx="31658">LT</cx:pt>
          <cx:pt idx="31659">LT</cx:pt>
          <cx:pt idx="31660">LT</cx:pt>
          <cx:pt idx="31661">LT</cx:pt>
          <cx:pt idx="31662">LT</cx:pt>
          <cx:pt idx="31663">LT</cx:pt>
          <cx:pt idx="31664">LT</cx:pt>
          <cx:pt idx="31665">LT</cx:pt>
          <cx:pt idx="31666">LT</cx:pt>
          <cx:pt idx="31667">LT</cx:pt>
          <cx:pt idx="31668">LT</cx:pt>
          <cx:pt idx="31669">LT</cx:pt>
          <cx:pt idx="31670">LT</cx:pt>
          <cx:pt idx="31671">LT</cx:pt>
          <cx:pt idx="31672">LT</cx:pt>
          <cx:pt idx="31673">LT</cx:pt>
          <cx:pt idx="31674">LT</cx:pt>
          <cx:pt idx="31675">LT</cx:pt>
          <cx:pt idx="31676">LT</cx:pt>
          <cx:pt idx="31677">LT</cx:pt>
          <cx:pt idx="31678">LT</cx:pt>
          <cx:pt idx="31679">LT</cx:pt>
          <cx:pt idx="31680">LT</cx:pt>
          <cx:pt idx="31681">LT</cx:pt>
          <cx:pt idx="31682">LT</cx:pt>
          <cx:pt idx="31683">LT</cx:pt>
          <cx:pt idx="31684">LT</cx:pt>
          <cx:pt idx="31685">LT</cx:pt>
          <cx:pt idx="31686">LT</cx:pt>
          <cx:pt idx="31687">LT</cx:pt>
          <cx:pt idx="31688">LT</cx:pt>
          <cx:pt idx="31689">LT</cx:pt>
          <cx:pt idx="31690">LT</cx:pt>
          <cx:pt idx="31691">LT</cx:pt>
          <cx:pt idx="31692">LT</cx:pt>
          <cx:pt idx="31693">LT</cx:pt>
          <cx:pt idx="31694">LT</cx:pt>
          <cx:pt idx="31695">LT</cx:pt>
          <cx:pt idx="31696">LT</cx:pt>
          <cx:pt idx="31697">LT</cx:pt>
          <cx:pt idx="31698">LT</cx:pt>
          <cx:pt idx="31699">LT</cx:pt>
          <cx:pt idx="31700">LT</cx:pt>
          <cx:pt idx="31701">LT</cx:pt>
          <cx:pt idx="31702">LT</cx:pt>
          <cx:pt idx="31703">LT</cx:pt>
          <cx:pt idx="31704">LT</cx:pt>
          <cx:pt idx="31705">LT</cx:pt>
          <cx:pt idx="31706">LT</cx:pt>
          <cx:pt idx="31707">LT</cx:pt>
          <cx:pt idx="31708">LT</cx:pt>
          <cx:pt idx="31709">LT</cx:pt>
          <cx:pt idx="31710">LT</cx:pt>
          <cx:pt idx="31711">LT</cx:pt>
          <cx:pt idx="31712">LT</cx:pt>
          <cx:pt idx="31713">LT</cx:pt>
          <cx:pt idx="31714">LT</cx:pt>
          <cx:pt idx="31715">LT</cx:pt>
          <cx:pt idx="31716">LT</cx:pt>
          <cx:pt idx="31717">LT</cx:pt>
          <cx:pt idx="31718">LT</cx:pt>
          <cx:pt idx="31719">LT</cx:pt>
          <cx:pt idx="31720">LT</cx:pt>
          <cx:pt idx="31721">LT</cx:pt>
          <cx:pt idx="31722">LT</cx:pt>
          <cx:pt idx="31723">LT</cx:pt>
          <cx:pt idx="31724">LT</cx:pt>
          <cx:pt idx="31725">LT</cx:pt>
          <cx:pt idx="31726">LT</cx:pt>
          <cx:pt idx="31727">LT</cx:pt>
          <cx:pt idx="31728">LT</cx:pt>
          <cx:pt idx="31729">LT</cx:pt>
          <cx:pt idx="31730">LT</cx:pt>
          <cx:pt idx="31731">LT</cx:pt>
          <cx:pt idx="31732">LT</cx:pt>
          <cx:pt idx="31733">LT</cx:pt>
          <cx:pt idx="31734">LT</cx:pt>
          <cx:pt idx="31735">LT</cx:pt>
          <cx:pt idx="31736">LT</cx:pt>
          <cx:pt idx="31737">LT</cx:pt>
          <cx:pt idx="31738">LT</cx:pt>
          <cx:pt idx="31739">LT</cx:pt>
          <cx:pt idx="31740">LT</cx:pt>
          <cx:pt idx="31741">LT</cx:pt>
          <cx:pt idx="31742">LT</cx:pt>
          <cx:pt idx="31743">LT</cx:pt>
          <cx:pt idx="31744">LT</cx:pt>
          <cx:pt idx="31745">LT</cx:pt>
          <cx:pt idx="31746">LT</cx:pt>
          <cx:pt idx="31747">LT</cx:pt>
          <cx:pt idx="31748">LT</cx:pt>
          <cx:pt idx="31749">LT</cx:pt>
          <cx:pt idx="31750">LT</cx:pt>
          <cx:pt idx="31751">LT</cx:pt>
          <cx:pt idx="31752">LT</cx:pt>
          <cx:pt idx="31753">LT</cx:pt>
          <cx:pt idx="31754">LT</cx:pt>
          <cx:pt idx="31755">LT</cx:pt>
          <cx:pt idx="31756">LT</cx:pt>
          <cx:pt idx="31757">LT</cx:pt>
          <cx:pt idx="31758">LT</cx:pt>
          <cx:pt idx="31759">LT</cx:pt>
          <cx:pt idx="31760">LT</cx:pt>
          <cx:pt idx="31761">LT</cx:pt>
          <cx:pt idx="31762">LT</cx:pt>
          <cx:pt idx="31763">LT</cx:pt>
          <cx:pt idx="31764">LT</cx:pt>
          <cx:pt idx="31765">LT</cx:pt>
          <cx:pt idx="31766">LT</cx:pt>
          <cx:pt idx="31767">LT</cx:pt>
          <cx:pt idx="31768">LT</cx:pt>
          <cx:pt idx="31769">LT</cx:pt>
          <cx:pt idx="31770">LT</cx:pt>
          <cx:pt idx="31771">LT</cx:pt>
          <cx:pt idx="31772">LT</cx:pt>
          <cx:pt idx="31773">LT</cx:pt>
          <cx:pt idx="31774">LT</cx:pt>
          <cx:pt idx="31775">LT</cx:pt>
          <cx:pt idx="31776">LT</cx:pt>
          <cx:pt idx="31777">LT</cx:pt>
          <cx:pt idx="31778">LT</cx:pt>
          <cx:pt idx="31779">LT</cx:pt>
          <cx:pt idx="31780">LT</cx:pt>
          <cx:pt idx="31781">LT</cx:pt>
          <cx:pt idx="31782">LT</cx:pt>
          <cx:pt idx="31783">LT</cx:pt>
          <cx:pt idx="31784">LT</cx:pt>
          <cx:pt idx="31785">LT</cx:pt>
          <cx:pt idx="31786">LT</cx:pt>
          <cx:pt idx="31787">LT</cx:pt>
          <cx:pt idx="31788">LT</cx:pt>
          <cx:pt idx="31789">LT</cx:pt>
          <cx:pt idx="31790">LT</cx:pt>
          <cx:pt idx="31791">LT</cx:pt>
          <cx:pt idx="31792">LT</cx:pt>
          <cx:pt idx="31793">LT</cx:pt>
          <cx:pt idx="31794">LT</cx:pt>
          <cx:pt idx="31795">LT</cx:pt>
          <cx:pt idx="31796">LT</cx:pt>
          <cx:pt idx="31797">LT</cx:pt>
          <cx:pt idx="31798">LT</cx:pt>
          <cx:pt idx="31799">LT</cx:pt>
          <cx:pt idx="31800">LT</cx:pt>
          <cx:pt idx="31801">LT</cx:pt>
          <cx:pt idx="31802">LT</cx:pt>
          <cx:pt idx="31803">LT</cx:pt>
          <cx:pt idx="31804">LT</cx:pt>
          <cx:pt idx="31805">LT</cx:pt>
          <cx:pt idx="31806">LT</cx:pt>
          <cx:pt idx="31807">LT</cx:pt>
          <cx:pt idx="31808">LT</cx:pt>
          <cx:pt idx="31809">LT</cx:pt>
          <cx:pt idx="31810">LT</cx:pt>
          <cx:pt idx="31811">LT</cx:pt>
          <cx:pt idx="31812">LT</cx:pt>
          <cx:pt idx="31813">LT</cx:pt>
          <cx:pt idx="31814">LT</cx:pt>
          <cx:pt idx="31815">LT</cx:pt>
          <cx:pt idx="31816">LT</cx:pt>
          <cx:pt idx="31817">LT</cx:pt>
          <cx:pt idx="31818">LT</cx:pt>
          <cx:pt idx="31819">LT</cx:pt>
          <cx:pt idx="31820">LT</cx:pt>
          <cx:pt idx="31821">LT</cx:pt>
          <cx:pt idx="31822">LT</cx:pt>
          <cx:pt idx="31823">LT</cx:pt>
          <cx:pt idx="31824">LT</cx:pt>
          <cx:pt idx="31825">LT</cx:pt>
          <cx:pt idx="31826">LT</cx:pt>
          <cx:pt idx="31827">LT</cx:pt>
          <cx:pt idx="31828">LT</cx:pt>
          <cx:pt idx="31829">LT</cx:pt>
          <cx:pt idx="31830">LT</cx:pt>
          <cx:pt idx="31831">LT</cx:pt>
          <cx:pt idx="31832">LT</cx:pt>
          <cx:pt idx="31833">LT</cx:pt>
          <cx:pt idx="31834">LT</cx:pt>
          <cx:pt idx="31835">LT</cx:pt>
          <cx:pt idx="31836">LT</cx:pt>
          <cx:pt idx="31837">LT</cx:pt>
          <cx:pt idx="31838">LT</cx:pt>
          <cx:pt idx="31839">LT</cx:pt>
          <cx:pt idx="31840">LT</cx:pt>
          <cx:pt idx="31841">LT</cx:pt>
          <cx:pt idx="31842">LT</cx:pt>
          <cx:pt idx="31843">LT</cx:pt>
          <cx:pt idx="31844">LT</cx:pt>
          <cx:pt idx="31845">LT</cx:pt>
          <cx:pt idx="31846">LT</cx:pt>
          <cx:pt idx="31847">LT</cx:pt>
          <cx:pt idx="31848">LT</cx:pt>
          <cx:pt idx="31849">LT</cx:pt>
          <cx:pt idx="31850">LT</cx:pt>
          <cx:pt idx="31851">LT</cx:pt>
          <cx:pt idx="31852">LT</cx:pt>
          <cx:pt idx="31853">LT</cx:pt>
          <cx:pt idx="31854">LT</cx:pt>
          <cx:pt idx="31855">LT</cx:pt>
          <cx:pt idx="31856">LT</cx:pt>
          <cx:pt idx="31857">LT</cx:pt>
          <cx:pt idx="31858">LT</cx:pt>
          <cx:pt idx="31859">LT</cx:pt>
          <cx:pt idx="31860">LT</cx:pt>
          <cx:pt idx="31861">LT</cx:pt>
          <cx:pt idx="31862">LT</cx:pt>
          <cx:pt idx="31863">LT</cx:pt>
          <cx:pt idx="31864">LT</cx:pt>
          <cx:pt idx="31865">LT</cx:pt>
          <cx:pt idx="31866">LT</cx:pt>
          <cx:pt idx="31867">LT</cx:pt>
          <cx:pt idx="31868">LT</cx:pt>
          <cx:pt idx="31869">LT</cx:pt>
          <cx:pt idx="31870">LT</cx:pt>
          <cx:pt idx="31871">LT</cx:pt>
          <cx:pt idx="31872">LT</cx:pt>
          <cx:pt idx="31873">LT</cx:pt>
          <cx:pt idx="31874">LT</cx:pt>
          <cx:pt idx="31875">LT</cx:pt>
          <cx:pt idx="31876">LT</cx:pt>
          <cx:pt idx="31877">LT</cx:pt>
          <cx:pt idx="31878">LT</cx:pt>
          <cx:pt idx="31879">LT</cx:pt>
          <cx:pt idx="31880">LT</cx:pt>
          <cx:pt idx="31881">LT</cx:pt>
          <cx:pt idx="31882">LT</cx:pt>
          <cx:pt idx="31883">LT</cx:pt>
          <cx:pt idx="31884">LT</cx:pt>
          <cx:pt idx="31885">LT</cx:pt>
          <cx:pt idx="31886">LT</cx:pt>
          <cx:pt idx="31887">LT</cx:pt>
          <cx:pt idx="31888">LT</cx:pt>
          <cx:pt idx="31889">LT</cx:pt>
          <cx:pt idx="31890">LT</cx:pt>
          <cx:pt idx="31891">LT</cx:pt>
          <cx:pt idx="31892">LT</cx:pt>
          <cx:pt idx="31893">LT</cx:pt>
          <cx:pt idx="31894">LT</cx:pt>
          <cx:pt idx="31895">LT</cx:pt>
          <cx:pt idx="31896">LT</cx:pt>
          <cx:pt idx="31897">LT</cx:pt>
          <cx:pt idx="31898">LT</cx:pt>
          <cx:pt idx="31899">LT</cx:pt>
          <cx:pt idx="31900">LT</cx:pt>
          <cx:pt idx="31901">LT</cx:pt>
          <cx:pt idx="31902">LT</cx:pt>
          <cx:pt idx="31903">LT</cx:pt>
          <cx:pt idx="31904">LT</cx:pt>
          <cx:pt idx="31905">LT</cx:pt>
          <cx:pt idx="31906">LT</cx:pt>
          <cx:pt idx="31907">LT</cx:pt>
          <cx:pt idx="31908">LT</cx:pt>
          <cx:pt idx="31909">LT</cx:pt>
          <cx:pt idx="31910">LT</cx:pt>
          <cx:pt idx="31911">LT</cx:pt>
          <cx:pt idx="31912">LT</cx:pt>
          <cx:pt idx="31913">LT</cx:pt>
          <cx:pt idx="31914">LT</cx:pt>
          <cx:pt idx="31915">LT</cx:pt>
          <cx:pt idx="31916">LT</cx:pt>
          <cx:pt idx="31917">LT</cx:pt>
          <cx:pt idx="31918">LT</cx:pt>
          <cx:pt idx="31919">LT</cx:pt>
          <cx:pt idx="31920">LT</cx:pt>
          <cx:pt idx="31921">LT</cx:pt>
          <cx:pt idx="31922">LT</cx:pt>
          <cx:pt idx="31923">LT</cx:pt>
          <cx:pt idx="31924">LT</cx:pt>
          <cx:pt idx="31925">LT</cx:pt>
          <cx:pt idx="31926">LT</cx:pt>
          <cx:pt idx="31927">LT</cx:pt>
          <cx:pt idx="31928">LT</cx:pt>
          <cx:pt idx="31929">LT</cx:pt>
          <cx:pt idx="31930">LT</cx:pt>
          <cx:pt idx="31931">LT</cx:pt>
          <cx:pt idx="31932">LT</cx:pt>
          <cx:pt idx="31933">LT</cx:pt>
          <cx:pt idx="31934">LT</cx:pt>
          <cx:pt idx="31935">LT</cx:pt>
          <cx:pt idx="31936">LT</cx:pt>
          <cx:pt idx="31937">LT</cx:pt>
          <cx:pt idx="31938">LT</cx:pt>
          <cx:pt idx="31939">LT</cx:pt>
          <cx:pt idx="31940">LT</cx:pt>
          <cx:pt idx="31941">LT</cx:pt>
          <cx:pt idx="31942">LT</cx:pt>
          <cx:pt idx="31943">LT</cx:pt>
          <cx:pt idx="31944">LT</cx:pt>
          <cx:pt idx="31945">LT</cx:pt>
          <cx:pt idx="31946">LT</cx:pt>
          <cx:pt idx="31947">LT</cx:pt>
          <cx:pt idx="31948">LT</cx:pt>
          <cx:pt idx="31949">LT</cx:pt>
          <cx:pt idx="31950">LT</cx:pt>
          <cx:pt idx="31951">LT</cx:pt>
          <cx:pt idx="31952">LT</cx:pt>
          <cx:pt idx="31953">LT</cx:pt>
          <cx:pt idx="31954">LT</cx:pt>
          <cx:pt idx="31955">LT</cx:pt>
          <cx:pt idx="31956">LT</cx:pt>
          <cx:pt idx="31957">LT</cx:pt>
          <cx:pt idx="31958">LT</cx:pt>
          <cx:pt idx="31959">LT</cx:pt>
          <cx:pt idx="31960">LT</cx:pt>
          <cx:pt idx="31961">LT</cx:pt>
          <cx:pt idx="31962">LT</cx:pt>
          <cx:pt idx="31963">LT</cx:pt>
          <cx:pt idx="31964">LT</cx:pt>
          <cx:pt idx="31965">LT</cx:pt>
          <cx:pt idx="31966">LT</cx:pt>
          <cx:pt idx="31967">LT</cx:pt>
          <cx:pt idx="31968">LT</cx:pt>
          <cx:pt idx="31969">LT</cx:pt>
          <cx:pt idx="31970">LT</cx:pt>
          <cx:pt idx="31971">LT</cx:pt>
          <cx:pt idx="31972">LT</cx:pt>
          <cx:pt idx="31973">LT</cx:pt>
          <cx:pt idx="31974">LT</cx:pt>
          <cx:pt idx="31975">LT</cx:pt>
          <cx:pt idx="31976">LT</cx:pt>
          <cx:pt idx="31977">LT</cx:pt>
          <cx:pt idx="31978">LT</cx:pt>
          <cx:pt idx="31979">LT</cx:pt>
          <cx:pt idx="31980">LT</cx:pt>
          <cx:pt idx="31981">LT</cx:pt>
          <cx:pt idx="31982">LT</cx:pt>
          <cx:pt idx="31983">LT</cx:pt>
          <cx:pt idx="31984">LT</cx:pt>
          <cx:pt idx="31985">LT</cx:pt>
          <cx:pt idx="31986">LT</cx:pt>
          <cx:pt idx="31987">LT</cx:pt>
          <cx:pt idx="31988">LT</cx:pt>
          <cx:pt idx="31989">LT</cx:pt>
          <cx:pt idx="31990">LT</cx:pt>
          <cx:pt idx="31991">LT</cx:pt>
          <cx:pt idx="31992">LT</cx:pt>
          <cx:pt idx="31993">LT</cx:pt>
          <cx:pt idx="31994">LT</cx:pt>
          <cx:pt idx="31995">LT</cx:pt>
          <cx:pt idx="31996">LT</cx:pt>
          <cx:pt idx="31997">LT</cx:pt>
          <cx:pt idx="31998">LT</cx:pt>
          <cx:pt idx="31999">LT</cx:pt>
          <cx:pt idx="32000">LT</cx:pt>
          <cx:pt idx="32001">LT</cx:pt>
          <cx:pt idx="32002">LT</cx:pt>
          <cx:pt idx="32003">LT</cx:pt>
          <cx:pt idx="32004">LT</cx:pt>
          <cx:pt idx="32005">LT</cx:pt>
          <cx:pt idx="32006">LT</cx:pt>
          <cx:pt idx="32007">LT</cx:pt>
          <cx:pt idx="32008">LT</cx:pt>
          <cx:pt idx="32009">LT</cx:pt>
          <cx:pt idx="32010">LT</cx:pt>
          <cx:pt idx="32011">LT</cx:pt>
          <cx:pt idx="32012">LT</cx:pt>
          <cx:pt idx="32013">LT</cx:pt>
          <cx:pt idx="32014">LT</cx:pt>
          <cx:pt idx="32015">LT</cx:pt>
          <cx:pt idx="32016">LT</cx:pt>
          <cx:pt idx="32017">LT</cx:pt>
          <cx:pt idx="32018">LT</cx:pt>
          <cx:pt idx="32019">LT</cx:pt>
          <cx:pt idx="32020">LT</cx:pt>
          <cx:pt idx="32021">LT</cx:pt>
          <cx:pt idx="32022">LT</cx:pt>
          <cx:pt idx="32023">LT</cx:pt>
          <cx:pt idx="32024">LT</cx:pt>
          <cx:pt idx="32025">LT</cx:pt>
          <cx:pt idx="32026">LT</cx:pt>
          <cx:pt idx="32027">LT</cx:pt>
          <cx:pt idx="32028">LT</cx:pt>
          <cx:pt idx="32029">LT</cx:pt>
          <cx:pt idx="32030">LT</cx:pt>
          <cx:pt idx="32031">LT</cx:pt>
          <cx:pt idx="32032">LT</cx:pt>
          <cx:pt idx="32033">LT</cx:pt>
          <cx:pt idx="32034">LT</cx:pt>
          <cx:pt idx="32035">LT</cx:pt>
          <cx:pt idx="32036">LT</cx:pt>
          <cx:pt idx="32037">LT</cx:pt>
          <cx:pt idx="32038">LT</cx:pt>
          <cx:pt idx="32039">LT</cx:pt>
          <cx:pt idx="32040">LT</cx:pt>
          <cx:pt idx="32041">LT</cx:pt>
          <cx:pt idx="32042">LT</cx:pt>
          <cx:pt idx="32043">LT</cx:pt>
          <cx:pt idx="32044">LT</cx:pt>
          <cx:pt idx="32045">LT</cx:pt>
          <cx:pt idx="32046">LT</cx:pt>
          <cx:pt idx="32047">LT</cx:pt>
          <cx:pt idx="32048">LT</cx:pt>
          <cx:pt idx="32049">LT</cx:pt>
          <cx:pt idx="32050">LT</cx:pt>
          <cx:pt idx="32051">LT</cx:pt>
          <cx:pt idx="32052">LT</cx:pt>
          <cx:pt idx="32053">LT</cx:pt>
          <cx:pt idx="32054">LT</cx:pt>
          <cx:pt idx="32055">LT</cx:pt>
          <cx:pt idx="32056">LT</cx:pt>
          <cx:pt idx="32057">LT</cx:pt>
          <cx:pt idx="32058">LT</cx:pt>
          <cx:pt idx="32059">LT</cx:pt>
          <cx:pt idx="32060">LT</cx:pt>
          <cx:pt idx="32061">LT</cx:pt>
          <cx:pt idx="32062">LT</cx:pt>
          <cx:pt idx="32063">LT</cx:pt>
          <cx:pt idx="32064">LT</cx:pt>
          <cx:pt idx="32065">LT</cx:pt>
          <cx:pt idx="32066">LT</cx:pt>
          <cx:pt idx="32067">LT</cx:pt>
          <cx:pt idx="32068">LT</cx:pt>
          <cx:pt idx="32069">LT</cx:pt>
          <cx:pt idx="32070">LT</cx:pt>
          <cx:pt idx="32071">LT</cx:pt>
          <cx:pt idx="32072">LT</cx:pt>
          <cx:pt idx="32073">LT</cx:pt>
          <cx:pt idx="32074">LT</cx:pt>
          <cx:pt idx="32075">LT</cx:pt>
          <cx:pt idx="32076">LT</cx:pt>
          <cx:pt idx="32077">LT</cx:pt>
          <cx:pt idx="32078">LT</cx:pt>
          <cx:pt idx="32079">LT</cx:pt>
          <cx:pt idx="32080">LT</cx:pt>
          <cx:pt idx="32081">LT</cx:pt>
          <cx:pt idx="32082">LT</cx:pt>
          <cx:pt idx="32083">LT</cx:pt>
          <cx:pt idx="32084">LT</cx:pt>
          <cx:pt idx="32085">LT</cx:pt>
          <cx:pt idx="32086">LT</cx:pt>
          <cx:pt idx="32087">LT</cx:pt>
          <cx:pt idx="32088">LT</cx:pt>
          <cx:pt idx="32089">LT</cx:pt>
          <cx:pt idx="32090">LT</cx:pt>
          <cx:pt idx="32091">LT</cx:pt>
          <cx:pt idx="32092">LT</cx:pt>
          <cx:pt idx="32093">LT</cx:pt>
          <cx:pt idx="32094">LT</cx:pt>
          <cx:pt idx="32095">LT</cx:pt>
          <cx:pt idx="32096">LT</cx:pt>
          <cx:pt idx="32097">LT</cx:pt>
          <cx:pt idx="32098">LT</cx:pt>
          <cx:pt idx="32099">LT</cx:pt>
          <cx:pt idx="32100">LT</cx:pt>
          <cx:pt idx="32101">LT</cx:pt>
          <cx:pt idx="32102">LT</cx:pt>
          <cx:pt idx="32103">LT</cx:pt>
          <cx:pt idx="32104">LT</cx:pt>
          <cx:pt idx="32105">LT</cx:pt>
          <cx:pt idx="32106">LT</cx:pt>
          <cx:pt idx="32107">LT</cx:pt>
          <cx:pt idx="32108">LT</cx:pt>
          <cx:pt idx="32109">LT</cx:pt>
          <cx:pt idx="32110">LT</cx:pt>
          <cx:pt idx="32111">LT</cx:pt>
          <cx:pt idx="32112">LT</cx:pt>
          <cx:pt idx="32113">LT</cx:pt>
          <cx:pt idx="32114">LT</cx:pt>
          <cx:pt idx="32115">LT</cx:pt>
          <cx:pt idx="32116">LT</cx:pt>
          <cx:pt idx="32117">LT</cx:pt>
          <cx:pt idx="32118">LT</cx:pt>
          <cx:pt idx="32119">LT</cx:pt>
          <cx:pt idx="32120">LT</cx:pt>
          <cx:pt idx="32121">LT</cx:pt>
          <cx:pt idx="32122">LT</cx:pt>
          <cx:pt idx="32123">LT</cx:pt>
          <cx:pt idx="32124">LT</cx:pt>
          <cx:pt idx="32125">LT</cx:pt>
          <cx:pt idx="32126">LT</cx:pt>
          <cx:pt idx="32127">LT</cx:pt>
          <cx:pt idx="32128">LT</cx:pt>
          <cx:pt idx="32129">LT</cx:pt>
          <cx:pt idx="32130">LT</cx:pt>
          <cx:pt idx="32131">LT</cx:pt>
          <cx:pt idx="32132">LT</cx:pt>
          <cx:pt idx="32133">LT</cx:pt>
          <cx:pt idx="32134">LT</cx:pt>
          <cx:pt idx="32135">LT</cx:pt>
          <cx:pt idx="32136">LT</cx:pt>
          <cx:pt idx="32137">LT</cx:pt>
          <cx:pt idx="32138">LT</cx:pt>
          <cx:pt idx="32139">LT</cx:pt>
          <cx:pt idx="32140">LT</cx:pt>
          <cx:pt idx="32141">LT</cx:pt>
          <cx:pt idx="32142">LT</cx:pt>
          <cx:pt idx="32143">LT</cx:pt>
          <cx:pt idx="32144">LT</cx:pt>
          <cx:pt idx="32145">LT</cx:pt>
          <cx:pt idx="32146">LT</cx:pt>
          <cx:pt idx="32147">LT</cx:pt>
          <cx:pt idx="32148">LT</cx:pt>
          <cx:pt idx="32149">LT</cx:pt>
          <cx:pt idx="32150">LT</cx:pt>
          <cx:pt idx="32151">LT</cx:pt>
          <cx:pt idx="32152">LT</cx:pt>
          <cx:pt idx="32153">LT</cx:pt>
          <cx:pt idx="32154">LT</cx:pt>
          <cx:pt idx="32155">LT</cx:pt>
          <cx:pt idx="32156">LT</cx:pt>
          <cx:pt idx="32157">LT</cx:pt>
          <cx:pt idx="32158">LT</cx:pt>
          <cx:pt idx="32159">LT</cx:pt>
          <cx:pt idx="32160">LT</cx:pt>
          <cx:pt idx="32161">LT</cx:pt>
          <cx:pt idx="32162">LT</cx:pt>
          <cx:pt idx="32163">LT</cx:pt>
          <cx:pt idx="32164">LT</cx:pt>
          <cx:pt idx="32165">LT</cx:pt>
          <cx:pt idx="32166">LT</cx:pt>
          <cx:pt idx="32167">LT</cx:pt>
          <cx:pt idx="32168">LT</cx:pt>
          <cx:pt idx="32169">LT</cx:pt>
          <cx:pt idx="32170">LT</cx:pt>
          <cx:pt idx="32171">LT</cx:pt>
          <cx:pt idx="32172">LT</cx:pt>
          <cx:pt idx="32173">LT</cx:pt>
          <cx:pt idx="32174">LT</cx:pt>
          <cx:pt idx="32175">LT</cx:pt>
          <cx:pt idx="32176">LT</cx:pt>
          <cx:pt idx="32177">LT</cx:pt>
          <cx:pt idx="32178">LT</cx:pt>
          <cx:pt idx="32179">LT</cx:pt>
          <cx:pt idx="32180">LT</cx:pt>
          <cx:pt idx="32181">LT</cx:pt>
          <cx:pt idx="32182">LT</cx:pt>
          <cx:pt idx="32183">LT</cx:pt>
          <cx:pt idx="32184">LT</cx:pt>
          <cx:pt idx="32185">LT</cx:pt>
          <cx:pt idx="32186">LT</cx:pt>
          <cx:pt idx="32187">LT</cx:pt>
          <cx:pt idx="32188">LT</cx:pt>
          <cx:pt idx="32189">LT</cx:pt>
          <cx:pt idx="32190">LT</cx:pt>
          <cx:pt idx="32191">LT</cx:pt>
          <cx:pt idx="32192">LT</cx:pt>
          <cx:pt idx="32193">LT</cx:pt>
          <cx:pt idx="32194">LT</cx:pt>
          <cx:pt idx="32195">LT</cx:pt>
          <cx:pt idx="32196">LT</cx:pt>
          <cx:pt idx="32197">LT</cx:pt>
          <cx:pt idx="32198">LT</cx:pt>
          <cx:pt idx="32199">LT</cx:pt>
          <cx:pt idx="32200">LT</cx:pt>
          <cx:pt idx="32201">LT</cx:pt>
          <cx:pt idx="32202">LT</cx:pt>
          <cx:pt idx="32203">LT</cx:pt>
          <cx:pt idx="32204">LT</cx:pt>
          <cx:pt idx="32205">LT</cx:pt>
          <cx:pt idx="32206">LT</cx:pt>
          <cx:pt idx="32207">LT</cx:pt>
          <cx:pt idx="32208">LT</cx:pt>
          <cx:pt idx="32209">LT</cx:pt>
          <cx:pt idx="32210">LT</cx:pt>
          <cx:pt idx="32211">LT</cx:pt>
          <cx:pt idx="32212">LT</cx:pt>
          <cx:pt idx="32213">LT</cx:pt>
          <cx:pt idx="32214">LT</cx:pt>
          <cx:pt idx="32215">LT</cx:pt>
          <cx:pt idx="32216">LT</cx:pt>
          <cx:pt idx="32217">LT</cx:pt>
          <cx:pt idx="32218">LT</cx:pt>
          <cx:pt idx="32219">LT</cx:pt>
          <cx:pt idx="32220">LT</cx:pt>
          <cx:pt idx="32221">LT</cx:pt>
          <cx:pt idx="32222">LT</cx:pt>
          <cx:pt idx="32223">LT</cx:pt>
          <cx:pt idx="32224">LT</cx:pt>
          <cx:pt idx="32225">LT</cx:pt>
          <cx:pt idx="32226">LT</cx:pt>
          <cx:pt idx="32227">LT</cx:pt>
          <cx:pt idx="32228">LT</cx:pt>
          <cx:pt idx="32229">LT</cx:pt>
          <cx:pt idx="32230">LT</cx:pt>
          <cx:pt idx="32231">LT</cx:pt>
          <cx:pt idx="32232">LT</cx:pt>
          <cx:pt idx="32233">LT</cx:pt>
          <cx:pt idx="32234">LT</cx:pt>
          <cx:pt idx="32235">LT</cx:pt>
          <cx:pt idx="32236">LT</cx:pt>
          <cx:pt idx="32237">LT</cx:pt>
          <cx:pt idx="32238">LT</cx:pt>
          <cx:pt idx="32239">LT</cx:pt>
          <cx:pt idx="32240">LT</cx:pt>
          <cx:pt idx="32241">LT</cx:pt>
          <cx:pt idx="32242">LT</cx:pt>
          <cx:pt idx="32243">LT</cx:pt>
          <cx:pt idx="32244">LT</cx:pt>
          <cx:pt idx="32245">LT</cx:pt>
          <cx:pt idx="32246">LT</cx:pt>
          <cx:pt idx="32247">LT</cx:pt>
          <cx:pt idx="32248">LT</cx:pt>
          <cx:pt idx="32249">LT</cx:pt>
          <cx:pt idx="32250">LT</cx:pt>
          <cx:pt idx="32251">LT</cx:pt>
          <cx:pt idx="32252">LT</cx:pt>
          <cx:pt idx="32253">LT</cx:pt>
          <cx:pt idx="32254">LT</cx:pt>
          <cx:pt idx="32255">LT</cx:pt>
          <cx:pt idx="32256">LT</cx:pt>
          <cx:pt idx="32257">LT</cx:pt>
          <cx:pt idx="32258">LT</cx:pt>
          <cx:pt idx="32259">LT</cx:pt>
          <cx:pt idx="32260">LT</cx:pt>
          <cx:pt idx="32261">LT</cx:pt>
          <cx:pt idx="32262">LT</cx:pt>
          <cx:pt idx="32263">LT</cx:pt>
          <cx:pt idx="32264">LT</cx:pt>
          <cx:pt idx="32265">LT</cx:pt>
          <cx:pt idx="32266">LT</cx:pt>
          <cx:pt idx="32267">LT</cx:pt>
          <cx:pt idx="32268">LT</cx:pt>
          <cx:pt idx="32269">LT</cx:pt>
          <cx:pt idx="32270">LT</cx:pt>
          <cx:pt idx="32271">LT</cx:pt>
          <cx:pt idx="32272">LT</cx:pt>
          <cx:pt idx="32273">LT</cx:pt>
          <cx:pt idx="32274">LT</cx:pt>
          <cx:pt idx="32275">LT</cx:pt>
          <cx:pt idx="32276">LT</cx:pt>
          <cx:pt idx="32277">LT</cx:pt>
          <cx:pt idx="32278">LT</cx:pt>
          <cx:pt idx="32279">LT</cx:pt>
          <cx:pt idx="32280">LT</cx:pt>
          <cx:pt idx="32281">LT</cx:pt>
          <cx:pt idx="32282">LT</cx:pt>
          <cx:pt idx="32283">LT</cx:pt>
          <cx:pt idx="32284">LT</cx:pt>
          <cx:pt idx="32285">LT</cx:pt>
          <cx:pt idx="32286">LT</cx:pt>
          <cx:pt idx="32287">LT</cx:pt>
          <cx:pt idx="32288">LT</cx:pt>
          <cx:pt idx="32289">LT</cx:pt>
          <cx:pt idx="32290">LT</cx:pt>
          <cx:pt idx="32291">LT</cx:pt>
          <cx:pt idx="32292">LT</cx:pt>
          <cx:pt idx="32293">LT</cx:pt>
          <cx:pt idx="32294">LT</cx:pt>
          <cx:pt idx="32295">LT</cx:pt>
          <cx:pt idx="32296">LT</cx:pt>
          <cx:pt idx="32297">LT</cx:pt>
          <cx:pt idx="32298">LT</cx:pt>
          <cx:pt idx="32299">LT</cx:pt>
          <cx:pt idx="32300">LT</cx:pt>
          <cx:pt idx="32301">LT</cx:pt>
          <cx:pt idx="32302">LT</cx:pt>
          <cx:pt idx="32303">LT</cx:pt>
          <cx:pt idx="32304">LT</cx:pt>
          <cx:pt idx="32305">LT</cx:pt>
          <cx:pt idx="32306">LT</cx:pt>
          <cx:pt idx="32307">LT</cx:pt>
          <cx:pt idx="32308">LT</cx:pt>
          <cx:pt idx="32309">LT</cx:pt>
          <cx:pt idx="32310">LT</cx:pt>
          <cx:pt idx="32311">LT</cx:pt>
          <cx:pt idx="32312">LT</cx:pt>
          <cx:pt idx="32313">LT</cx:pt>
          <cx:pt idx="32314">LT</cx:pt>
          <cx:pt idx="32315">LT</cx:pt>
          <cx:pt idx="32316">LT</cx:pt>
          <cx:pt idx="32317">LT</cx:pt>
          <cx:pt idx="32318">LT</cx:pt>
          <cx:pt idx="32319">LT</cx:pt>
          <cx:pt idx="32320">LT</cx:pt>
          <cx:pt idx="32321">LT</cx:pt>
          <cx:pt idx="32322">LT</cx:pt>
          <cx:pt idx="32323">LT</cx:pt>
          <cx:pt idx="32324">LT</cx:pt>
          <cx:pt idx="32325">LT</cx:pt>
          <cx:pt idx="32326">LT</cx:pt>
          <cx:pt idx="32327">LT</cx:pt>
          <cx:pt idx="32328">LT</cx:pt>
          <cx:pt idx="32329">LT</cx:pt>
          <cx:pt idx="32330">LT</cx:pt>
          <cx:pt idx="32331">LT</cx:pt>
          <cx:pt idx="32332">LT</cx:pt>
          <cx:pt idx="32333">LT</cx:pt>
          <cx:pt idx="32334">LT</cx:pt>
          <cx:pt idx="32335">LT</cx:pt>
          <cx:pt idx="32336">LT</cx:pt>
          <cx:pt idx="32337">LT</cx:pt>
          <cx:pt idx="32338">LT</cx:pt>
          <cx:pt idx="32339">LT</cx:pt>
          <cx:pt idx="32340">LT</cx:pt>
          <cx:pt idx="32341">LT</cx:pt>
          <cx:pt idx="32342">LT</cx:pt>
          <cx:pt idx="32343">LT</cx:pt>
          <cx:pt idx="32344">LT</cx:pt>
          <cx:pt idx="32345">LT</cx:pt>
          <cx:pt idx="32346">LT</cx:pt>
          <cx:pt idx="32347">LT</cx:pt>
          <cx:pt idx="32348">LT</cx:pt>
          <cx:pt idx="32349">LT</cx:pt>
          <cx:pt idx="32350">LT</cx:pt>
          <cx:pt idx="32351">LT</cx:pt>
          <cx:pt idx="32352">LT</cx:pt>
          <cx:pt idx="32353">LT</cx:pt>
          <cx:pt idx="32354">LT</cx:pt>
          <cx:pt idx="32355">LT</cx:pt>
          <cx:pt idx="32356">LT</cx:pt>
          <cx:pt idx="32357">LT</cx:pt>
          <cx:pt idx="32358">LT</cx:pt>
          <cx:pt idx="32359">LT</cx:pt>
          <cx:pt idx="32360">LT</cx:pt>
          <cx:pt idx="32361">LT</cx:pt>
          <cx:pt idx="32362">LT</cx:pt>
          <cx:pt idx="32363">LT</cx:pt>
          <cx:pt idx="32364">LT</cx:pt>
          <cx:pt idx="32365">LT</cx:pt>
          <cx:pt idx="32366">LT</cx:pt>
          <cx:pt idx="32367">LT</cx:pt>
          <cx:pt idx="32368">LT</cx:pt>
          <cx:pt idx="32369">LT</cx:pt>
          <cx:pt idx="32370">LT</cx:pt>
          <cx:pt idx="32371">LT</cx:pt>
          <cx:pt idx="32372">LT</cx:pt>
          <cx:pt idx="32373">LT</cx:pt>
          <cx:pt idx="32374">LT</cx:pt>
          <cx:pt idx="32375">LT</cx:pt>
          <cx:pt idx="32376">LT</cx:pt>
          <cx:pt idx="32377">LT</cx:pt>
          <cx:pt idx="32378">LT</cx:pt>
          <cx:pt idx="32379">LT</cx:pt>
          <cx:pt idx="32380">LT</cx:pt>
          <cx:pt idx="32381">LT</cx:pt>
          <cx:pt idx="32382">LT</cx:pt>
          <cx:pt idx="32383">LT</cx:pt>
          <cx:pt idx="32384">LT</cx:pt>
          <cx:pt idx="32385">LT</cx:pt>
          <cx:pt idx="32386">LT</cx:pt>
          <cx:pt idx="32387">LT</cx:pt>
          <cx:pt idx="32388">LT</cx:pt>
          <cx:pt idx="32389">LT</cx:pt>
          <cx:pt idx="32390">LT</cx:pt>
          <cx:pt idx="32391">LT</cx:pt>
          <cx:pt idx="32392">LT</cx:pt>
          <cx:pt idx="32393">LT</cx:pt>
          <cx:pt idx="32394">LT</cx:pt>
          <cx:pt idx="32395">LT</cx:pt>
          <cx:pt idx="32396">LT</cx:pt>
          <cx:pt idx="32397">LT</cx:pt>
          <cx:pt idx="32398">LT</cx:pt>
          <cx:pt idx="32399">LT</cx:pt>
          <cx:pt idx="32400">LT</cx:pt>
          <cx:pt idx="32401">LT</cx:pt>
          <cx:pt idx="32402">LT</cx:pt>
          <cx:pt idx="32403">LT</cx:pt>
          <cx:pt idx="32404">LT</cx:pt>
          <cx:pt idx="32405">LT</cx:pt>
          <cx:pt idx="32406">LT</cx:pt>
          <cx:pt idx="32407">LT</cx:pt>
          <cx:pt idx="32408">LT</cx:pt>
          <cx:pt idx="32409">LT</cx:pt>
          <cx:pt idx="32410">LT</cx:pt>
          <cx:pt idx="32411">LT</cx:pt>
          <cx:pt idx="32412">LT</cx:pt>
          <cx:pt idx="32413">LT</cx:pt>
          <cx:pt idx="32414">LT</cx:pt>
          <cx:pt idx="32415">LT</cx:pt>
          <cx:pt idx="32416">LT</cx:pt>
          <cx:pt idx="32417">LT</cx:pt>
          <cx:pt idx="32418">LT</cx:pt>
          <cx:pt idx="32419">LT</cx:pt>
          <cx:pt idx="32420">LT</cx:pt>
          <cx:pt idx="32421">LT</cx:pt>
          <cx:pt idx="32422">LT</cx:pt>
          <cx:pt idx="32423">LT</cx:pt>
          <cx:pt idx="32424">LT</cx:pt>
          <cx:pt idx="32425">LT</cx:pt>
          <cx:pt idx="32426">LT</cx:pt>
          <cx:pt idx="32427">LT</cx:pt>
          <cx:pt idx="32428">LT</cx:pt>
          <cx:pt idx="32429">LT</cx:pt>
          <cx:pt idx="32430">LT</cx:pt>
          <cx:pt idx="32431">LT</cx:pt>
          <cx:pt idx="32432">LT</cx:pt>
          <cx:pt idx="32433">LT</cx:pt>
          <cx:pt idx="32434">LT</cx:pt>
          <cx:pt idx="32435">LT</cx:pt>
          <cx:pt idx="32436">LT</cx:pt>
          <cx:pt idx="32437">LT</cx:pt>
          <cx:pt idx="32438">LT</cx:pt>
          <cx:pt idx="32439">LT</cx:pt>
          <cx:pt idx="32440">LT</cx:pt>
          <cx:pt idx="32441">LT</cx:pt>
          <cx:pt idx="32442">LT</cx:pt>
          <cx:pt idx="32443">LT</cx:pt>
          <cx:pt idx="32444">LT</cx:pt>
          <cx:pt idx="32445">LT</cx:pt>
          <cx:pt idx="32446">LT</cx:pt>
          <cx:pt idx="32447">LT</cx:pt>
          <cx:pt idx="32448">LT</cx:pt>
          <cx:pt idx="32449">LT</cx:pt>
          <cx:pt idx="32450">LT</cx:pt>
          <cx:pt idx="32451">LT</cx:pt>
          <cx:pt idx="32452">LT</cx:pt>
          <cx:pt idx="32453">LT</cx:pt>
          <cx:pt idx="32454">LT</cx:pt>
          <cx:pt idx="32455">LT</cx:pt>
          <cx:pt idx="32456">LT</cx:pt>
          <cx:pt idx="32457">LT</cx:pt>
          <cx:pt idx="32458">LT</cx:pt>
          <cx:pt idx="32459">LT</cx:pt>
          <cx:pt idx="32460">LT</cx:pt>
          <cx:pt idx="32461">LT</cx:pt>
          <cx:pt idx="32462">LT</cx:pt>
          <cx:pt idx="32463">LT</cx:pt>
          <cx:pt idx="32464">LT</cx:pt>
          <cx:pt idx="32465">LT</cx:pt>
          <cx:pt idx="32466">LT</cx:pt>
          <cx:pt idx="32467">LT</cx:pt>
          <cx:pt idx="32468">LT</cx:pt>
          <cx:pt idx="32469">LT</cx:pt>
          <cx:pt idx="32470">LT</cx:pt>
          <cx:pt idx="32471">LT</cx:pt>
          <cx:pt idx="32472">LT</cx:pt>
          <cx:pt idx="32473">LT</cx:pt>
          <cx:pt idx="32474">LT</cx:pt>
          <cx:pt idx="32475">LT</cx:pt>
          <cx:pt idx="32476">LT</cx:pt>
          <cx:pt idx="32477">LT</cx:pt>
          <cx:pt idx="32478">LT</cx:pt>
          <cx:pt idx="32479">LT</cx:pt>
          <cx:pt idx="32480">LT</cx:pt>
          <cx:pt idx="32481">LT</cx:pt>
          <cx:pt idx="32482">LT</cx:pt>
          <cx:pt idx="32483">LT</cx:pt>
          <cx:pt idx="32484">LT</cx:pt>
          <cx:pt idx="32485">LT</cx:pt>
          <cx:pt idx="32486">LT</cx:pt>
          <cx:pt idx="32487">LT</cx:pt>
          <cx:pt idx="32488">LT</cx:pt>
          <cx:pt idx="32489">LT</cx:pt>
          <cx:pt idx="32490">LT</cx:pt>
          <cx:pt idx="32491">LT</cx:pt>
          <cx:pt idx="32492">LT</cx:pt>
          <cx:pt idx="32493">LT</cx:pt>
          <cx:pt idx="32494">LT</cx:pt>
          <cx:pt idx="32495">LT</cx:pt>
          <cx:pt idx="32496">LT</cx:pt>
          <cx:pt idx="32497">LT</cx:pt>
          <cx:pt idx="32498">LT</cx:pt>
          <cx:pt idx="32499">LT</cx:pt>
          <cx:pt idx="32500">NL</cx:pt>
          <cx:pt idx="32501">NL</cx:pt>
          <cx:pt idx="32502">NL</cx:pt>
          <cx:pt idx="32503">NL</cx:pt>
          <cx:pt idx="32504">NL</cx:pt>
          <cx:pt idx="32505">NL</cx:pt>
          <cx:pt idx="32506">NL</cx:pt>
          <cx:pt idx="32507">NL</cx:pt>
          <cx:pt idx="32508">NL</cx:pt>
          <cx:pt idx="32509">NL</cx:pt>
          <cx:pt idx="32510">NL</cx:pt>
          <cx:pt idx="32511">NL</cx:pt>
          <cx:pt idx="32512">NL</cx:pt>
          <cx:pt idx="32513">NL</cx:pt>
          <cx:pt idx="32514">NL</cx:pt>
          <cx:pt idx="32515">NL</cx:pt>
          <cx:pt idx="32516">NL</cx:pt>
          <cx:pt idx="32517">NL</cx:pt>
          <cx:pt idx="32518">NL</cx:pt>
          <cx:pt idx="32519">NL</cx:pt>
          <cx:pt idx="32520">NL</cx:pt>
          <cx:pt idx="32521">NL</cx:pt>
          <cx:pt idx="32522">NL</cx:pt>
          <cx:pt idx="32523">NL</cx:pt>
          <cx:pt idx="32524">NL</cx:pt>
          <cx:pt idx="32525">NL</cx:pt>
          <cx:pt idx="32526">NL</cx:pt>
          <cx:pt idx="32527">NL</cx:pt>
          <cx:pt idx="32528">NL</cx:pt>
          <cx:pt idx="32529">NL</cx:pt>
          <cx:pt idx="32530">NL</cx:pt>
          <cx:pt idx="32531">NL</cx:pt>
          <cx:pt idx="32532">NL</cx:pt>
          <cx:pt idx="32533">NL</cx:pt>
          <cx:pt idx="32534">NL</cx:pt>
          <cx:pt idx="32535">NL</cx:pt>
          <cx:pt idx="32536">NL</cx:pt>
          <cx:pt idx="32537">NL</cx:pt>
          <cx:pt idx="32538">NL</cx:pt>
          <cx:pt idx="32539">NL</cx:pt>
          <cx:pt idx="32540">NL</cx:pt>
          <cx:pt idx="32541">NL</cx:pt>
          <cx:pt idx="32542">NL</cx:pt>
          <cx:pt idx="32543">NL</cx:pt>
          <cx:pt idx="32544">NL</cx:pt>
          <cx:pt idx="32545">NL</cx:pt>
          <cx:pt idx="32546">NL</cx:pt>
          <cx:pt idx="32547">NL</cx:pt>
          <cx:pt idx="32548">NL</cx:pt>
          <cx:pt idx="32549">NL</cx:pt>
          <cx:pt idx="32550">NL</cx:pt>
          <cx:pt idx="32551">NL</cx:pt>
          <cx:pt idx="32552">NL</cx:pt>
          <cx:pt idx="32553">NL</cx:pt>
          <cx:pt idx="32554">NL</cx:pt>
          <cx:pt idx="32555">NL</cx:pt>
          <cx:pt idx="32556">NL</cx:pt>
          <cx:pt idx="32557">NL</cx:pt>
          <cx:pt idx="32558">NL</cx:pt>
          <cx:pt idx="32559">NL</cx:pt>
          <cx:pt idx="32560">NL</cx:pt>
          <cx:pt idx="32561">NL</cx:pt>
          <cx:pt idx="32562">NL</cx:pt>
          <cx:pt idx="32563">NL</cx:pt>
          <cx:pt idx="32564">NL</cx:pt>
          <cx:pt idx="32565">NL</cx:pt>
          <cx:pt idx="32566">NL</cx:pt>
          <cx:pt idx="32567">NL</cx:pt>
          <cx:pt idx="32568">NL</cx:pt>
          <cx:pt idx="32569">NL</cx:pt>
          <cx:pt idx="32570">NL</cx:pt>
          <cx:pt idx="32571">NL</cx:pt>
          <cx:pt idx="32572">NL</cx:pt>
          <cx:pt idx="32573">NL</cx:pt>
          <cx:pt idx="32574">NL</cx:pt>
          <cx:pt idx="32575">NL</cx:pt>
          <cx:pt idx="32576">NL</cx:pt>
          <cx:pt idx="32577">NL</cx:pt>
          <cx:pt idx="32578">NL</cx:pt>
          <cx:pt idx="32579">NL</cx:pt>
          <cx:pt idx="32580">NL</cx:pt>
          <cx:pt idx="32581">NL</cx:pt>
          <cx:pt idx="32582">NL</cx:pt>
          <cx:pt idx="32583">NL</cx:pt>
          <cx:pt idx="32584">NL</cx:pt>
          <cx:pt idx="32585">NL</cx:pt>
          <cx:pt idx="32586">NL</cx:pt>
          <cx:pt idx="32587">NL</cx:pt>
          <cx:pt idx="32588">NL</cx:pt>
          <cx:pt idx="32589">NL</cx:pt>
          <cx:pt idx="32590">NL</cx:pt>
          <cx:pt idx="32591">NL</cx:pt>
          <cx:pt idx="32592">NL</cx:pt>
          <cx:pt idx="32593">NL</cx:pt>
          <cx:pt idx="32594">NL</cx:pt>
          <cx:pt idx="32595">NL</cx:pt>
          <cx:pt idx="32596">NL</cx:pt>
          <cx:pt idx="32597">NL</cx:pt>
          <cx:pt idx="32598">NL</cx:pt>
          <cx:pt idx="32599">NL</cx:pt>
          <cx:pt idx="32600">NL</cx:pt>
          <cx:pt idx="32601">NL</cx:pt>
          <cx:pt idx="32602">NL</cx:pt>
          <cx:pt idx="32603">NL</cx:pt>
          <cx:pt idx="32604">NL</cx:pt>
          <cx:pt idx="32605">NL</cx:pt>
          <cx:pt idx="32606">NL</cx:pt>
          <cx:pt idx="32607">NL</cx:pt>
          <cx:pt idx="32608">NL</cx:pt>
          <cx:pt idx="32609">NL</cx:pt>
          <cx:pt idx="32610">NL</cx:pt>
          <cx:pt idx="32611">NL</cx:pt>
          <cx:pt idx="32612">NL</cx:pt>
          <cx:pt idx="32613">NL</cx:pt>
          <cx:pt idx="32614">NL</cx:pt>
          <cx:pt idx="32615">NL</cx:pt>
          <cx:pt idx="32616">NL</cx:pt>
          <cx:pt idx="32617">NL</cx:pt>
          <cx:pt idx="32618">NL</cx:pt>
          <cx:pt idx="32619">NL</cx:pt>
          <cx:pt idx="32620">NL</cx:pt>
          <cx:pt idx="32621">NL</cx:pt>
          <cx:pt idx="32622">NL</cx:pt>
          <cx:pt idx="32623">NL</cx:pt>
          <cx:pt idx="32624">NL</cx:pt>
          <cx:pt idx="32625">NL</cx:pt>
          <cx:pt idx="32626">NL</cx:pt>
          <cx:pt idx="32627">NL</cx:pt>
          <cx:pt idx="32628">NL</cx:pt>
          <cx:pt idx="32629">NL</cx:pt>
          <cx:pt idx="32630">NL</cx:pt>
          <cx:pt idx="32631">NL</cx:pt>
          <cx:pt idx="32632">NL</cx:pt>
          <cx:pt idx="32633">NL</cx:pt>
          <cx:pt idx="32634">NL</cx:pt>
          <cx:pt idx="32635">NL</cx:pt>
          <cx:pt idx="32636">NL</cx:pt>
          <cx:pt idx="32637">NL</cx:pt>
          <cx:pt idx="32638">NL</cx:pt>
          <cx:pt idx="32639">NL</cx:pt>
          <cx:pt idx="32640">NL</cx:pt>
          <cx:pt idx="32641">NL</cx:pt>
          <cx:pt idx="32642">NL</cx:pt>
          <cx:pt idx="32643">NL</cx:pt>
          <cx:pt idx="32644">NL</cx:pt>
          <cx:pt idx="32645">NL</cx:pt>
          <cx:pt idx="32646">NL</cx:pt>
          <cx:pt idx="32647">NL</cx:pt>
          <cx:pt idx="32648">NL</cx:pt>
          <cx:pt idx="32649">NL</cx:pt>
          <cx:pt idx="32650">NL</cx:pt>
          <cx:pt idx="32651">NL</cx:pt>
          <cx:pt idx="32652">NL</cx:pt>
          <cx:pt idx="32653">NL</cx:pt>
          <cx:pt idx="32654">NL</cx:pt>
          <cx:pt idx="32655">NL</cx:pt>
          <cx:pt idx="32656">NL</cx:pt>
          <cx:pt idx="32657">NL</cx:pt>
          <cx:pt idx="32658">NL</cx:pt>
          <cx:pt idx="32659">NL</cx:pt>
          <cx:pt idx="32660">NL</cx:pt>
          <cx:pt idx="32661">NL</cx:pt>
          <cx:pt idx="32662">NL</cx:pt>
          <cx:pt idx="32663">NL</cx:pt>
          <cx:pt idx="32664">NL</cx:pt>
          <cx:pt idx="32665">NL</cx:pt>
          <cx:pt idx="32666">NL</cx:pt>
          <cx:pt idx="32667">NL</cx:pt>
          <cx:pt idx="32668">NL</cx:pt>
          <cx:pt idx="32669">NL</cx:pt>
          <cx:pt idx="32670">NL</cx:pt>
          <cx:pt idx="32671">NL</cx:pt>
          <cx:pt idx="32672">NL</cx:pt>
          <cx:pt idx="32673">NL</cx:pt>
          <cx:pt idx="32674">NL</cx:pt>
          <cx:pt idx="32675">NL</cx:pt>
          <cx:pt idx="32676">NL</cx:pt>
          <cx:pt idx="32677">NL</cx:pt>
          <cx:pt idx="32678">NL</cx:pt>
          <cx:pt idx="32679">NL</cx:pt>
          <cx:pt idx="32680">NL</cx:pt>
          <cx:pt idx="32681">NL</cx:pt>
          <cx:pt idx="32682">NL</cx:pt>
          <cx:pt idx="32683">NL</cx:pt>
          <cx:pt idx="32684">NL</cx:pt>
          <cx:pt idx="32685">NL</cx:pt>
          <cx:pt idx="32686">NL</cx:pt>
          <cx:pt idx="32687">NL</cx:pt>
          <cx:pt idx="32688">NL</cx:pt>
          <cx:pt idx="32689">NL</cx:pt>
          <cx:pt idx="32690">NL</cx:pt>
          <cx:pt idx="32691">NL</cx:pt>
          <cx:pt idx="32692">NL</cx:pt>
          <cx:pt idx="32693">NL</cx:pt>
          <cx:pt idx="32694">NL</cx:pt>
          <cx:pt idx="32695">NL</cx:pt>
          <cx:pt idx="32696">NL</cx:pt>
          <cx:pt idx="32697">NL</cx:pt>
          <cx:pt idx="32698">NL</cx:pt>
          <cx:pt idx="32699">NL</cx:pt>
          <cx:pt idx="32700">NL</cx:pt>
          <cx:pt idx="32701">NL</cx:pt>
          <cx:pt idx="32702">NL</cx:pt>
          <cx:pt idx="32703">NL</cx:pt>
          <cx:pt idx="32704">NL</cx:pt>
          <cx:pt idx="32705">NL</cx:pt>
          <cx:pt idx="32706">NL</cx:pt>
          <cx:pt idx="32707">NL</cx:pt>
          <cx:pt idx="32708">NL</cx:pt>
          <cx:pt idx="32709">NL</cx:pt>
          <cx:pt idx="32710">NL</cx:pt>
          <cx:pt idx="32711">NL</cx:pt>
          <cx:pt idx="32712">NL</cx:pt>
          <cx:pt idx="32713">NL</cx:pt>
          <cx:pt idx="32714">NL</cx:pt>
          <cx:pt idx="32715">NL</cx:pt>
          <cx:pt idx="32716">NL</cx:pt>
          <cx:pt idx="32717">NL</cx:pt>
          <cx:pt idx="32718">NL</cx:pt>
          <cx:pt idx="32719">NL</cx:pt>
          <cx:pt idx="32720">NL</cx:pt>
          <cx:pt idx="32721">NL</cx:pt>
          <cx:pt idx="32722">NL</cx:pt>
          <cx:pt idx="32723">NL</cx:pt>
          <cx:pt idx="32724">NL</cx:pt>
          <cx:pt idx="32725">NL</cx:pt>
          <cx:pt idx="32726">NL</cx:pt>
          <cx:pt idx="32727">NL</cx:pt>
          <cx:pt idx="32728">NL</cx:pt>
          <cx:pt idx="32729">NL</cx:pt>
          <cx:pt idx="32730">NL</cx:pt>
          <cx:pt idx="32731">NL</cx:pt>
          <cx:pt idx="32732">NL</cx:pt>
          <cx:pt idx="32733">NL</cx:pt>
          <cx:pt idx="32734">NL</cx:pt>
          <cx:pt idx="32735">NL</cx:pt>
          <cx:pt idx="32736">NL</cx:pt>
          <cx:pt idx="32737">NL</cx:pt>
          <cx:pt idx="32738">NL</cx:pt>
          <cx:pt idx="32739">NL</cx:pt>
          <cx:pt idx="32740">NL</cx:pt>
          <cx:pt idx="32741">NL</cx:pt>
          <cx:pt idx="32742">NL</cx:pt>
          <cx:pt idx="32743">NL</cx:pt>
          <cx:pt idx="32744">NL</cx:pt>
          <cx:pt idx="32745">NL</cx:pt>
          <cx:pt idx="32746">NL</cx:pt>
          <cx:pt idx="32747">NL</cx:pt>
          <cx:pt idx="32748">NL</cx:pt>
          <cx:pt idx="32749">NL</cx:pt>
          <cx:pt idx="32750">NL</cx:pt>
          <cx:pt idx="32751">NL</cx:pt>
          <cx:pt idx="32752">NL</cx:pt>
          <cx:pt idx="32753">NL</cx:pt>
          <cx:pt idx="32754">NL</cx:pt>
          <cx:pt idx="32755">NL</cx:pt>
          <cx:pt idx="32756">NL</cx:pt>
          <cx:pt idx="32757">NL</cx:pt>
          <cx:pt idx="32758">NL</cx:pt>
          <cx:pt idx="32759">NL</cx:pt>
          <cx:pt idx="32760">NL</cx:pt>
          <cx:pt idx="32761">NL</cx:pt>
          <cx:pt idx="32762">NL</cx:pt>
          <cx:pt idx="32763">NL</cx:pt>
          <cx:pt idx="32764">NL</cx:pt>
          <cx:pt idx="32765">NL</cx:pt>
          <cx:pt idx="32766">NL</cx:pt>
          <cx:pt idx="32767">NL</cx:pt>
          <cx:pt idx="32768">NL</cx:pt>
          <cx:pt idx="32769">NL</cx:pt>
          <cx:pt idx="32770">NL</cx:pt>
          <cx:pt idx="32771">NL</cx:pt>
          <cx:pt idx="32772">NL</cx:pt>
          <cx:pt idx="32773">NL</cx:pt>
          <cx:pt idx="32774">NL</cx:pt>
          <cx:pt idx="32775">NL</cx:pt>
          <cx:pt idx="32776">NL</cx:pt>
          <cx:pt idx="32777">NL</cx:pt>
          <cx:pt idx="32778">NL</cx:pt>
          <cx:pt idx="32779">NL</cx:pt>
          <cx:pt idx="32780">NL</cx:pt>
          <cx:pt idx="32781">NL</cx:pt>
          <cx:pt idx="32782">NL</cx:pt>
          <cx:pt idx="32783">NL</cx:pt>
          <cx:pt idx="32784">NL</cx:pt>
          <cx:pt idx="32785">NL</cx:pt>
          <cx:pt idx="32786">NL</cx:pt>
          <cx:pt idx="32787">NL</cx:pt>
          <cx:pt idx="32788">NL</cx:pt>
          <cx:pt idx="32789">NL</cx:pt>
          <cx:pt idx="32790">NL</cx:pt>
          <cx:pt idx="32791">NL</cx:pt>
          <cx:pt idx="32792">NL</cx:pt>
          <cx:pt idx="32793">NL</cx:pt>
          <cx:pt idx="32794">NL</cx:pt>
          <cx:pt idx="32795">NL</cx:pt>
          <cx:pt idx="32796">NL</cx:pt>
          <cx:pt idx="32797">NL</cx:pt>
          <cx:pt idx="32798">NL</cx:pt>
          <cx:pt idx="32799">NL</cx:pt>
          <cx:pt idx="32800">NL</cx:pt>
          <cx:pt idx="32801">NL</cx:pt>
          <cx:pt idx="32802">NL</cx:pt>
          <cx:pt idx="32803">NL</cx:pt>
          <cx:pt idx="32804">NL</cx:pt>
          <cx:pt idx="32805">NL</cx:pt>
          <cx:pt idx="32806">NL</cx:pt>
          <cx:pt idx="32807">NL</cx:pt>
          <cx:pt idx="32808">NL</cx:pt>
          <cx:pt idx="32809">NL</cx:pt>
          <cx:pt idx="32810">NL</cx:pt>
          <cx:pt idx="32811">NL</cx:pt>
          <cx:pt idx="32812">NL</cx:pt>
          <cx:pt idx="32813">NL</cx:pt>
          <cx:pt idx="32814">NL</cx:pt>
          <cx:pt idx="32815">NL</cx:pt>
          <cx:pt idx="32816">NL</cx:pt>
          <cx:pt idx="32817">NL</cx:pt>
          <cx:pt idx="32818">NL</cx:pt>
          <cx:pt idx="32819">NL</cx:pt>
          <cx:pt idx="32820">NL</cx:pt>
          <cx:pt idx="32821">NL</cx:pt>
          <cx:pt idx="32822">NL</cx:pt>
          <cx:pt idx="32823">NL</cx:pt>
          <cx:pt idx="32824">NL</cx:pt>
          <cx:pt idx="32825">NL</cx:pt>
          <cx:pt idx="32826">NL</cx:pt>
          <cx:pt idx="32827">NL</cx:pt>
          <cx:pt idx="32828">NL</cx:pt>
          <cx:pt idx="32829">NL</cx:pt>
          <cx:pt idx="32830">NL</cx:pt>
          <cx:pt idx="32831">NL</cx:pt>
          <cx:pt idx="32832">NL</cx:pt>
          <cx:pt idx="32833">NL</cx:pt>
          <cx:pt idx="32834">NL</cx:pt>
          <cx:pt idx="32835">NL</cx:pt>
          <cx:pt idx="32836">NL</cx:pt>
          <cx:pt idx="32837">NL</cx:pt>
          <cx:pt idx="32838">NL</cx:pt>
          <cx:pt idx="32839">NL</cx:pt>
          <cx:pt idx="32840">NL</cx:pt>
          <cx:pt idx="32841">NL</cx:pt>
          <cx:pt idx="32842">NL</cx:pt>
          <cx:pt idx="32843">NL</cx:pt>
          <cx:pt idx="32844">NL</cx:pt>
          <cx:pt idx="32845">NL</cx:pt>
          <cx:pt idx="32846">NL</cx:pt>
          <cx:pt idx="32847">NL</cx:pt>
          <cx:pt idx="32848">NL</cx:pt>
          <cx:pt idx="32849">NL</cx:pt>
          <cx:pt idx="32850">NL</cx:pt>
          <cx:pt idx="32851">NL</cx:pt>
          <cx:pt idx="32852">NL</cx:pt>
          <cx:pt idx="32853">NL</cx:pt>
          <cx:pt idx="32854">NL</cx:pt>
          <cx:pt idx="32855">NL</cx:pt>
          <cx:pt idx="32856">NL</cx:pt>
          <cx:pt idx="32857">NL</cx:pt>
          <cx:pt idx="32858">NL</cx:pt>
          <cx:pt idx="32859">NL</cx:pt>
          <cx:pt idx="32860">NL</cx:pt>
          <cx:pt idx="32861">NL</cx:pt>
          <cx:pt idx="32862">NL</cx:pt>
          <cx:pt idx="32863">NL</cx:pt>
          <cx:pt idx="32864">NL</cx:pt>
          <cx:pt idx="32865">NL</cx:pt>
          <cx:pt idx="32866">NL</cx:pt>
          <cx:pt idx="32867">NL</cx:pt>
          <cx:pt idx="32868">NL</cx:pt>
          <cx:pt idx="32869">NL</cx:pt>
          <cx:pt idx="32870">NL</cx:pt>
          <cx:pt idx="32871">NL</cx:pt>
          <cx:pt idx="32872">NL</cx:pt>
          <cx:pt idx="32873">NL</cx:pt>
          <cx:pt idx="32874">NL</cx:pt>
          <cx:pt idx="32875">NL</cx:pt>
          <cx:pt idx="32876">NL</cx:pt>
          <cx:pt idx="32877">NL</cx:pt>
          <cx:pt idx="32878">NL</cx:pt>
          <cx:pt idx="32879">NL</cx:pt>
          <cx:pt idx="32880">NL</cx:pt>
          <cx:pt idx="32881">NL</cx:pt>
          <cx:pt idx="32882">NL</cx:pt>
          <cx:pt idx="32883">NL</cx:pt>
          <cx:pt idx="32884">NL</cx:pt>
          <cx:pt idx="32885">NL</cx:pt>
          <cx:pt idx="32886">NL</cx:pt>
          <cx:pt idx="32887">NL</cx:pt>
          <cx:pt idx="32888">NL</cx:pt>
          <cx:pt idx="32889">NL</cx:pt>
          <cx:pt idx="32890">NL</cx:pt>
          <cx:pt idx="32891">NL</cx:pt>
          <cx:pt idx="32892">NL</cx:pt>
          <cx:pt idx="32893">NL</cx:pt>
          <cx:pt idx="32894">NL</cx:pt>
          <cx:pt idx="32895">NL</cx:pt>
          <cx:pt idx="32896">NL</cx:pt>
          <cx:pt idx="32897">NL</cx:pt>
          <cx:pt idx="32898">NL</cx:pt>
          <cx:pt idx="32899">NL</cx:pt>
          <cx:pt idx="32900">NL</cx:pt>
          <cx:pt idx="32901">NL</cx:pt>
          <cx:pt idx="32902">NL</cx:pt>
          <cx:pt idx="32903">NL</cx:pt>
          <cx:pt idx="32904">NL</cx:pt>
          <cx:pt idx="32905">NL</cx:pt>
          <cx:pt idx="32906">NL</cx:pt>
          <cx:pt idx="32907">NL</cx:pt>
          <cx:pt idx="32908">NL</cx:pt>
          <cx:pt idx="32909">NL</cx:pt>
          <cx:pt idx="32910">NL</cx:pt>
          <cx:pt idx="32911">NL</cx:pt>
          <cx:pt idx="32912">NL</cx:pt>
          <cx:pt idx="32913">NL</cx:pt>
          <cx:pt idx="32914">NL</cx:pt>
          <cx:pt idx="32915">NL</cx:pt>
          <cx:pt idx="32916">NL</cx:pt>
          <cx:pt idx="32917">NL</cx:pt>
          <cx:pt idx="32918">NL</cx:pt>
          <cx:pt idx="32919">NL</cx:pt>
          <cx:pt idx="32920">NL</cx:pt>
          <cx:pt idx="32921">NL</cx:pt>
          <cx:pt idx="32922">NL</cx:pt>
          <cx:pt idx="32923">NL</cx:pt>
          <cx:pt idx="32924">NL</cx:pt>
          <cx:pt idx="32925">NL</cx:pt>
          <cx:pt idx="32926">NL</cx:pt>
          <cx:pt idx="32927">NL</cx:pt>
          <cx:pt idx="32928">NL</cx:pt>
          <cx:pt idx="32929">NL</cx:pt>
          <cx:pt idx="32930">NL</cx:pt>
          <cx:pt idx="32931">NL</cx:pt>
          <cx:pt idx="32932">NL</cx:pt>
          <cx:pt idx="32933">NL</cx:pt>
          <cx:pt idx="32934">NL</cx:pt>
          <cx:pt idx="32935">NL</cx:pt>
          <cx:pt idx="32936">NL</cx:pt>
          <cx:pt idx="32937">NL</cx:pt>
          <cx:pt idx="32938">NL</cx:pt>
          <cx:pt idx="32939">NL</cx:pt>
          <cx:pt idx="32940">NL</cx:pt>
          <cx:pt idx="32941">NL</cx:pt>
          <cx:pt idx="32942">NL</cx:pt>
          <cx:pt idx="32943">NL</cx:pt>
          <cx:pt idx="32944">NL</cx:pt>
          <cx:pt idx="32945">NL</cx:pt>
          <cx:pt idx="32946">NL</cx:pt>
          <cx:pt idx="32947">NL</cx:pt>
          <cx:pt idx="32948">NL</cx:pt>
          <cx:pt idx="32949">NL</cx:pt>
          <cx:pt idx="32950">NL</cx:pt>
          <cx:pt idx="32951">NL</cx:pt>
          <cx:pt idx="32952">NL</cx:pt>
          <cx:pt idx="32953">NL</cx:pt>
          <cx:pt idx="32954">NL</cx:pt>
          <cx:pt idx="32955">NL</cx:pt>
          <cx:pt idx="32956">NL</cx:pt>
          <cx:pt idx="32957">NL</cx:pt>
          <cx:pt idx="32958">NL</cx:pt>
          <cx:pt idx="32959">NL</cx:pt>
          <cx:pt idx="32960">NL</cx:pt>
          <cx:pt idx="32961">NL</cx:pt>
          <cx:pt idx="32962">NL</cx:pt>
          <cx:pt idx="32963">NL</cx:pt>
          <cx:pt idx="32964">NL</cx:pt>
          <cx:pt idx="32965">NL</cx:pt>
          <cx:pt idx="32966">NL</cx:pt>
          <cx:pt idx="32967">NL</cx:pt>
          <cx:pt idx="32968">NL</cx:pt>
          <cx:pt idx="32969">NL</cx:pt>
          <cx:pt idx="32970">NL</cx:pt>
          <cx:pt idx="32971">NL</cx:pt>
          <cx:pt idx="32972">NL</cx:pt>
          <cx:pt idx="32973">NL</cx:pt>
          <cx:pt idx="32974">NL</cx:pt>
          <cx:pt idx="32975">NL</cx:pt>
          <cx:pt idx="32976">NL</cx:pt>
          <cx:pt idx="32977">NL</cx:pt>
          <cx:pt idx="32978">NL</cx:pt>
          <cx:pt idx="32979">NL</cx:pt>
          <cx:pt idx="32980">NL</cx:pt>
          <cx:pt idx="32981">NL</cx:pt>
          <cx:pt idx="32982">NL</cx:pt>
          <cx:pt idx="32983">NL</cx:pt>
          <cx:pt idx="32984">NL</cx:pt>
          <cx:pt idx="32985">NL</cx:pt>
          <cx:pt idx="32986">NL</cx:pt>
          <cx:pt idx="32987">NL</cx:pt>
          <cx:pt idx="32988">NL</cx:pt>
          <cx:pt idx="32989">NL</cx:pt>
          <cx:pt idx="32990">NL</cx:pt>
          <cx:pt idx="32991">NL</cx:pt>
          <cx:pt idx="32992">NL</cx:pt>
          <cx:pt idx="32993">NL</cx:pt>
          <cx:pt idx="32994">NL</cx:pt>
          <cx:pt idx="32995">NL</cx:pt>
          <cx:pt idx="32996">NL</cx:pt>
          <cx:pt idx="32997">NL</cx:pt>
          <cx:pt idx="32998">NL</cx:pt>
          <cx:pt idx="32999">NL</cx:pt>
          <cx:pt idx="33000">NL</cx:pt>
          <cx:pt idx="33001">NL</cx:pt>
          <cx:pt idx="33002">NL</cx:pt>
          <cx:pt idx="33003">NL</cx:pt>
          <cx:pt idx="33004">NL</cx:pt>
          <cx:pt idx="33005">NL</cx:pt>
          <cx:pt idx="33006">NL</cx:pt>
          <cx:pt idx="33007">NL</cx:pt>
          <cx:pt idx="33008">NL</cx:pt>
          <cx:pt idx="33009">NL</cx:pt>
          <cx:pt idx="33010">NL</cx:pt>
          <cx:pt idx="33011">NL</cx:pt>
          <cx:pt idx="33012">NL</cx:pt>
          <cx:pt idx="33013">NL</cx:pt>
          <cx:pt idx="33014">NL</cx:pt>
          <cx:pt idx="33015">NL</cx:pt>
          <cx:pt idx="33016">NL</cx:pt>
          <cx:pt idx="33017">NL</cx:pt>
          <cx:pt idx="33018">NL</cx:pt>
          <cx:pt idx="33019">NL</cx:pt>
          <cx:pt idx="33020">NL</cx:pt>
          <cx:pt idx="33021">NL</cx:pt>
          <cx:pt idx="33022">NL</cx:pt>
          <cx:pt idx="33023">NL</cx:pt>
          <cx:pt idx="33024">NL</cx:pt>
          <cx:pt idx="33025">NL</cx:pt>
          <cx:pt idx="33026">NL</cx:pt>
          <cx:pt idx="33027">NL</cx:pt>
          <cx:pt idx="33028">NL</cx:pt>
          <cx:pt idx="33029">NL</cx:pt>
          <cx:pt idx="33030">NL</cx:pt>
          <cx:pt idx="33031">NL</cx:pt>
          <cx:pt idx="33032">NL</cx:pt>
          <cx:pt idx="33033">NL</cx:pt>
          <cx:pt idx="33034">NL</cx:pt>
          <cx:pt idx="33035">NL</cx:pt>
          <cx:pt idx="33036">NL</cx:pt>
          <cx:pt idx="33037">NL</cx:pt>
          <cx:pt idx="33038">NL</cx:pt>
          <cx:pt idx="33039">NL</cx:pt>
          <cx:pt idx="33040">NL</cx:pt>
          <cx:pt idx="33041">NL</cx:pt>
          <cx:pt idx="33042">NL</cx:pt>
          <cx:pt idx="33043">NL</cx:pt>
          <cx:pt idx="33044">NL</cx:pt>
          <cx:pt idx="33045">NL</cx:pt>
          <cx:pt idx="33046">NL</cx:pt>
          <cx:pt idx="33047">NL</cx:pt>
          <cx:pt idx="33048">NL</cx:pt>
          <cx:pt idx="33049">NL</cx:pt>
          <cx:pt idx="33050">NL</cx:pt>
          <cx:pt idx="33051">NL</cx:pt>
          <cx:pt idx="33052">NL</cx:pt>
          <cx:pt idx="33053">NL</cx:pt>
          <cx:pt idx="33054">NL</cx:pt>
          <cx:pt idx="33055">NL</cx:pt>
          <cx:pt idx="33056">NL</cx:pt>
          <cx:pt idx="33057">NL</cx:pt>
          <cx:pt idx="33058">NL</cx:pt>
          <cx:pt idx="33059">NL</cx:pt>
          <cx:pt idx="33060">NL</cx:pt>
          <cx:pt idx="33061">NL</cx:pt>
          <cx:pt idx="33062">NL</cx:pt>
          <cx:pt idx="33063">NL</cx:pt>
          <cx:pt idx="33064">NL</cx:pt>
          <cx:pt idx="33065">NL</cx:pt>
          <cx:pt idx="33066">NL</cx:pt>
          <cx:pt idx="33067">NL</cx:pt>
          <cx:pt idx="33068">NL</cx:pt>
          <cx:pt idx="33069">NL</cx:pt>
          <cx:pt idx="33070">NL</cx:pt>
          <cx:pt idx="33071">NL</cx:pt>
          <cx:pt idx="33072">NL</cx:pt>
          <cx:pt idx="33073">NL</cx:pt>
          <cx:pt idx="33074">NL</cx:pt>
          <cx:pt idx="33075">NL</cx:pt>
          <cx:pt idx="33076">NL</cx:pt>
          <cx:pt idx="33077">NL</cx:pt>
          <cx:pt idx="33078">NL</cx:pt>
          <cx:pt idx="33079">NL</cx:pt>
          <cx:pt idx="33080">NL</cx:pt>
          <cx:pt idx="33081">NL</cx:pt>
          <cx:pt idx="33082">NL</cx:pt>
          <cx:pt idx="33083">NL</cx:pt>
          <cx:pt idx="33084">NL</cx:pt>
          <cx:pt idx="33085">NL</cx:pt>
          <cx:pt idx="33086">NL</cx:pt>
          <cx:pt idx="33087">NL</cx:pt>
          <cx:pt idx="33088">NL</cx:pt>
          <cx:pt idx="33089">NL</cx:pt>
          <cx:pt idx="33090">NL</cx:pt>
          <cx:pt idx="33091">NL</cx:pt>
          <cx:pt idx="33092">NL</cx:pt>
          <cx:pt idx="33093">NL</cx:pt>
          <cx:pt idx="33094">NL</cx:pt>
          <cx:pt idx="33095">NL</cx:pt>
          <cx:pt idx="33096">NL</cx:pt>
          <cx:pt idx="33097">NL</cx:pt>
          <cx:pt idx="33098">NL</cx:pt>
          <cx:pt idx="33099">NL</cx:pt>
          <cx:pt idx="33100">NL</cx:pt>
          <cx:pt idx="33101">NL</cx:pt>
          <cx:pt idx="33102">NL</cx:pt>
          <cx:pt idx="33103">NL</cx:pt>
          <cx:pt idx="33104">NL</cx:pt>
          <cx:pt idx="33105">NL</cx:pt>
          <cx:pt idx="33106">NL</cx:pt>
          <cx:pt idx="33107">NL</cx:pt>
          <cx:pt idx="33108">NL</cx:pt>
          <cx:pt idx="33109">NL</cx:pt>
          <cx:pt idx="33110">NL</cx:pt>
          <cx:pt idx="33111">NL</cx:pt>
          <cx:pt idx="33112">NL</cx:pt>
          <cx:pt idx="33113">NL</cx:pt>
          <cx:pt idx="33114">NL</cx:pt>
          <cx:pt idx="33115">NL</cx:pt>
          <cx:pt idx="33116">NL</cx:pt>
          <cx:pt idx="33117">NL</cx:pt>
          <cx:pt idx="33118">NL</cx:pt>
          <cx:pt idx="33119">NL</cx:pt>
          <cx:pt idx="33120">NL</cx:pt>
          <cx:pt idx="33121">NL</cx:pt>
          <cx:pt idx="33122">NL</cx:pt>
          <cx:pt idx="33123">NL</cx:pt>
          <cx:pt idx="33124">NL</cx:pt>
          <cx:pt idx="33125">NL</cx:pt>
          <cx:pt idx="33126">NL</cx:pt>
          <cx:pt idx="33127">NL</cx:pt>
          <cx:pt idx="33128">NL</cx:pt>
          <cx:pt idx="33129">NL</cx:pt>
          <cx:pt idx="33130">NL</cx:pt>
          <cx:pt idx="33131">NL</cx:pt>
          <cx:pt idx="33132">NL</cx:pt>
          <cx:pt idx="33133">NL</cx:pt>
          <cx:pt idx="33134">NL</cx:pt>
          <cx:pt idx="33135">NL</cx:pt>
          <cx:pt idx="33136">NL</cx:pt>
          <cx:pt idx="33137">NL</cx:pt>
          <cx:pt idx="33138">NL</cx:pt>
          <cx:pt idx="33139">NL</cx:pt>
          <cx:pt idx="33140">NL</cx:pt>
          <cx:pt idx="33141">NL</cx:pt>
          <cx:pt idx="33142">NL</cx:pt>
          <cx:pt idx="33143">NL</cx:pt>
          <cx:pt idx="33144">NL</cx:pt>
          <cx:pt idx="33145">NL</cx:pt>
          <cx:pt idx="33146">NL</cx:pt>
          <cx:pt idx="33147">NL</cx:pt>
          <cx:pt idx="33148">NL</cx:pt>
          <cx:pt idx="33149">NL</cx:pt>
          <cx:pt idx="33150">NL</cx:pt>
          <cx:pt idx="33151">NL</cx:pt>
          <cx:pt idx="33152">NL</cx:pt>
          <cx:pt idx="33153">NL</cx:pt>
          <cx:pt idx="33154">NL</cx:pt>
          <cx:pt idx="33155">NL</cx:pt>
          <cx:pt idx="33156">NL</cx:pt>
          <cx:pt idx="33157">NL</cx:pt>
          <cx:pt idx="33158">NL</cx:pt>
          <cx:pt idx="33159">NL</cx:pt>
          <cx:pt idx="33160">NL</cx:pt>
          <cx:pt idx="33161">NL</cx:pt>
          <cx:pt idx="33162">NL</cx:pt>
          <cx:pt idx="33163">NL</cx:pt>
          <cx:pt idx="33164">NL</cx:pt>
          <cx:pt idx="33165">NL</cx:pt>
          <cx:pt idx="33166">NL</cx:pt>
          <cx:pt idx="33167">NL</cx:pt>
          <cx:pt idx="33168">NL</cx:pt>
          <cx:pt idx="33169">NL</cx:pt>
          <cx:pt idx="33170">NL</cx:pt>
          <cx:pt idx="33171">NL</cx:pt>
          <cx:pt idx="33172">NL</cx:pt>
          <cx:pt idx="33173">NL</cx:pt>
          <cx:pt idx="33174">NL</cx:pt>
          <cx:pt idx="33175">NL</cx:pt>
          <cx:pt idx="33176">NL</cx:pt>
          <cx:pt idx="33177">NL</cx:pt>
          <cx:pt idx="33178">NL</cx:pt>
          <cx:pt idx="33179">NL</cx:pt>
          <cx:pt idx="33180">NL</cx:pt>
          <cx:pt idx="33181">NL</cx:pt>
          <cx:pt idx="33182">NL</cx:pt>
          <cx:pt idx="33183">NL</cx:pt>
          <cx:pt idx="33184">NL</cx:pt>
          <cx:pt idx="33185">NL</cx:pt>
          <cx:pt idx="33186">NL</cx:pt>
          <cx:pt idx="33187">NL</cx:pt>
          <cx:pt idx="33188">NL</cx:pt>
          <cx:pt idx="33189">NL</cx:pt>
          <cx:pt idx="33190">NL</cx:pt>
          <cx:pt idx="33191">NL</cx:pt>
          <cx:pt idx="33192">NL</cx:pt>
          <cx:pt idx="33193">NL</cx:pt>
          <cx:pt idx="33194">NL</cx:pt>
          <cx:pt idx="33195">NL</cx:pt>
          <cx:pt idx="33196">NL</cx:pt>
          <cx:pt idx="33197">NL</cx:pt>
          <cx:pt idx="33198">NL</cx:pt>
          <cx:pt idx="33199">NL</cx:pt>
          <cx:pt idx="33200">NL</cx:pt>
          <cx:pt idx="33201">NL</cx:pt>
          <cx:pt idx="33202">NL</cx:pt>
          <cx:pt idx="33203">NL</cx:pt>
          <cx:pt idx="33204">NL</cx:pt>
          <cx:pt idx="33205">NL</cx:pt>
          <cx:pt idx="33206">NL</cx:pt>
          <cx:pt idx="33207">NL</cx:pt>
          <cx:pt idx="33208">NL</cx:pt>
          <cx:pt idx="33209">NL</cx:pt>
          <cx:pt idx="33210">NL</cx:pt>
          <cx:pt idx="33211">NL</cx:pt>
          <cx:pt idx="33212">NL</cx:pt>
          <cx:pt idx="33213">NL</cx:pt>
          <cx:pt idx="33214">NL</cx:pt>
          <cx:pt idx="33215">NL</cx:pt>
          <cx:pt idx="33216">NL</cx:pt>
          <cx:pt idx="33217">NL</cx:pt>
          <cx:pt idx="33218">NL</cx:pt>
          <cx:pt idx="33219">NL</cx:pt>
          <cx:pt idx="33220">NL</cx:pt>
          <cx:pt idx="33221">NL</cx:pt>
          <cx:pt idx="33222">NL</cx:pt>
          <cx:pt idx="33223">NL</cx:pt>
          <cx:pt idx="33224">NL</cx:pt>
          <cx:pt idx="33225">NL</cx:pt>
          <cx:pt idx="33226">NL</cx:pt>
          <cx:pt idx="33227">NL</cx:pt>
          <cx:pt idx="33228">NL</cx:pt>
          <cx:pt idx="33229">NL</cx:pt>
          <cx:pt idx="33230">NL</cx:pt>
          <cx:pt idx="33231">NL</cx:pt>
          <cx:pt idx="33232">NL</cx:pt>
          <cx:pt idx="33233">NL</cx:pt>
          <cx:pt idx="33234">NL</cx:pt>
          <cx:pt idx="33235">NL</cx:pt>
          <cx:pt idx="33236">NL</cx:pt>
          <cx:pt idx="33237">NL</cx:pt>
          <cx:pt idx="33238">NL</cx:pt>
          <cx:pt idx="33239">NL</cx:pt>
          <cx:pt idx="33240">NL</cx:pt>
          <cx:pt idx="33241">NL</cx:pt>
          <cx:pt idx="33242">NL</cx:pt>
          <cx:pt idx="33243">NL</cx:pt>
          <cx:pt idx="33244">NL</cx:pt>
          <cx:pt idx="33245">NL</cx:pt>
          <cx:pt idx="33246">NL</cx:pt>
          <cx:pt idx="33247">NL</cx:pt>
          <cx:pt idx="33248">NL</cx:pt>
          <cx:pt idx="33249">NL</cx:pt>
          <cx:pt idx="33250">NL</cx:pt>
          <cx:pt idx="33251">NL</cx:pt>
          <cx:pt idx="33252">NL</cx:pt>
          <cx:pt idx="33253">NL</cx:pt>
          <cx:pt idx="33254">NL</cx:pt>
          <cx:pt idx="33255">NL</cx:pt>
          <cx:pt idx="33256">NL</cx:pt>
          <cx:pt idx="33257">NL</cx:pt>
          <cx:pt idx="33258">NL</cx:pt>
          <cx:pt idx="33259">NL</cx:pt>
          <cx:pt idx="33260">NL</cx:pt>
          <cx:pt idx="33261">NL</cx:pt>
          <cx:pt idx="33262">NL</cx:pt>
          <cx:pt idx="33263">NL</cx:pt>
          <cx:pt idx="33264">NL</cx:pt>
          <cx:pt idx="33265">NL</cx:pt>
          <cx:pt idx="33266">NL</cx:pt>
          <cx:pt idx="33267">NL</cx:pt>
          <cx:pt idx="33268">NL</cx:pt>
          <cx:pt idx="33269">NL</cx:pt>
          <cx:pt idx="33270">NL</cx:pt>
          <cx:pt idx="33271">NL</cx:pt>
          <cx:pt idx="33272">NL</cx:pt>
          <cx:pt idx="33273">NL</cx:pt>
          <cx:pt idx="33274">NL</cx:pt>
          <cx:pt idx="33275">NL</cx:pt>
          <cx:pt idx="33276">NL</cx:pt>
          <cx:pt idx="33277">NL</cx:pt>
          <cx:pt idx="33278">NL</cx:pt>
          <cx:pt idx="33279">NL</cx:pt>
          <cx:pt idx="33280">NL</cx:pt>
          <cx:pt idx="33281">NL</cx:pt>
          <cx:pt idx="33282">NL</cx:pt>
          <cx:pt idx="33283">NL</cx:pt>
          <cx:pt idx="33284">NL</cx:pt>
          <cx:pt idx="33285">NL</cx:pt>
          <cx:pt idx="33286">NL</cx:pt>
          <cx:pt idx="33287">NL</cx:pt>
          <cx:pt idx="33288">NL</cx:pt>
          <cx:pt idx="33289">NL</cx:pt>
          <cx:pt idx="33290">NL</cx:pt>
          <cx:pt idx="33291">NL</cx:pt>
          <cx:pt idx="33292">NL</cx:pt>
          <cx:pt idx="33293">NL</cx:pt>
          <cx:pt idx="33294">NL</cx:pt>
          <cx:pt idx="33295">NL</cx:pt>
          <cx:pt idx="33296">NL</cx:pt>
          <cx:pt idx="33297">NL</cx:pt>
          <cx:pt idx="33298">NL</cx:pt>
          <cx:pt idx="33299">NL</cx:pt>
          <cx:pt idx="33300">NL</cx:pt>
          <cx:pt idx="33301">NL</cx:pt>
          <cx:pt idx="33302">NL</cx:pt>
          <cx:pt idx="33303">NL</cx:pt>
          <cx:pt idx="33304">NL</cx:pt>
          <cx:pt idx="33305">NL</cx:pt>
          <cx:pt idx="33306">NL</cx:pt>
          <cx:pt idx="33307">NL</cx:pt>
          <cx:pt idx="33308">NL</cx:pt>
          <cx:pt idx="33309">NL</cx:pt>
          <cx:pt idx="33310">NL</cx:pt>
          <cx:pt idx="33311">NL</cx:pt>
          <cx:pt idx="33312">NL</cx:pt>
          <cx:pt idx="33313">NL</cx:pt>
          <cx:pt idx="33314">NL</cx:pt>
          <cx:pt idx="33315">NL</cx:pt>
          <cx:pt idx="33316">NL</cx:pt>
          <cx:pt idx="33317">NL</cx:pt>
          <cx:pt idx="33318">NL</cx:pt>
          <cx:pt idx="33319">NL</cx:pt>
          <cx:pt idx="33320">NL</cx:pt>
          <cx:pt idx="33321">NL</cx:pt>
          <cx:pt idx="33322">NL</cx:pt>
          <cx:pt idx="33323">NL</cx:pt>
          <cx:pt idx="33324">NL</cx:pt>
          <cx:pt idx="33325">NL</cx:pt>
          <cx:pt idx="33326">NL</cx:pt>
          <cx:pt idx="33327">NL</cx:pt>
          <cx:pt idx="33328">NL</cx:pt>
          <cx:pt idx="33329">NL</cx:pt>
          <cx:pt idx="33330">NL</cx:pt>
          <cx:pt idx="33331">NL</cx:pt>
          <cx:pt idx="33332">NL</cx:pt>
          <cx:pt idx="33333">NL</cx:pt>
          <cx:pt idx="33334">NL</cx:pt>
          <cx:pt idx="33335">NL</cx:pt>
          <cx:pt idx="33336">NL</cx:pt>
          <cx:pt idx="33337">NL</cx:pt>
          <cx:pt idx="33338">NL</cx:pt>
          <cx:pt idx="33339">NL</cx:pt>
          <cx:pt idx="33340">NL</cx:pt>
          <cx:pt idx="33341">NL</cx:pt>
          <cx:pt idx="33342">NL</cx:pt>
          <cx:pt idx="33343">NL</cx:pt>
          <cx:pt idx="33344">NL</cx:pt>
          <cx:pt idx="33345">NL</cx:pt>
          <cx:pt idx="33346">NL</cx:pt>
          <cx:pt idx="33347">NL</cx:pt>
          <cx:pt idx="33348">NL</cx:pt>
          <cx:pt idx="33349">NL</cx:pt>
          <cx:pt idx="33350">NL</cx:pt>
          <cx:pt idx="33351">NL</cx:pt>
          <cx:pt idx="33352">NL</cx:pt>
          <cx:pt idx="33353">NL</cx:pt>
          <cx:pt idx="33354">NL</cx:pt>
          <cx:pt idx="33355">NL</cx:pt>
          <cx:pt idx="33356">NL</cx:pt>
          <cx:pt idx="33357">NL</cx:pt>
          <cx:pt idx="33358">NL</cx:pt>
          <cx:pt idx="33359">NL</cx:pt>
          <cx:pt idx="33360">NL</cx:pt>
          <cx:pt idx="33361">NL</cx:pt>
          <cx:pt idx="33362">NL</cx:pt>
          <cx:pt idx="33363">NL</cx:pt>
          <cx:pt idx="33364">NL</cx:pt>
          <cx:pt idx="33365">NL</cx:pt>
          <cx:pt idx="33366">NL</cx:pt>
          <cx:pt idx="33367">NL</cx:pt>
          <cx:pt idx="33368">NL</cx:pt>
          <cx:pt idx="33369">NL</cx:pt>
          <cx:pt idx="33370">NL</cx:pt>
          <cx:pt idx="33371">NL</cx:pt>
          <cx:pt idx="33372">NL</cx:pt>
          <cx:pt idx="33373">NL</cx:pt>
          <cx:pt idx="33374">NL</cx:pt>
          <cx:pt idx="33375">NL</cx:pt>
          <cx:pt idx="33376">NL</cx:pt>
          <cx:pt idx="33377">NL</cx:pt>
          <cx:pt idx="33378">NL</cx:pt>
          <cx:pt idx="33379">NL</cx:pt>
          <cx:pt idx="33380">NL</cx:pt>
          <cx:pt idx="33381">NL</cx:pt>
          <cx:pt idx="33382">NL</cx:pt>
          <cx:pt idx="33383">NL</cx:pt>
          <cx:pt idx="33384">NL</cx:pt>
          <cx:pt idx="33385">NL</cx:pt>
          <cx:pt idx="33386">NL</cx:pt>
          <cx:pt idx="33387">NL</cx:pt>
          <cx:pt idx="33388">NL</cx:pt>
          <cx:pt idx="33389">NL</cx:pt>
          <cx:pt idx="33390">NL</cx:pt>
          <cx:pt idx="33391">NL</cx:pt>
          <cx:pt idx="33392">NL</cx:pt>
          <cx:pt idx="33393">NL</cx:pt>
          <cx:pt idx="33394">NL</cx:pt>
          <cx:pt idx="33395">NL</cx:pt>
          <cx:pt idx="33396">NL</cx:pt>
          <cx:pt idx="33397">NL</cx:pt>
          <cx:pt idx="33398">NL</cx:pt>
          <cx:pt idx="33399">NL</cx:pt>
          <cx:pt idx="33400">NL</cx:pt>
          <cx:pt idx="33401">NL</cx:pt>
          <cx:pt idx="33402">NL</cx:pt>
          <cx:pt idx="33403">NL</cx:pt>
          <cx:pt idx="33404">NL</cx:pt>
          <cx:pt idx="33405">NL</cx:pt>
          <cx:pt idx="33406">NL</cx:pt>
          <cx:pt idx="33407">NL</cx:pt>
          <cx:pt idx="33408">NL</cx:pt>
          <cx:pt idx="33409">NL</cx:pt>
          <cx:pt idx="33410">NL</cx:pt>
          <cx:pt idx="33411">NL</cx:pt>
          <cx:pt idx="33412">NL</cx:pt>
          <cx:pt idx="33413">NL</cx:pt>
          <cx:pt idx="33414">NL</cx:pt>
          <cx:pt idx="33415">NL</cx:pt>
          <cx:pt idx="33416">NL</cx:pt>
          <cx:pt idx="33417">NL</cx:pt>
          <cx:pt idx="33418">NL</cx:pt>
          <cx:pt idx="33419">NL</cx:pt>
          <cx:pt idx="33420">NL</cx:pt>
          <cx:pt idx="33421">NL</cx:pt>
          <cx:pt idx="33422">NL</cx:pt>
          <cx:pt idx="33423">NL</cx:pt>
          <cx:pt idx="33424">NL</cx:pt>
          <cx:pt idx="33425">NL</cx:pt>
          <cx:pt idx="33426">NL</cx:pt>
          <cx:pt idx="33427">NL</cx:pt>
          <cx:pt idx="33428">NL</cx:pt>
          <cx:pt idx="33429">NL</cx:pt>
          <cx:pt idx="33430">NL</cx:pt>
          <cx:pt idx="33431">NL</cx:pt>
          <cx:pt idx="33432">NL</cx:pt>
          <cx:pt idx="33433">NL</cx:pt>
          <cx:pt idx="33434">NL</cx:pt>
          <cx:pt idx="33435">NL</cx:pt>
          <cx:pt idx="33436">NL</cx:pt>
          <cx:pt idx="33437">NL</cx:pt>
          <cx:pt idx="33438">NL</cx:pt>
          <cx:pt idx="33439">NL</cx:pt>
          <cx:pt idx="33440">NL</cx:pt>
          <cx:pt idx="33441">NL</cx:pt>
          <cx:pt idx="33442">NL</cx:pt>
          <cx:pt idx="33443">NL</cx:pt>
          <cx:pt idx="33444">NL</cx:pt>
          <cx:pt idx="33445">NL</cx:pt>
          <cx:pt idx="33446">NL</cx:pt>
          <cx:pt idx="33447">NL</cx:pt>
          <cx:pt idx="33448">NL</cx:pt>
          <cx:pt idx="33449">NL</cx:pt>
          <cx:pt idx="33450">NL</cx:pt>
          <cx:pt idx="33451">NL</cx:pt>
          <cx:pt idx="33452">NL</cx:pt>
          <cx:pt idx="33453">NL</cx:pt>
          <cx:pt idx="33454">NL</cx:pt>
          <cx:pt idx="33455">NL</cx:pt>
          <cx:pt idx="33456">NL</cx:pt>
          <cx:pt idx="33457">NL</cx:pt>
          <cx:pt idx="33458">NL</cx:pt>
          <cx:pt idx="33459">NL</cx:pt>
          <cx:pt idx="33460">NL</cx:pt>
          <cx:pt idx="33461">NL</cx:pt>
          <cx:pt idx="33462">NL</cx:pt>
          <cx:pt idx="33463">NL</cx:pt>
          <cx:pt idx="33464">NL</cx:pt>
          <cx:pt idx="33465">NL</cx:pt>
          <cx:pt idx="33466">NL</cx:pt>
          <cx:pt idx="33467">NL</cx:pt>
          <cx:pt idx="33468">NL</cx:pt>
          <cx:pt idx="33469">NL</cx:pt>
          <cx:pt idx="33470">NL</cx:pt>
          <cx:pt idx="33471">NL</cx:pt>
          <cx:pt idx="33472">NL</cx:pt>
          <cx:pt idx="33473">NL</cx:pt>
          <cx:pt idx="33474">NL</cx:pt>
          <cx:pt idx="33475">NL</cx:pt>
          <cx:pt idx="33476">NL</cx:pt>
          <cx:pt idx="33477">NL</cx:pt>
          <cx:pt idx="33478">NL</cx:pt>
          <cx:pt idx="33479">NL</cx:pt>
          <cx:pt idx="33480">NL</cx:pt>
          <cx:pt idx="33481">NL</cx:pt>
          <cx:pt idx="33482">NL</cx:pt>
          <cx:pt idx="33483">NL</cx:pt>
          <cx:pt idx="33484">NL</cx:pt>
          <cx:pt idx="33485">NL</cx:pt>
          <cx:pt idx="33486">NL</cx:pt>
          <cx:pt idx="33487">NL</cx:pt>
          <cx:pt idx="33488">NL</cx:pt>
          <cx:pt idx="33489">NL</cx:pt>
          <cx:pt idx="33490">NL</cx:pt>
          <cx:pt idx="33491">NL</cx:pt>
          <cx:pt idx="33492">NL</cx:pt>
          <cx:pt idx="33493">NL</cx:pt>
          <cx:pt idx="33494">NL</cx:pt>
          <cx:pt idx="33495">NL</cx:pt>
          <cx:pt idx="33496">NL</cx:pt>
          <cx:pt idx="33497">NL</cx:pt>
          <cx:pt idx="33498">NL</cx:pt>
          <cx:pt idx="33499">NL</cx:pt>
          <cx:pt idx="33500">NL</cx:pt>
          <cx:pt idx="33501">NL</cx:pt>
          <cx:pt idx="33502">NL</cx:pt>
          <cx:pt idx="33503">NL</cx:pt>
          <cx:pt idx="33504">NL</cx:pt>
          <cx:pt idx="33505">NL</cx:pt>
          <cx:pt idx="33506">NL</cx:pt>
          <cx:pt idx="33507">NL</cx:pt>
          <cx:pt idx="33508">NL</cx:pt>
          <cx:pt idx="33509">NL</cx:pt>
          <cx:pt idx="33510">NL</cx:pt>
          <cx:pt idx="33511">NL</cx:pt>
          <cx:pt idx="33512">NL</cx:pt>
          <cx:pt idx="33513">NL</cx:pt>
          <cx:pt idx="33514">NL</cx:pt>
          <cx:pt idx="33515">NL</cx:pt>
          <cx:pt idx="33516">NL</cx:pt>
          <cx:pt idx="33517">NL</cx:pt>
          <cx:pt idx="33518">NL</cx:pt>
          <cx:pt idx="33519">NL</cx:pt>
          <cx:pt idx="33520">NL</cx:pt>
          <cx:pt idx="33521">NL</cx:pt>
          <cx:pt idx="33522">NL</cx:pt>
          <cx:pt idx="33523">NL</cx:pt>
          <cx:pt idx="33524">NL</cx:pt>
          <cx:pt idx="33525">NL</cx:pt>
          <cx:pt idx="33526">NL</cx:pt>
          <cx:pt idx="33527">NL</cx:pt>
          <cx:pt idx="33528">NL</cx:pt>
          <cx:pt idx="33529">NL</cx:pt>
          <cx:pt idx="33530">NL</cx:pt>
          <cx:pt idx="33531">NL</cx:pt>
          <cx:pt idx="33532">NL</cx:pt>
          <cx:pt idx="33533">NL</cx:pt>
          <cx:pt idx="33534">NL</cx:pt>
          <cx:pt idx="33535">NL</cx:pt>
          <cx:pt idx="33536">NL</cx:pt>
          <cx:pt idx="33537">NL</cx:pt>
          <cx:pt idx="33538">NL</cx:pt>
          <cx:pt idx="33539">NL</cx:pt>
          <cx:pt idx="33540">NL</cx:pt>
          <cx:pt idx="33541">NL</cx:pt>
          <cx:pt idx="33542">NL</cx:pt>
          <cx:pt idx="33543">NL</cx:pt>
          <cx:pt idx="33544">NL</cx:pt>
          <cx:pt idx="33545">NL</cx:pt>
          <cx:pt idx="33546">NL</cx:pt>
          <cx:pt idx="33547">NL</cx:pt>
          <cx:pt idx="33548">NL</cx:pt>
          <cx:pt idx="33549">NL</cx:pt>
          <cx:pt idx="33550">NL</cx:pt>
          <cx:pt idx="33551">NL</cx:pt>
          <cx:pt idx="33552">NL</cx:pt>
          <cx:pt idx="33553">NL</cx:pt>
          <cx:pt idx="33554">NL</cx:pt>
          <cx:pt idx="33555">NL</cx:pt>
          <cx:pt idx="33556">NL</cx:pt>
          <cx:pt idx="33557">NL</cx:pt>
          <cx:pt idx="33558">NL</cx:pt>
          <cx:pt idx="33559">NL</cx:pt>
          <cx:pt idx="33560">NL</cx:pt>
          <cx:pt idx="33561">NL</cx:pt>
          <cx:pt idx="33562">NL</cx:pt>
          <cx:pt idx="33563">NL</cx:pt>
          <cx:pt idx="33564">NL</cx:pt>
          <cx:pt idx="33565">NL</cx:pt>
          <cx:pt idx="33566">NL</cx:pt>
          <cx:pt idx="33567">NL</cx:pt>
          <cx:pt idx="33568">NL</cx:pt>
          <cx:pt idx="33569">NL</cx:pt>
          <cx:pt idx="33570">NL</cx:pt>
          <cx:pt idx="33571">NL</cx:pt>
          <cx:pt idx="33572">NL</cx:pt>
          <cx:pt idx="33573">NL</cx:pt>
          <cx:pt idx="33574">NL</cx:pt>
          <cx:pt idx="33575">NL</cx:pt>
          <cx:pt idx="33576">NL</cx:pt>
          <cx:pt idx="33577">NL</cx:pt>
          <cx:pt idx="33578">NL</cx:pt>
          <cx:pt idx="33579">NL</cx:pt>
          <cx:pt idx="33580">NL</cx:pt>
          <cx:pt idx="33581">NL</cx:pt>
          <cx:pt idx="33582">NL</cx:pt>
          <cx:pt idx="33583">NL</cx:pt>
          <cx:pt idx="33584">NL</cx:pt>
          <cx:pt idx="33585">NL</cx:pt>
          <cx:pt idx="33586">NL</cx:pt>
          <cx:pt idx="33587">NL</cx:pt>
          <cx:pt idx="33588">NL</cx:pt>
          <cx:pt idx="33589">NL</cx:pt>
          <cx:pt idx="33590">NL</cx:pt>
          <cx:pt idx="33591">NL</cx:pt>
          <cx:pt idx="33592">NL</cx:pt>
          <cx:pt idx="33593">NL</cx:pt>
          <cx:pt idx="33594">NL</cx:pt>
          <cx:pt idx="33595">NL</cx:pt>
          <cx:pt idx="33596">NL</cx:pt>
          <cx:pt idx="33597">NL</cx:pt>
          <cx:pt idx="33598">NL</cx:pt>
          <cx:pt idx="33599">NL</cx:pt>
          <cx:pt idx="33600">NL</cx:pt>
          <cx:pt idx="33601">NL</cx:pt>
          <cx:pt idx="33602">NL</cx:pt>
          <cx:pt idx="33603">NL</cx:pt>
          <cx:pt idx="33604">NL</cx:pt>
          <cx:pt idx="33605">NL</cx:pt>
          <cx:pt idx="33606">NL</cx:pt>
          <cx:pt idx="33607">NL</cx:pt>
          <cx:pt idx="33608">NL</cx:pt>
          <cx:pt idx="33609">NL</cx:pt>
          <cx:pt idx="33610">NL</cx:pt>
          <cx:pt idx="33611">NL</cx:pt>
          <cx:pt idx="33612">NL</cx:pt>
          <cx:pt idx="33613">NL</cx:pt>
          <cx:pt idx="33614">NL</cx:pt>
          <cx:pt idx="33615">NL</cx:pt>
          <cx:pt idx="33616">NL</cx:pt>
          <cx:pt idx="33617">NL</cx:pt>
          <cx:pt idx="33618">NL</cx:pt>
          <cx:pt idx="33619">NL</cx:pt>
          <cx:pt idx="33620">NL</cx:pt>
          <cx:pt idx="33621">NL</cx:pt>
          <cx:pt idx="33622">NL</cx:pt>
          <cx:pt idx="33623">NL</cx:pt>
          <cx:pt idx="33624">NL</cx:pt>
          <cx:pt idx="33625">NL</cx:pt>
          <cx:pt idx="33626">NL</cx:pt>
          <cx:pt idx="33627">NL</cx:pt>
          <cx:pt idx="33628">NL</cx:pt>
          <cx:pt idx="33629">NL</cx:pt>
          <cx:pt idx="33630">NL</cx:pt>
          <cx:pt idx="33631">NL</cx:pt>
          <cx:pt idx="33632">NL</cx:pt>
          <cx:pt idx="33633">NL</cx:pt>
          <cx:pt idx="33634">NL</cx:pt>
          <cx:pt idx="33635">NL</cx:pt>
          <cx:pt idx="33636">NL</cx:pt>
          <cx:pt idx="33637">NL</cx:pt>
          <cx:pt idx="33638">NL</cx:pt>
          <cx:pt idx="33639">NL</cx:pt>
          <cx:pt idx="33640">NL</cx:pt>
          <cx:pt idx="33641">NL</cx:pt>
          <cx:pt idx="33642">NL</cx:pt>
          <cx:pt idx="33643">NL</cx:pt>
          <cx:pt idx="33644">NL</cx:pt>
          <cx:pt idx="33645">NL</cx:pt>
          <cx:pt idx="33646">NL</cx:pt>
          <cx:pt idx="33647">NL</cx:pt>
          <cx:pt idx="33648">NL</cx:pt>
          <cx:pt idx="33649">NL</cx:pt>
          <cx:pt idx="33650">NL</cx:pt>
          <cx:pt idx="33651">NL</cx:pt>
          <cx:pt idx="33652">NL</cx:pt>
          <cx:pt idx="33653">NL</cx:pt>
          <cx:pt idx="33654">NL</cx:pt>
          <cx:pt idx="33655">NL</cx:pt>
          <cx:pt idx="33656">NL</cx:pt>
          <cx:pt idx="33657">NL</cx:pt>
          <cx:pt idx="33658">NL</cx:pt>
          <cx:pt idx="33659">NL</cx:pt>
          <cx:pt idx="33660">NL</cx:pt>
          <cx:pt idx="33661">NL</cx:pt>
          <cx:pt idx="33662">NL</cx:pt>
          <cx:pt idx="33663">NL</cx:pt>
          <cx:pt idx="33664">NL</cx:pt>
          <cx:pt idx="33665">NL</cx:pt>
          <cx:pt idx="33666">NL</cx:pt>
          <cx:pt idx="33667">NL</cx:pt>
          <cx:pt idx="33668">NL</cx:pt>
          <cx:pt idx="33669">NL</cx:pt>
          <cx:pt idx="33670">NL</cx:pt>
          <cx:pt idx="33671">NL</cx:pt>
          <cx:pt idx="33672">NL</cx:pt>
          <cx:pt idx="33673">NL</cx:pt>
          <cx:pt idx="33674">NL</cx:pt>
          <cx:pt idx="33675">NL</cx:pt>
          <cx:pt idx="33676">NL</cx:pt>
          <cx:pt idx="33677">NL</cx:pt>
          <cx:pt idx="33678">NL</cx:pt>
          <cx:pt idx="33679">NL</cx:pt>
          <cx:pt idx="33680">NL</cx:pt>
          <cx:pt idx="33681">NL</cx:pt>
          <cx:pt idx="33682">NL</cx:pt>
          <cx:pt idx="33683">NL</cx:pt>
          <cx:pt idx="33684">NL</cx:pt>
          <cx:pt idx="33685">NL</cx:pt>
          <cx:pt idx="33686">NL</cx:pt>
          <cx:pt idx="33687">NL</cx:pt>
          <cx:pt idx="33688">NL</cx:pt>
          <cx:pt idx="33689">NL</cx:pt>
          <cx:pt idx="33690">NL</cx:pt>
          <cx:pt idx="33691">NL</cx:pt>
          <cx:pt idx="33692">NL</cx:pt>
          <cx:pt idx="33693">NL</cx:pt>
          <cx:pt idx="33694">NL</cx:pt>
          <cx:pt idx="33695">NL</cx:pt>
          <cx:pt idx="33696">NL</cx:pt>
          <cx:pt idx="33697">NL</cx:pt>
          <cx:pt idx="33698">NL</cx:pt>
          <cx:pt idx="33699">NL</cx:pt>
          <cx:pt idx="33700">NL</cx:pt>
          <cx:pt idx="33701">NL</cx:pt>
          <cx:pt idx="33702">NL</cx:pt>
          <cx:pt idx="33703">NL</cx:pt>
          <cx:pt idx="33704">NL</cx:pt>
          <cx:pt idx="33705">NL</cx:pt>
          <cx:pt idx="33706">NL</cx:pt>
          <cx:pt idx="33707">NL</cx:pt>
          <cx:pt idx="33708">NL</cx:pt>
          <cx:pt idx="33709">NL</cx:pt>
          <cx:pt idx="33710">NL</cx:pt>
          <cx:pt idx="33711">NL</cx:pt>
          <cx:pt idx="33712">NL</cx:pt>
          <cx:pt idx="33713">NL</cx:pt>
          <cx:pt idx="33714">NL</cx:pt>
          <cx:pt idx="33715">NL</cx:pt>
          <cx:pt idx="33716">NL</cx:pt>
          <cx:pt idx="33717">NL</cx:pt>
          <cx:pt idx="33718">NL</cx:pt>
          <cx:pt idx="33719">NL</cx:pt>
          <cx:pt idx="33720">NL</cx:pt>
          <cx:pt idx="33721">NL</cx:pt>
          <cx:pt idx="33722">NL</cx:pt>
          <cx:pt idx="33723">NL</cx:pt>
          <cx:pt idx="33724">NL</cx:pt>
          <cx:pt idx="33725">NL</cx:pt>
          <cx:pt idx="33726">NL</cx:pt>
          <cx:pt idx="33727">NL</cx:pt>
          <cx:pt idx="33728">NL</cx:pt>
          <cx:pt idx="33729">NL</cx:pt>
          <cx:pt idx="33730">NL</cx:pt>
          <cx:pt idx="33731">NL</cx:pt>
          <cx:pt idx="33732">NL</cx:pt>
          <cx:pt idx="33733">NL</cx:pt>
          <cx:pt idx="33734">NL</cx:pt>
          <cx:pt idx="33735">NL</cx:pt>
          <cx:pt idx="33736">NL</cx:pt>
          <cx:pt idx="33737">NL</cx:pt>
          <cx:pt idx="33738">NL</cx:pt>
          <cx:pt idx="33739">NL</cx:pt>
          <cx:pt idx="33740">NL</cx:pt>
          <cx:pt idx="33741">NL</cx:pt>
          <cx:pt idx="33742">NL</cx:pt>
          <cx:pt idx="33743">NL</cx:pt>
          <cx:pt idx="33744">NL</cx:pt>
          <cx:pt idx="33745">NL</cx:pt>
          <cx:pt idx="33746">NL</cx:pt>
          <cx:pt idx="33747">NL</cx:pt>
          <cx:pt idx="33748">NL</cx:pt>
          <cx:pt idx="33749">NL</cx:pt>
          <cx:pt idx="33750">NL</cx:pt>
          <cx:pt idx="33751">NL</cx:pt>
          <cx:pt idx="33752">NL</cx:pt>
          <cx:pt idx="33753">NL</cx:pt>
          <cx:pt idx="33754">NL</cx:pt>
          <cx:pt idx="33755">NL</cx:pt>
          <cx:pt idx="33756">NL</cx:pt>
          <cx:pt idx="33757">NL</cx:pt>
          <cx:pt idx="33758">NL</cx:pt>
          <cx:pt idx="33759">NL</cx:pt>
          <cx:pt idx="33760">NL</cx:pt>
          <cx:pt idx="33761">NL</cx:pt>
          <cx:pt idx="33762">NL</cx:pt>
          <cx:pt idx="33763">NL</cx:pt>
          <cx:pt idx="33764">NL</cx:pt>
          <cx:pt idx="33765">NL</cx:pt>
          <cx:pt idx="33766">NL</cx:pt>
          <cx:pt idx="33767">NL</cx:pt>
          <cx:pt idx="33768">NL</cx:pt>
          <cx:pt idx="33769">NL</cx:pt>
          <cx:pt idx="33770">NL</cx:pt>
          <cx:pt idx="33771">NL</cx:pt>
          <cx:pt idx="33772">NL</cx:pt>
          <cx:pt idx="33773">NL</cx:pt>
          <cx:pt idx="33774">NL</cx:pt>
          <cx:pt idx="33775">NL</cx:pt>
          <cx:pt idx="33776">NL</cx:pt>
          <cx:pt idx="33777">NL</cx:pt>
          <cx:pt idx="33778">NL</cx:pt>
          <cx:pt idx="33779">NL</cx:pt>
          <cx:pt idx="33780">NL</cx:pt>
          <cx:pt idx="33781">NL</cx:pt>
          <cx:pt idx="33782">NL</cx:pt>
          <cx:pt idx="33783">NL</cx:pt>
          <cx:pt idx="33784">NL</cx:pt>
          <cx:pt idx="33785">NL</cx:pt>
          <cx:pt idx="33786">NL</cx:pt>
          <cx:pt idx="33787">NL</cx:pt>
          <cx:pt idx="33788">NL</cx:pt>
          <cx:pt idx="33789">NL</cx:pt>
          <cx:pt idx="33790">NL</cx:pt>
          <cx:pt idx="33791">NL</cx:pt>
          <cx:pt idx="33792">NL</cx:pt>
          <cx:pt idx="33793">NL</cx:pt>
          <cx:pt idx="33794">NL</cx:pt>
          <cx:pt idx="33795">NL</cx:pt>
          <cx:pt idx="33796">NL</cx:pt>
          <cx:pt idx="33797">NL</cx:pt>
          <cx:pt idx="33798">NL</cx:pt>
          <cx:pt idx="33799">NL</cx:pt>
          <cx:pt idx="33800">NL</cx:pt>
          <cx:pt idx="33801">NL</cx:pt>
          <cx:pt idx="33802">NL</cx:pt>
          <cx:pt idx="33803">NL</cx:pt>
          <cx:pt idx="33804">NL</cx:pt>
          <cx:pt idx="33805">NL</cx:pt>
          <cx:pt idx="33806">NL</cx:pt>
          <cx:pt idx="33807">NL</cx:pt>
          <cx:pt idx="33808">NL</cx:pt>
          <cx:pt idx="33809">NL</cx:pt>
          <cx:pt idx="33810">NL</cx:pt>
          <cx:pt idx="33811">NL</cx:pt>
          <cx:pt idx="33812">NL</cx:pt>
          <cx:pt idx="33813">NL</cx:pt>
          <cx:pt idx="33814">NL</cx:pt>
          <cx:pt idx="33815">NL</cx:pt>
          <cx:pt idx="33816">NL</cx:pt>
          <cx:pt idx="33817">NL</cx:pt>
          <cx:pt idx="33818">NL</cx:pt>
          <cx:pt idx="33819">NL</cx:pt>
          <cx:pt idx="33820">NL</cx:pt>
          <cx:pt idx="33821">NL</cx:pt>
          <cx:pt idx="33822">NL</cx:pt>
          <cx:pt idx="33823">NL</cx:pt>
          <cx:pt idx="33824">NL</cx:pt>
          <cx:pt idx="33825">NL</cx:pt>
          <cx:pt idx="33826">NL</cx:pt>
          <cx:pt idx="33827">NL</cx:pt>
          <cx:pt idx="33828">NL</cx:pt>
          <cx:pt idx="33829">NL</cx:pt>
          <cx:pt idx="33830">NL</cx:pt>
          <cx:pt idx="33831">NL</cx:pt>
          <cx:pt idx="33832">NL</cx:pt>
          <cx:pt idx="33833">NL</cx:pt>
          <cx:pt idx="33834">NL</cx:pt>
          <cx:pt idx="33835">NL</cx:pt>
          <cx:pt idx="33836">NL</cx:pt>
          <cx:pt idx="33837">NL</cx:pt>
          <cx:pt idx="33838">NL</cx:pt>
          <cx:pt idx="33839">NL</cx:pt>
          <cx:pt idx="33840">NL</cx:pt>
          <cx:pt idx="33841">NL</cx:pt>
          <cx:pt idx="33842">NL</cx:pt>
          <cx:pt idx="33843">NL</cx:pt>
          <cx:pt idx="33844">NL</cx:pt>
          <cx:pt idx="33845">NL</cx:pt>
          <cx:pt idx="33846">NL</cx:pt>
          <cx:pt idx="33847">NL</cx:pt>
          <cx:pt idx="33848">NL</cx:pt>
          <cx:pt idx="33849">NL</cx:pt>
          <cx:pt idx="33850">NL</cx:pt>
          <cx:pt idx="33851">NL</cx:pt>
          <cx:pt idx="33852">NL</cx:pt>
          <cx:pt idx="33853">NL</cx:pt>
          <cx:pt idx="33854">NL</cx:pt>
          <cx:pt idx="33855">NL</cx:pt>
          <cx:pt idx="33856">NL</cx:pt>
          <cx:pt idx="33857">NL</cx:pt>
          <cx:pt idx="33858">NL</cx:pt>
          <cx:pt idx="33859">NL</cx:pt>
          <cx:pt idx="33860">NL</cx:pt>
          <cx:pt idx="33861">NL</cx:pt>
          <cx:pt idx="33862">NL</cx:pt>
          <cx:pt idx="33863">NL</cx:pt>
          <cx:pt idx="33864">NL</cx:pt>
          <cx:pt idx="33865">NL</cx:pt>
          <cx:pt idx="33866">NL</cx:pt>
          <cx:pt idx="33867">NL</cx:pt>
          <cx:pt idx="33868">NL</cx:pt>
          <cx:pt idx="33869">NL</cx:pt>
          <cx:pt idx="33870">NL</cx:pt>
          <cx:pt idx="33871">NL</cx:pt>
          <cx:pt idx="33872">NL</cx:pt>
          <cx:pt idx="33873">NL</cx:pt>
          <cx:pt idx="33874">NL</cx:pt>
          <cx:pt idx="33875">NL</cx:pt>
          <cx:pt idx="33876">NL</cx:pt>
          <cx:pt idx="33877">NL</cx:pt>
          <cx:pt idx="33878">NL</cx:pt>
          <cx:pt idx="33879">NL</cx:pt>
          <cx:pt idx="33880">NL</cx:pt>
          <cx:pt idx="33881">NL</cx:pt>
          <cx:pt idx="33882">NL</cx:pt>
          <cx:pt idx="33883">NL</cx:pt>
          <cx:pt idx="33884">NL</cx:pt>
          <cx:pt idx="33885">NL</cx:pt>
          <cx:pt idx="33886">NL</cx:pt>
          <cx:pt idx="33887">NL</cx:pt>
          <cx:pt idx="33888">NL</cx:pt>
          <cx:pt idx="33889">NL</cx:pt>
          <cx:pt idx="33890">NL</cx:pt>
          <cx:pt idx="33891">NL</cx:pt>
          <cx:pt idx="33892">NL</cx:pt>
          <cx:pt idx="33893">NL</cx:pt>
          <cx:pt idx="33894">NL</cx:pt>
          <cx:pt idx="33895">NL</cx:pt>
          <cx:pt idx="33896">NL</cx:pt>
          <cx:pt idx="33897">NL</cx:pt>
          <cx:pt idx="33898">NL</cx:pt>
          <cx:pt idx="33899">NL</cx:pt>
          <cx:pt idx="33900">NL</cx:pt>
          <cx:pt idx="33901">NL</cx:pt>
          <cx:pt idx="33902">NL</cx:pt>
          <cx:pt idx="33903">NL</cx:pt>
          <cx:pt idx="33904">NL</cx:pt>
          <cx:pt idx="33905">NL</cx:pt>
          <cx:pt idx="33906">NL</cx:pt>
          <cx:pt idx="33907">NL</cx:pt>
          <cx:pt idx="33908">NL</cx:pt>
          <cx:pt idx="33909">NL</cx:pt>
          <cx:pt idx="33910">NL</cx:pt>
          <cx:pt idx="33911">NL</cx:pt>
          <cx:pt idx="33912">NL</cx:pt>
          <cx:pt idx="33913">NL</cx:pt>
          <cx:pt idx="33914">NL</cx:pt>
          <cx:pt idx="33915">NL</cx:pt>
          <cx:pt idx="33916">NL</cx:pt>
          <cx:pt idx="33917">NL</cx:pt>
          <cx:pt idx="33918">NL</cx:pt>
          <cx:pt idx="33919">NL</cx:pt>
          <cx:pt idx="33920">NL</cx:pt>
          <cx:pt idx="33921">NL</cx:pt>
          <cx:pt idx="33922">NL</cx:pt>
          <cx:pt idx="33923">NL</cx:pt>
          <cx:pt idx="33924">NL</cx:pt>
          <cx:pt idx="33925">NL</cx:pt>
          <cx:pt idx="33926">NL</cx:pt>
          <cx:pt idx="33927">NL</cx:pt>
          <cx:pt idx="33928">NL</cx:pt>
          <cx:pt idx="33929">NL</cx:pt>
          <cx:pt idx="33930">NL</cx:pt>
          <cx:pt idx="33931">NL</cx:pt>
          <cx:pt idx="33932">NL</cx:pt>
          <cx:pt idx="33933">NL</cx:pt>
          <cx:pt idx="33934">NL</cx:pt>
          <cx:pt idx="33935">NL</cx:pt>
          <cx:pt idx="33936">NL</cx:pt>
          <cx:pt idx="33937">NL</cx:pt>
          <cx:pt idx="33938">NL</cx:pt>
          <cx:pt idx="33939">NL</cx:pt>
          <cx:pt idx="33940">NL</cx:pt>
          <cx:pt idx="33941">NL</cx:pt>
          <cx:pt idx="33942">NL</cx:pt>
          <cx:pt idx="33943">NL</cx:pt>
          <cx:pt idx="33944">NL</cx:pt>
          <cx:pt idx="33945">NL</cx:pt>
          <cx:pt idx="33946">NL</cx:pt>
          <cx:pt idx="33947">NL</cx:pt>
          <cx:pt idx="33948">NL</cx:pt>
          <cx:pt idx="33949">NL</cx:pt>
          <cx:pt idx="33950">NL</cx:pt>
          <cx:pt idx="33951">NL</cx:pt>
          <cx:pt idx="33952">NL</cx:pt>
          <cx:pt idx="33953">NL</cx:pt>
          <cx:pt idx="33954">NL</cx:pt>
          <cx:pt idx="33955">NL</cx:pt>
          <cx:pt idx="33956">NL</cx:pt>
          <cx:pt idx="33957">NL</cx:pt>
          <cx:pt idx="33958">NL</cx:pt>
          <cx:pt idx="33959">NL</cx:pt>
          <cx:pt idx="33960">NL</cx:pt>
          <cx:pt idx="33961">NL</cx:pt>
          <cx:pt idx="33962">NL</cx:pt>
          <cx:pt idx="33963">NL</cx:pt>
          <cx:pt idx="33964">NL</cx:pt>
          <cx:pt idx="33965">NL</cx:pt>
          <cx:pt idx="33966">NL</cx:pt>
          <cx:pt idx="33967">NL</cx:pt>
          <cx:pt idx="33968">NL</cx:pt>
          <cx:pt idx="33969">NL</cx:pt>
          <cx:pt idx="33970">NL</cx:pt>
          <cx:pt idx="33971">NL</cx:pt>
          <cx:pt idx="33972">NL</cx:pt>
          <cx:pt idx="33973">NL</cx:pt>
          <cx:pt idx="33974">NL</cx:pt>
          <cx:pt idx="33975">NL</cx:pt>
          <cx:pt idx="33976">NL</cx:pt>
          <cx:pt idx="33977">NL</cx:pt>
          <cx:pt idx="33978">NL</cx:pt>
          <cx:pt idx="33979">NL</cx:pt>
          <cx:pt idx="33980">NL</cx:pt>
          <cx:pt idx="33981">NL</cx:pt>
          <cx:pt idx="33982">NL</cx:pt>
          <cx:pt idx="33983">NL</cx:pt>
          <cx:pt idx="33984">NL</cx:pt>
          <cx:pt idx="33985">NL</cx:pt>
          <cx:pt idx="33986">NL</cx:pt>
          <cx:pt idx="33987">NL</cx:pt>
          <cx:pt idx="33988">NL</cx:pt>
          <cx:pt idx="33989">NL</cx:pt>
          <cx:pt idx="33990">NL</cx:pt>
          <cx:pt idx="33991">NL</cx:pt>
          <cx:pt idx="33992">NL</cx:pt>
          <cx:pt idx="33993">NL</cx:pt>
          <cx:pt idx="33994">NL</cx:pt>
          <cx:pt idx="33995">NL</cx:pt>
          <cx:pt idx="33996">NL</cx:pt>
          <cx:pt idx="33997">NL</cx:pt>
          <cx:pt idx="33998">NL</cx:pt>
          <cx:pt idx="33999">NL</cx:pt>
          <cx:pt idx="34000">NL</cx:pt>
          <cx:pt idx="34001">NL</cx:pt>
          <cx:pt idx="34002">NL</cx:pt>
          <cx:pt idx="34003">NL</cx:pt>
          <cx:pt idx="34004">NL</cx:pt>
          <cx:pt idx="34005">NL</cx:pt>
          <cx:pt idx="34006">NL</cx:pt>
          <cx:pt idx="34007">NL</cx:pt>
          <cx:pt idx="34008">NL</cx:pt>
          <cx:pt idx="34009">NL</cx:pt>
          <cx:pt idx="34010">NL</cx:pt>
          <cx:pt idx="34011">NL</cx:pt>
          <cx:pt idx="34012">NL</cx:pt>
          <cx:pt idx="34013">NL</cx:pt>
          <cx:pt idx="34014">NL</cx:pt>
          <cx:pt idx="34015">NL</cx:pt>
          <cx:pt idx="34016">NL</cx:pt>
          <cx:pt idx="34017">NL</cx:pt>
          <cx:pt idx="34018">NL</cx:pt>
          <cx:pt idx="34019">NL</cx:pt>
          <cx:pt idx="34020">NL</cx:pt>
          <cx:pt idx="34021">NL</cx:pt>
          <cx:pt idx="34022">NL</cx:pt>
          <cx:pt idx="34023">NL</cx:pt>
          <cx:pt idx="34024">NL</cx:pt>
          <cx:pt idx="34025">NL</cx:pt>
          <cx:pt idx="34026">NL</cx:pt>
          <cx:pt idx="34027">NL</cx:pt>
          <cx:pt idx="34028">NL</cx:pt>
          <cx:pt idx="34029">NL</cx:pt>
          <cx:pt idx="34030">NL</cx:pt>
          <cx:pt idx="34031">NL</cx:pt>
          <cx:pt idx="34032">NL</cx:pt>
          <cx:pt idx="34033">NL</cx:pt>
          <cx:pt idx="34034">NL</cx:pt>
          <cx:pt idx="34035">NL</cx:pt>
          <cx:pt idx="34036">NL</cx:pt>
          <cx:pt idx="34037">NL</cx:pt>
          <cx:pt idx="34038">NL</cx:pt>
          <cx:pt idx="34039">NL</cx:pt>
          <cx:pt idx="34040">NL</cx:pt>
          <cx:pt idx="34041">NL</cx:pt>
          <cx:pt idx="34042">NL</cx:pt>
          <cx:pt idx="34043">NL</cx:pt>
          <cx:pt idx="34044">NL</cx:pt>
          <cx:pt idx="34045">NL</cx:pt>
          <cx:pt idx="34046">NL</cx:pt>
          <cx:pt idx="34047">NL</cx:pt>
          <cx:pt idx="34048">NL</cx:pt>
          <cx:pt idx="34049">NL</cx:pt>
          <cx:pt idx="34050">NL</cx:pt>
          <cx:pt idx="34051">NL</cx:pt>
          <cx:pt idx="34052">NL</cx:pt>
          <cx:pt idx="34053">NL</cx:pt>
          <cx:pt idx="34054">NL</cx:pt>
          <cx:pt idx="34055">NL</cx:pt>
          <cx:pt idx="34056">NL</cx:pt>
          <cx:pt idx="34057">NL</cx:pt>
          <cx:pt idx="34058">NL</cx:pt>
          <cx:pt idx="34059">NL</cx:pt>
          <cx:pt idx="34060">NL</cx:pt>
          <cx:pt idx="34061">NL</cx:pt>
          <cx:pt idx="34062">NL</cx:pt>
          <cx:pt idx="34063">NL</cx:pt>
          <cx:pt idx="34064">NL</cx:pt>
          <cx:pt idx="34065">NL</cx:pt>
          <cx:pt idx="34066">NL</cx:pt>
          <cx:pt idx="34067">NL</cx:pt>
          <cx:pt idx="34068">NL</cx:pt>
          <cx:pt idx="34069">NL</cx:pt>
          <cx:pt idx="34070">NL</cx:pt>
          <cx:pt idx="34071">NL</cx:pt>
          <cx:pt idx="34072">NL</cx:pt>
          <cx:pt idx="34073">NL</cx:pt>
          <cx:pt idx="34074">NL</cx:pt>
          <cx:pt idx="34075">NL</cx:pt>
          <cx:pt idx="34076">NL</cx:pt>
          <cx:pt idx="34077">NL</cx:pt>
          <cx:pt idx="34078">NL</cx:pt>
          <cx:pt idx="34079">NL</cx:pt>
          <cx:pt idx="34080">NL</cx:pt>
          <cx:pt idx="34081">NL</cx:pt>
          <cx:pt idx="34082">NL</cx:pt>
          <cx:pt idx="34083">NL</cx:pt>
          <cx:pt idx="34084">NL</cx:pt>
          <cx:pt idx="34085">NL</cx:pt>
          <cx:pt idx="34086">NL</cx:pt>
          <cx:pt idx="34087">NL</cx:pt>
          <cx:pt idx="34088">NL</cx:pt>
          <cx:pt idx="34089">NL</cx:pt>
          <cx:pt idx="34090">NL</cx:pt>
          <cx:pt idx="34091">NL</cx:pt>
          <cx:pt idx="34092">NL</cx:pt>
          <cx:pt idx="34093">NL</cx:pt>
          <cx:pt idx="34094">NL</cx:pt>
          <cx:pt idx="34095">NL</cx:pt>
          <cx:pt idx="34096">NL</cx:pt>
          <cx:pt idx="34097">NL</cx:pt>
          <cx:pt idx="34098">NL</cx:pt>
          <cx:pt idx="34099">NL</cx:pt>
          <cx:pt idx="34100">NL</cx:pt>
          <cx:pt idx="34101">NL</cx:pt>
          <cx:pt idx="34102">NL</cx:pt>
          <cx:pt idx="34103">NL</cx:pt>
          <cx:pt idx="34104">NL</cx:pt>
          <cx:pt idx="34105">NL</cx:pt>
          <cx:pt idx="34106">NL</cx:pt>
          <cx:pt idx="34107">NL</cx:pt>
          <cx:pt idx="34108">NL</cx:pt>
          <cx:pt idx="34109">NL</cx:pt>
          <cx:pt idx="34110">NL</cx:pt>
          <cx:pt idx="34111">NL</cx:pt>
          <cx:pt idx="34112">NL</cx:pt>
          <cx:pt idx="34113">NL</cx:pt>
          <cx:pt idx="34114">NL</cx:pt>
          <cx:pt idx="34115">NL</cx:pt>
          <cx:pt idx="34116">NL</cx:pt>
          <cx:pt idx="34117">NL</cx:pt>
          <cx:pt idx="34118">NL</cx:pt>
          <cx:pt idx="34119">NL</cx:pt>
          <cx:pt idx="34120">NL</cx:pt>
          <cx:pt idx="34121">NL</cx:pt>
          <cx:pt idx="34122">NL</cx:pt>
          <cx:pt idx="34123">NL</cx:pt>
          <cx:pt idx="34124">NL</cx:pt>
          <cx:pt idx="34125">NL</cx:pt>
          <cx:pt idx="34126">NL</cx:pt>
          <cx:pt idx="34127">NL</cx:pt>
          <cx:pt idx="34128">NL</cx:pt>
          <cx:pt idx="34129">NL</cx:pt>
          <cx:pt idx="34130">NL</cx:pt>
          <cx:pt idx="34131">NL</cx:pt>
          <cx:pt idx="34132">NL</cx:pt>
          <cx:pt idx="34133">NL</cx:pt>
          <cx:pt idx="34134">NL</cx:pt>
          <cx:pt idx="34135">NL</cx:pt>
          <cx:pt idx="34136">NL</cx:pt>
          <cx:pt idx="34137">NL</cx:pt>
          <cx:pt idx="34138">NL</cx:pt>
          <cx:pt idx="34139">NL</cx:pt>
          <cx:pt idx="34140">NL</cx:pt>
          <cx:pt idx="34141">NL</cx:pt>
          <cx:pt idx="34142">NL</cx:pt>
          <cx:pt idx="34143">NL</cx:pt>
          <cx:pt idx="34144">NL</cx:pt>
          <cx:pt idx="34145">NL</cx:pt>
          <cx:pt idx="34146">NL</cx:pt>
          <cx:pt idx="34147">NL</cx:pt>
          <cx:pt idx="34148">NL</cx:pt>
          <cx:pt idx="34149">NL</cx:pt>
          <cx:pt idx="34150">NL</cx:pt>
          <cx:pt idx="34151">NL</cx:pt>
          <cx:pt idx="34152">NL</cx:pt>
          <cx:pt idx="34153">NL</cx:pt>
          <cx:pt idx="34154">NL</cx:pt>
          <cx:pt idx="34155">NL</cx:pt>
          <cx:pt idx="34156">NL</cx:pt>
          <cx:pt idx="34157">NL</cx:pt>
          <cx:pt idx="34158">NL</cx:pt>
          <cx:pt idx="34159">NL</cx:pt>
          <cx:pt idx="34160">NL</cx:pt>
          <cx:pt idx="34161">NL</cx:pt>
          <cx:pt idx="34162">NL</cx:pt>
          <cx:pt idx="34163">NL</cx:pt>
          <cx:pt idx="34164">NL</cx:pt>
          <cx:pt idx="34165">NL</cx:pt>
          <cx:pt idx="34166">NL</cx:pt>
          <cx:pt idx="34167">NL</cx:pt>
          <cx:pt idx="34168">NL</cx:pt>
          <cx:pt idx="34169">NL</cx:pt>
          <cx:pt idx="34170">NL</cx:pt>
          <cx:pt idx="34171">NL</cx:pt>
          <cx:pt idx="34172">NL</cx:pt>
          <cx:pt idx="34173">NO</cx:pt>
          <cx:pt idx="34174">NO</cx:pt>
          <cx:pt idx="34175">NO</cx:pt>
          <cx:pt idx="34176">NO</cx:pt>
          <cx:pt idx="34177">NO</cx:pt>
          <cx:pt idx="34178">NO</cx:pt>
          <cx:pt idx="34179">NO</cx:pt>
          <cx:pt idx="34180">NO</cx:pt>
          <cx:pt idx="34181">NO</cx:pt>
          <cx:pt idx="34182">NO</cx:pt>
          <cx:pt idx="34183">NO</cx:pt>
          <cx:pt idx="34184">NO</cx:pt>
          <cx:pt idx="34185">NO</cx:pt>
          <cx:pt idx="34186">NO</cx:pt>
          <cx:pt idx="34187">NO</cx:pt>
          <cx:pt idx="34188">NO</cx:pt>
          <cx:pt idx="34189">NO</cx:pt>
          <cx:pt idx="34190">NO</cx:pt>
          <cx:pt idx="34191">NO</cx:pt>
          <cx:pt idx="34192">NO</cx:pt>
          <cx:pt idx="34193">NO</cx:pt>
          <cx:pt idx="34194">NO</cx:pt>
          <cx:pt idx="34195">NO</cx:pt>
          <cx:pt idx="34196">NO</cx:pt>
          <cx:pt idx="34197">NO</cx:pt>
          <cx:pt idx="34198">NO</cx:pt>
          <cx:pt idx="34199">NO</cx:pt>
          <cx:pt idx="34200">NO</cx:pt>
          <cx:pt idx="34201">NO</cx:pt>
          <cx:pt idx="34202">NO</cx:pt>
          <cx:pt idx="34203">NO</cx:pt>
          <cx:pt idx="34204">NO</cx:pt>
          <cx:pt idx="34205">NO</cx:pt>
          <cx:pt idx="34206">NO</cx:pt>
          <cx:pt idx="34207">NO</cx:pt>
          <cx:pt idx="34208">NO</cx:pt>
          <cx:pt idx="34209">NO</cx:pt>
          <cx:pt idx="34210">NO</cx:pt>
          <cx:pt idx="34211">NO</cx:pt>
          <cx:pt idx="34212">NO</cx:pt>
          <cx:pt idx="34213">NO</cx:pt>
          <cx:pt idx="34214">NO</cx:pt>
          <cx:pt idx="34215">NO</cx:pt>
          <cx:pt idx="34216">NO</cx:pt>
          <cx:pt idx="34217">NO</cx:pt>
          <cx:pt idx="34218">NO</cx:pt>
          <cx:pt idx="34219">NO</cx:pt>
          <cx:pt idx="34220">NO</cx:pt>
          <cx:pt idx="34221">NO</cx:pt>
          <cx:pt idx="34222">NO</cx:pt>
          <cx:pt idx="34223">NO</cx:pt>
          <cx:pt idx="34224">NO</cx:pt>
          <cx:pt idx="34225">NO</cx:pt>
          <cx:pt idx="34226">NO</cx:pt>
          <cx:pt idx="34227">NO</cx:pt>
          <cx:pt idx="34228">NO</cx:pt>
          <cx:pt idx="34229">NO</cx:pt>
          <cx:pt idx="34230">NO</cx:pt>
          <cx:pt idx="34231">NO</cx:pt>
          <cx:pt idx="34232">NO</cx:pt>
          <cx:pt idx="34233">NO</cx:pt>
          <cx:pt idx="34234">NO</cx:pt>
          <cx:pt idx="34235">NO</cx:pt>
          <cx:pt idx="34236">NO</cx:pt>
          <cx:pt idx="34237">NO</cx:pt>
          <cx:pt idx="34238">NO</cx:pt>
          <cx:pt idx="34239">NO</cx:pt>
          <cx:pt idx="34240">NO</cx:pt>
          <cx:pt idx="34241">NO</cx:pt>
          <cx:pt idx="34242">NO</cx:pt>
          <cx:pt idx="34243">NO</cx:pt>
          <cx:pt idx="34244">NO</cx:pt>
          <cx:pt idx="34245">NO</cx:pt>
          <cx:pt idx="34246">NO</cx:pt>
          <cx:pt idx="34247">NO</cx:pt>
          <cx:pt idx="34248">NO</cx:pt>
          <cx:pt idx="34249">NO</cx:pt>
          <cx:pt idx="34250">NO</cx:pt>
          <cx:pt idx="34251">NO</cx:pt>
          <cx:pt idx="34252">NO</cx:pt>
          <cx:pt idx="34253">NO</cx:pt>
          <cx:pt idx="34254">NO</cx:pt>
          <cx:pt idx="34255">NO</cx:pt>
          <cx:pt idx="34256">NO</cx:pt>
          <cx:pt idx="34257">NO</cx:pt>
          <cx:pt idx="34258">NO</cx:pt>
          <cx:pt idx="34259">NO</cx:pt>
          <cx:pt idx="34260">NO</cx:pt>
          <cx:pt idx="34261">NO</cx:pt>
          <cx:pt idx="34262">NO</cx:pt>
          <cx:pt idx="34263">NO</cx:pt>
          <cx:pt idx="34264">NO</cx:pt>
          <cx:pt idx="34265">NO</cx:pt>
          <cx:pt idx="34266">NO</cx:pt>
          <cx:pt idx="34267">NO</cx:pt>
          <cx:pt idx="34268">NO</cx:pt>
          <cx:pt idx="34269">NO</cx:pt>
          <cx:pt idx="34270">NO</cx:pt>
          <cx:pt idx="34271">NO</cx:pt>
          <cx:pt idx="34272">NO</cx:pt>
          <cx:pt idx="34273">NO</cx:pt>
          <cx:pt idx="34274">NO</cx:pt>
          <cx:pt idx="34275">NO</cx:pt>
          <cx:pt idx="34276">NO</cx:pt>
          <cx:pt idx="34277">NO</cx:pt>
          <cx:pt idx="34278">NO</cx:pt>
          <cx:pt idx="34279">NO</cx:pt>
          <cx:pt idx="34280">NO</cx:pt>
          <cx:pt idx="34281">NO</cx:pt>
          <cx:pt idx="34282">NO</cx:pt>
          <cx:pt idx="34283">NO</cx:pt>
          <cx:pt idx="34284">NO</cx:pt>
          <cx:pt idx="34285">NO</cx:pt>
          <cx:pt idx="34286">NO</cx:pt>
          <cx:pt idx="34287">NO</cx:pt>
          <cx:pt idx="34288">NO</cx:pt>
          <cx:pt idx="34289">NO</cx:pt>
          <cx:pt idx="34290">NO</cx:pt>
          <cx:pt idx="34291">NO</cx:pt>
          <cx:pt idx="34292">NO</cx:pt>
          <cx:pt idx="34293">NO</cx:pt>
          <cx:pt idx="34294">NO</cx:pt>
          <cx:pt idx="34295">NO</cx:pt>
          <cx:pt idx="34296">NO</cx:pt>
          <cx:pt idx="34297">NO</cx:pt>
          <cx:pt idx="34298">NO</cx:pt>
          <cx:pt idx="34299">NO</cx:pt>
          <cx:pt idx="34300">NO</cx:pt>
          <cx:pt idx="34301">NO</cx:pt>
          <cx:pt idx="34302">NO</cx:pt>
          <cx:pt idx="34303">NO</cx:pt>
          <cx:pt idx="34304">NO</cx:pt>
          <cx:pt idx="34305">NO</cx:pt>
          <cx:pt idx="34306">NO</cx:pt>
          <cx:pt idx="34307">NO</cx:pt>
          <cx:pt idx="34308">NO</cx:pt>
          <cx:pt idx="34309">NO</cx:pt>
          <cx:pt idx="34310">NO</cx:pt>
          <cx:pt idx="34311">NO</cx:pt>
          <cx:pt idx="34312">NO</cx:pt>
          <cx:pt idx="34313">NO</cx:pt>
          <cx:pt idx="34314">NO</cx:pt>
          <cx:pt idx="34315">NO</cx:pt>
          <cx:pt idx="34316">NO</cx:pt>
          <cx:pt idx="34317">NO</cx:pt>
          <cx:pt idx="34318">NO</cx:pt>
          <cx:pt idx="34319">NO</cx:pt>
          <cx:pt idx="34320">NO</cx:pt>
          <cx:pt idx="34321">NO</cx:pt>
          <cx:pt idx="34322">NO</cx:pt>
          <cx:pt idx="34323">NO</cx:pt>
          <cx:pt idx="34324">NO</cx:pt>
          <cx:pt idx="34325">NO</cx:pt>
          <cx:pt idx="34326">NO</cx:pt>
          <cx:pt idx="34327">NO</cx:pt>
          <cx:pt idx="34328">NO</cx:pt>
          <cx:pt idx="34329">NO</cx:pt>
          <cx:pt idx="34330">NO</cx:pt>
          <cx:pt idx="34331">NO</cx:pt>
          <cx:pt idx="34332">NO</cx:pt>
          <cx:pt idx="34333">NO</cx:pt>
          <cx:pt idx="34334">NO</cx:pt>
          <cx:pt idx="34335">NO</cx:pt>
          <cx:pt idx="34336">NO</cx:pt>
          <cx:pt idx="34337">NO</cx:pt>
          <cx:pt idx="34338">NO</cx:pt>
          <cx:pt idx="34339">NO</cx:pt>
          <cx:pt idx="34340">NO</cx:pt>
          <cx:pt idx="34341">NO</cx:pt>
          <cx:pt idx="34342">NO</cx:pt>
          <cx:pt idx="34343">NO</cx:pt>
          <cx:pt idx="34344">NO</cx:pt>
          <cx:pt idx="34345">NO</cx:pt>
          <cx:pt idx="34346">NO</cx:pt>
          <cx:pt idx="34347">NO</cx:pt>
          <cx:pt idx="34348">NO</cx:pt>
          <cx:pt idx="34349">NO</cx:pt>
          <cx:pt idx="34350">NO</cx:pt>
          <cx:pt idx="34351">NO</cx:pt>
          <cx:pt idx="34352">NO</cx:pt>
          <cx:pt idx="34353">NO</cx:pt>
          <cx:pt idx="34354">NO</cx:pt>
          <cx:pt idx="34355">NO</cx:pt>
          <cx:pt idx="34356">NO</cx:pt>
          <cx:pt idx="34357">NO</cx:pt>
          <cx:pt idx="34358">NO</cx:pt>
          <cx:pt idx="34359">NO</cx:pt>
          <cx:pt idx="34360">NO</cx:pt>
          <cx:pt idx="34361">NO</cx:pt>
          <cx:pt idx="34362">NO</cx:pt>
          <cx:pt idx="34363">NO</cx:pt>
          <cx:pt idx="34364">NO</cx:pt>
          <cx:pt idx="34365">NO</cx:pt>
          <cx:pt idx="34366">NO</cx:pt>
          <cx:pt idx="34367">NO</cx:pt>
          <cx:pt idx="34368">NO</cx:pt>
          <cx:pt idx="34369">NO</cx:pt>
          <cx:pt idx="34370">NO</cx:pt>
          <cx:pt idx="34371">NO</cx:pt>
          <cx:pt idx="34372">NO</cx:pt>
          <cx:pt idx="34373">NO</cx:pt>
          <cx:pt idx="34374">NO</cx:pt>
          <cx:pt idx="34375">NO</cx:pt>
          <cx:pt idx="34376">NO</cx:pt>
          <cx:pt idx="34377">NO</cx:pt>
          <cx:pt idx="34378">NO</cx:pt>
          <cx:pt idx="34379">NO</cx:pt>
          <cx:pt idx="34380">NO</cx:pt>
          <cx:pt idx="34381">NO</cx:pt>
          <cx:pt idx="34382">NO</cx:pt>
          <cx:pt idx="34383">NO</cx:pt>
          <cx:pt idx="34384">NO</cx:pt>
          <cx:pt idx="34385">NO</cx:pt>
          <cx:pt idx="34386">NO</cx:pt>
          <cx:pt idx="34387">NO</cx:pt>
          <cx:pt idx="34388">NO</cx:pt>
          <cx:pt idx="34389">NO</cx:pt>
          <cx:pt idx="34390">NO</cx:pt>
          <cx:pt idx="34391">NO</cx:pt>
          <cx:pt idx="34392">NO</cx:pt>
          <cx:pt idx="34393">NO</cx:pt>
          <cx:pt idx="34394">NO</cx:pt>
          <cx:pt idx="34395">NO</cx:pt>
          <cx:pt idx="34396">NO</cx:pt>
          <cx:pt idx="34397">NO</cx:pt>
          <cx:pt idx="34398">NO</cx:pt>
          <cx:pt idx="34399">NO</cx:pt>
          <cx:pt idx="34400">NO</cx:pt>
          <cx:pt idx="34401">NO</cx:pt>
          <cx:pt idx="34402">NO</cx:pt>
          <cx:pt idx="34403">NO</cx:pt>
          <cx:pt idx="34404">NO</cx:pt>
          <cx:pt idx="34405">NO</cx:pt>
          <cx:pt idx="34406">NO</cx:pt>
          <cx:pt idx="34407">NO</cx:pt>
          <cx:pt idx="34408">NO</cx:pt>
          <cx:pt idx="34409">NO</cx:pt>
          <cx:pt idx="34410">NO</cx:pt>
          <cx:pt idx="34411">NO</cx:pt>
          <cx:pt idx="34412">NO</cx:pt>
          <cx:pt idx="34413">NO</cx:pt>
          <cx:pt idx="34414">NO</cx:pt>
          <cx:pt idx="34415">NO</cx:pt>
          <cx:pt idx="34416">NO</cx:pt>
          <cx:pt idx="34417">NO</cx:pt>
          <cx:pt idx="34418">NO</cx:pt>
          <cx:pt idx="34419">NO</cx:pt>
          <cx:pt idx="34420">NO</cx:pt>
          <cx:pt idx="34421">NO</cx:pt>
          <cx:pt idx="34422">NO</cx:pt>
          <cx:pt idx="34423">NO</cx:pt>
          <cx:pt idx="34424">NO</cx:pt>
          <cx:pt idx="34425">NO</cx:pt>
          <cx:pt idx="34426">NO</cx:pt>
          <cx:pt idx="34427">NO</cx:pt>
          <cx:pt idx="34428">NO</cx:pt>
          <cx:pt idx="34429">NO</cx:pt>
          <cx:pt idx="34430">NO</cx:pt>
          <cx:pt idx="34431">NO</cx:pt>
          <cx:pt idx="34432">NO</cx:pt>
          <cx:pt idx="34433">NO</cx:pt>
          <cx:pt idx="34434">NO</cx:pt>
          <cx:pt idx="34435">NO</cx:pt>
          <cx:pt idx="34436">NO</cx:pt>
          <cx:pt idx="34437">NO</cx:pt>
          <cx:pt idx="34438">NO</cx:pt>
          <cx:pt idx="34439">NO</cx:pt>
          <cx:pt idx="34440">NO</cx:pt>
          <cx:pt idx="34441">NO</cx:pt>
          <cx:pt idx="34442">NO</cx:pt>
          <cx:pt idx="34443">NO</cx:pt>
          <cx:pt idx="34444">NO</cx:pt>
          <cx:pt idx="34445">NO</cx:pt>
          <cx:pt idx="34446">NO</cx:pt>
          <cx:pt idx="34447">NO</cx:pt>
          <cx:pt idx="34448">NO</cx:pt>
          <cx:pt idx="34449">NO</cx:pt>
          <cx:pt idx="34450">NO</cx:pt>
          <cx:pt idx="34451">NO</cx:pt>
          <cx:pt idx="34452">NO</cx:pt>
          <cx:pt idx="34453">NO</cx:pt>
          <cx:pt idx="34454">NO</cx:pt>
          <cx:pt idx="34455">NO</cx:pt>
          <cx:pt idx="34456">NO</cx:pt>
          <cx:pt idx="34457">NO</cx:pt>
          <cx:pt idx="34458">NO</cx:pt>
          <cx:pt idx="34459">NO</cx:pt>
          <cx:pt idx="34460">NO</cx:pt>
          <cx:pt idx="34461">NO</cx:pt>
          <cx:pt idx="34462">NO</cx:pt>
          <cx:pt idx="34463">NO</cx:pt>
          <cx:pt idx="34464">NO</cx:pt>
          <cx:pt idx="34465">NO</cx:pt>
          <cx:pt idx="34466">NO</cx:pt>
          <cx:pt idx="34467">NO</cx:pt>
          <cx:pt idx="34468">NO</cx:pt>
          <cx:pt idx="34469">NO</cx:pt>
          <cx:pt idx="34470">NO</cx:pt>
          <cx:pt idx="34471">NO</cx:pt>
          <cx:pt idx="34472">NO</cx:pt>
          <cx:pt idx="34473">NO</cx:pt>
          <cx:pt idx="34474">NO</cx:pt>
          <cx:pt idx="34475">NO</cx:pt>
          <cx:pt idx="34476">NO</cx:pt>
          <cx:pt idx="34477">NO</cx:pt>
          <cx:pt idx="34478">NO</cx:pt>
          <cx:pt idx="34479">NO</cx:pt>
          <cx:pt idx="34480">NO</cx:pt>
          <cx:pt idx="34481">NO</cx:pt>
          <cx:pt idx="34482">NO</cx:pt>
          <cx:pt idx="34483">NO</cx:pt>
          <cx:pt idx="34484">NO</cx:pt>
          <cx:pt idx="34485">NO</cx:pt>
          <cx:pt idx="34486">NO</cx:pt>
          <cx:pt idx="34487">NO</cx:pt>
          <cx:pt idx="34488">NO</cx:pt>
          <cx:pt idx="34489">NO</cx:pt>
          <cx:pt idx="34490">NO</cx:pt>
          <cx:pt idx="34491">NO</cx:pt>
          <cx:pt idx="34492">NO</cx:pt>
          <cx:pt idx="34493">NO</cx:pt>
          <cx:pt idx="34494">NO</cx:pt>
          <cx:pt idx="34495">NO</cx:pt>
          <cx:pt idx="34496">NO</cx:pt>
          <cx:pt idx="34497">NO</cx:pt>
          <cx:pt idx="34498">NO</cx:pt>
          <cx:pt idx="34499">NO</cx:pt>
          <cx:pt idx="34500">NO</cx:pt>
          <cx:pt idx="34501">NO</cx:pt>
          <cx:pt idx="34502">NO</cx:pt>
          <cx:pt idx="34503">NO</cx:pt>
          <cx:pt idx="34504">NO</cx:pt>
          <cx:pt idx="34505">NO</cx:pt>
          <cx:pt idx="34506">NO</cx:pt>
          <cx:pt idx="34507">NO</cx:pt>
          <cx:pt idx="34508">NO</cx:pt>
          <cx:pt idx="34509">NO</cx:pt>
          <cx:pt idx="34510">NO</cx:pt>
          <cx:pt idx="34511">NO</cx:pt>
          <cx:pt idx="34512">NO</cx:pt>
          <cx:pt idx="34513">NO</cx:pt>
          <cx:pt idx="34514">NO</cx:pt>
          <cx:pt idx="34515">NO</cx:pt>
          <cx:pt idx="34516">NO</cx:pt>
          <cx:pt idx="34517">NO</cx:pt>
          <cx:pt idx="34518">NO</cx:pt>
          <cx:pt idx="34519">NO</cx:pt>
          <cx:pt idx="34520">NO</cx:pt>
          <cx:pt idx="34521">NO</cx:pt>
          <cx:pt idx="34522">NO</cx:pt>
          <cx:pt idx="34523">NO</cx:pt>
          <cx:pt idx="34524">NO</cx:pt>
          <cx:pt idx="34525">NO</cx:pt>
          <cx:pt idx="34526">NO</cx:pt>
          <cx:pt idx="34527">NO</cx:pt>
          <cx:pt idx="34528">NO</cx:pt>
          <cx:pt idx="34529">NO</cx:pt>
          <cx:pt idx="34530">NO</cx:pt>
          <cx:pt idx="34531">NO</cx:pt>
          <cx:pt idx="34532">NO</cx:pt>
          <cx:pt idx="34533">NO</cx:pt>
          <cx:pt idx="34534">NO</cx:pt>
          <cx:pt idx="34535">NO</cx:pt>
          <cx:pt idx="34536">NO</cx:pt>
          <cx:pt idx="34537">NO</cx:pt>
          <cx:pt idx="34538">NO</cx:pt>
          <cx:pt idx="34539">NO</cx:pt>
          <cx:pt idx="34540">NO</cx:pt>
          <cx:pt idx="34541">NO</cx:pt>
          <cx:pt idx="34542">NO</cx:pt>
          <cx:pt idx="34543">NO</cx:pt>
          <cx:pt idx="34544">NO</cx:pt>
          <cx:pt idx="34545">NO</cx:pt>
          <cx:pt idx="34546">NO</cx:pt>
          <cx:pt idx="34547">NO</cx:pt>
          <cx:pt idx="34548">NO</cx:pt>
          <cx:pt idx="34549">NO</cx:pt>
          <cx:pt idx="34550">NO</cx:pt>
          <cx:pt idx="34551">NO</cx:pt>
          <cx:pt idx="34552">NO</cx:pt>
          <cx:pt idx="34553">NO</cx:pt>
          <cx:pt idx="34554">NO</cx:pt>
          <cx:pt idx="34555">NO</cx:pt>
          <cx:pt idx="34556">NO</cx:pt>
          <cx:pt idx="34557">NO</cx:pt>
          <cx:pt idx="34558">NO</cx:pt>
          <cx:pt idx="34559">NO</cx:pt>
          <cx:pt idx="34560">NO</cx:pt>
          <cx:pt idx="34561">NO</cx:pt>
          <cx:pt idx="34562">NO</cx:pt>
          <cx:pt idx="34563">NO</cx:pt>
          <cx:pt idx="34564">NO</cx:pt>
          <cx:pt idx="34565">NO</cx:pt>
          <cx:pt idx="34566">NO</cx:pt>
          <cx:pt idx="34567">NO</cx:pt>
          <cx:pt idx="34568">NO</cx:pt>
          <cx:pt idx="34569">NO</cx:pt>
          <cx:pt idx="34570">NO</cx:pt>
          <cx:pt idx="34571">NO</cx:pt>
          <cx:pt idx="34572">NO</cx:pt>
          <cx:pt idx="34573">NO</cx:pt>
          <cx:pt idx="34574">NO</cx:pt>
          <cx:pt idx="34575">NO</cx:pt>
          <cx:pt idx="34576">NO</cx:pt>
          <cx:pt idx="34577">NO</cx:pt>
          <cx:pt idx="34578">NO</cx:pt>
          <cx:pt idx="34579">NO</cx:pt>
          <cx:pt idx="34580">NO</cx:pt>
          <cx:pt idx="34581">NO</cx:pt>
          <cx:pt idx="34582">NO</cx:pt>
          <cx:pt idx="34583">NO</cx:pt>
          <cx:pt idx="34584">NO</cx:pt>
          <cx:pt idx="34585">NO</cx:pt>
          <cx:pt idx="34586">NO</cx:pt>
          <cx:pt idx="34587">NO</cx:pt>
          <cx:pt idx="34588">NO</cx:pt>
          <cx:pt idx="34589">NO</cx:pt>
          <cx:pt idx="34590">NO</cx:pt>
          <cx:pt idx="34591">NO</cx:pt>
          <cx:pt idx="34592">NO</cx:pt>
          <cx:pt idx="34593">NO</cx:pt>
          <cx:pt idx="34594">NO</cx:pt>
          <cx:pt idx="34595">NO</cx:pt>
          <cx:pt idx="34596">NO</cx:pt>
          <cx:pt idx="34597">NO</cx:pt>
          <cx:pt idx="34598">NO</cx:pt>
          <cx:pt idx="34599">NO</cx:pt>
          <cx:pt idx="34600">NO</cx:pt>
          <cx:pt idx="34601">NO</cx:pt>
          <cx:pt idx="34602">NO</cx:pt>
          <cx:pt idx="34603">NO</cx:pt>
          <cx:pt idx="34604">NO</cx:pt>
          <cx:pt idx="34605">NO</cx:pt>
          <cx:pt idx="34606">NO</cx:pt>
          <cx:pt idx="34607">NO</cx:pt>
          <cx:pt idx="34608">NO</cx:pt>
          <cx:pt idx="34609">NO</cx:pt>
          <cx:pt idx="34610">NO</cx:pt>
          <cx:pt idx="34611">NO</cx:pt>
          <cx:pt idx="34612">NO</cx:pt>
          <cx:pt idx="34613">NO</cx:pt>
          <cx:pt idx="34614">NO</cx:pt>
          <cx:pt idx="34615">NO</cx:pt>
          <cx:pt idx="34616">NO</cx:pt>
          <cx:pt idx="34617">NO</cx:pt>
          <cx:pt idx="34618">NO</cx:pt>
          <cx:pt idx="34619">NO</cx:pt>
          <cx:pt idx="34620">NO</cx:pt>
          <cx:pt idx="34621">NO</cx:pt>
          <cx:pt idx="34622">NO</cx:pt>
          <cx:pt idx="34623">NO</cx:pt>
          <cx:pt idx="34624">NO</cx:pt>
          <cx:pt idx="34625">NO</cx:pt>
          <cx:pt idx="34626">NO</cx:pt>
          <cx:pt idx="34627">NO</cx:pt>
          <cx:pt idx="34628">NO</cx:pt>
          <cx:pt idx="34629">NO</cx:pt>
          <cx:pt idx="34630">NO</cx:pt>
          <cx:pt idx="34631">NO</cx:pt>
          <cx:pt idx="34632">NO</cx:pt>
          <cx:pt idx="34633">NO</cx:pt>
          <cx:pt idx="34634">NO</cx:pt>
          <cx:pt idx="34635">NO</cx:pt>
          <cx:pt idx="34636">NO</cx:pt>
          <cx:pt idx="34637">NO</cx:pt>
          <cx:pt idx="34638">NO</cx:pt>
          <cx:pt idx="34639">NO</cx:pt>
          <cx:pt idx="34640">NO</cx:pt>
          <cx:pt idx="34641">NO</cx:pt>
          <cx:pt idx="34642">NO</cx:pt>
          <cx:pt idx="34643">NO</cx:pt>
          <cx:pt idx="34644">NO</cx:pt>
          <cx:pt idx="34645">NO</cx:pt>
          <cx:pt idx="34646">NO</cx:pt>
          <cx:pt idx="34647">NO</cx:pt>
          <cx:pt idx="34648">NO</cx:pt>
          <cx:pt idx="34649">NO</cx:pt>
          <cx:pt idx="34650">NO</cx:pt>
          <cx:pt idx="34651">NO</cx:pt>
          <cx:pt idx="34652">NO</cx:pt>
          <cx:pt idx="34653">NO</cx:pt>
          <cx:pt idx="34654">NO</cx:pt>
          <cx:pt idx="34655">NO</cx:pt>
          <cx:pt idx="34656">NO</cx:pt>
          <cx:pt idx="34657">NO</cx:pt>
          <cx:pt idx="34658">NO</cx:pt>
          <cx:pt idx="34659">NO</cx:pt>
          <cx:pt idx="34660">NO</cx:pt>
          <cx:pt idx="34661">NO</cx:pt>
          <cx:pt idx="34662">NO</cx:pt>
          <cx:pt idx="34663">NO</cx:pt>
          <cx:pt idx="34664">NO</cx:pt>
          <cx:pt idx="34665">NO</cx:pt>
          <cx:pt idx="34666">NO</cx:pt>
          <cx:pt idx="34667">NO</cx:pt>
          <cx:pt idx="34668">NO</cx:pt>
          <cx:pt idx="34669">NO</cx:pt>
          <cx:pt idx="34670">NO</cx:pt>
          <cx:pt idx="34671">NO</cx:pt>
          <cx:pt idx="34672">NO</cx:pt>
          <cx:pt idx="34673">NO</cx:pt>
          <cx:pt idx="34674">NO</cx:pt>
          <cx:pt idx="34675">NO</cx:pt>
          <cx:pt idx="34676">NO</cx:pt>
          <cx:pt idx="34677">NO</cx:pt>
          <cx:pt idx="34678">NO</cx:pt>
          <cx:pt idx="34679">NO</cx:pt>
          <cx:pt idx="34680">NO</cx:pt>
          <cx:pt idx="34681">NO</cx:pt>
          <cx:pt idx="34682">NO</cx:pt>
          <cx:pt idx="34683">NO</cx:pt>
          <cx:pt idx="34684">NO</cx:pt>
          <cx:pt idx="34685">NO</cx:pt>
          <cx:pt idx="34686">NO</cx:pt>
          <cx:pt idx="34687">NO</cx:pt>
          <cx:pt idx="34688">NO</cx:pt>
          <cx:pt idx="34689">NO</cx:pt>
          <cx:pt idx="34690">NO</cx:pt>
          <cx:pt idx="34691">NO</cx:pt>
          <cx:pt idx="34692">NO</cx:pt>
          <cx:pt idx="34693">NO</cx:pt>
          <cx:pt idx="34694">NO</cx:pt>
          <cx:pt idx="34695">NO</cx:pt>
          <cx:pt idx="34696">NO</cx:pt>
          <cx:pt idx="34697">NO</cx:pt>
          <cx:pt idx="34698">NO</cx:pt>
          <cx:pt idx="34699">NO</cx:pt>
          <cx:pt idx="34700">NO</cx:pt>
          <cx:pt idx="34701">NO</cx:pt>
          <cx:pt idx="34702">NO</cx:pt>
          <cx:pt idx="34703">NO</cx:pt>
          <cx:pt idx="34704">NO</cx:pt>
          <cx:pt idx="34705">NO</cx:pt>
          <cx:pt idx="34706">NO</cx:pt>
          <cx:pt idx="34707">NO</cx:pt>
          <cx:pt idx="34708">NO</cx:pt>
          <cx:pt idx="34709">NO</cx:pt>
          <cx:pt idx="34710">NO</cx:pt>
          <cx:pt idx="34711">NO</cx:pt>
          <cx:pt idx="34712">NO</cx:pt>
          <cx:pt idx="34713">NO</cx:pt>
          <cx:pt idx="34714">NO</cx:pt>
          <cx:pt idx="34715">NO</cx:pt>
          <cx:pt idx="34716">NO</cx:pt>
          <cx:pt idx="34717">NO</cx:pt>
          <cx:pt idx="34718">NO</cx:pt>
          <cx:pt idx="34719">NO</cx:pt>
          <cx:pt idx="34720">NO</cx:pt>
          <cx:pt idx="34721">NO</cx:pt>
          <cx:pt idx="34722">NO</cx:pt>
          <cx:pt idx="34723">NO</cx:pt>
          <cx:pt idx="34724">NO</cx:pt>
          <cx:pt idx="34725">NO</cx:pt>
          <cx:pt idx="34726">NO</cx:pt>
          <cx:pt idx="34727">NO</cx:pt>
          <cx:pt idx="34728">NO</cx:pt>
          <cx:pt idx="34729">NO</cx:pt>
          <cx:pt idx="34730">NO</cx:pt>
          <cx:pt idx="34731">NO</cx:pt>
          <cx:pt idx="34732">NO</cx:pt>
          <cx:pt idx="34733">NO</cx:pt>
          <cx:pt idx="34734">NO</cx:pt>
          <cx:pt idx="34735">NO</cx:pt>
          <cx:pt idx="34736">NO</cx:pt>
          <cx:pt idx="34737">NO</cx:pt>
          <cx:pt idx="34738">NO</cx:pt>
          <cx:pt idx="34739">NO</cx:pt>
          <cx:pt idx="34740">NO</cx:pt>
          <cx:pt idx="34741">NO</cx:pt>
          <cx:pt idx="34742">NO</cx:pt>
          <cx:pt idx="34743">NO</cx:pt>
          <cx:pt idx="34744">NO</cx:pt>
          <cx:pt idx="34745">NO</cx:pt>
          <cx:pt idx="34746">NO</cx:pt>
          <cx:pt idx="34747">NO</cx:pt>
          <cx:pt idx="34748">NO</cx:pt>
          <cx:pt idx="34749">NO</cx:pt>
          <cx:pt idx="34750">NO</cx:pt>
          <cx:pt idx="34751">NO</cx:pt>
          <cx:pt idx="34752">NO</cx:pt>
          <cx:pt idx="34753">NO</cx:pt>
          <cx:pt idx="34754">NO</cx:pt>
          <cx:pt idx="34755">NO</cx:pt>
          <cx:pt idx="34756">NO</cx:pt>
          <cx:pt idx="34757">NO</cx:pt>
          <cx:pt idx="34758">NO</cx:pt>
          <cx:pt idx="34759">NO</cx:pt>
          <cx:pt idx="34760">NO</cx:pt>
          <cx:pt idx="34761">NO</cx:pt>
          <cx:pt idx="34762">NO</cx:pt>
          <cx:pt idx="34763">NO</cx:pt>
          <cx:pt idx="34764">NO</cx:pt>
          <cx:pt idx="34765">NO</cx:pt>
          <cx:pt idx="34766">NO</cx:pt>
          <cx:pt idx="34767">NO</cx:pt>
          <cx:pt idx="34768">NO</cx:pt>
          <cx:pt idx="34769">NO</cx:pt>
          <cx:pt idx="34770">NO</cx:pt>
          <cx:pt idx="34771">NO</cx:pt>
          <cx:pt idx="34772">NO</cx:pt>
          <cx:pt idx="34773">NO</cx:pt>
          <cx:pt idx="34774">NO</cx:pt>
          <cx:pt idx="34775">NO</cx:pt>
          <cx:pt idx="34776">NO</cx:pt>
          <cx:pt idx="34777">NO</cx:pt>
          <cx:pt idx="34778">NO</cx:pt>
          <cx:pt idx="34779">NO</cx:pt>
          <cx:pt idx="34780">NO</cx:pt>
          <cx:pt idx="34781">NO</cx:pt>
          <cx:pt idx="34782">NO</cx:pt>
          <cx:pt idx="34783">NO</cx:pt>
          <cx:pt idx="34784">NO</cx:pt>
          <cx:pt idx="34785">NO</cx:pt>
          <cx:pt idx="34786">NO</cx:pt>
          <cx:pt idx="34787">NO</cx:pt>
          <cx:pt idx="34788">NO</cx:pt>
          <cx:pt idx="34789">NO</cx:pt>
          <cx:pt idx="34790">NO</cx:pt>
          <cx:pt idx="34791">NO</cx:pt>
          <cx:pt idx="34792">NO</cx:pt>
          <cx:pt idx="34793">NO</cx:pt>
          <cx:pt idx="34794">NO</cx:pt>
          <cx:pt idx="34795">NO</cx:pt>
          <cx:pt idx="34796">NO</cx:pt>
          <cx:pt idx="34797">NO</cx:pt>
          <cx:pt idx="34798">NO</cx:pt>
          <cx:pt idx="34799">NO</cx:pt>
          <cx:pt idx="34800">NO</cx:pt>
          <cx:pt idx="34801">NO</cx:pt>
          <cx:pt idx="34802">NO</cx:pt>
          <cx:pt idx="34803">NO</cx:pt>
          <cx:pt idx="34804">NO</cx:pt>
          <cx:pt idx="34805">NO</cx:pt>
          <cx:pt idx="34806">NO</cx:pt>
          <cx:pt idx="34807">NO</cx:pt>
          <cx:pt idx="34808">NO</cx:pt>
          <cx:pt idx="34809">NO</cx:pt>
          <cx:pt idx="34810">NO</cx:pt>
          <cx:pt idx="34811">NO</cx:pt>
          <cx:pt idx="34812">NO</cx:pt>
          <cx:pt idx="34813">NO</cx:pt>
          <cx:pt idx="34814">NO</cx:pt>
          <cx:pt idx="34815">NO</cx:pt>
          <cx:pt idx="34816">NO</cx:pt>
          <cx:pt idx="34817">NO</cx:pt>
          <cx:pt idx="34818">NO</cx:pt>
          <cx:pt idx="34819">NO</cx:pt>
          <cx:pt idx="34820">NO</cx:pt>
          <cx:pt idx="34821">NO</cx:pt>
          <cx:pt idx="34822">NO</cx:pt>
          <cx:pt idx="34823">NO</cx:pt>
          <cx:pt idx="34824">NO</cx:pt>
          <cx:pt idx="34825">NO</cx:pt>
          <cx:pt idx="34826">NO</cx:pt>
          <cx:pt idx="34827">NO</cx:pt>
          <cx:pt idx="34828">NO</cx:pt>
          <cx:pt idx="34829">NO</cx:pt>
          <cx:pt idx="34830">NO</cx:pt>
          <cx:pt idx="34831">NO</cx:pt>
          <cx:pt idx="34832">NO</cx:pt>
          <cx:pt idx="34833">NO</cx:pt>
          <cx:pt idx="34834">NO</cx:pt>
          <cx:pt idx="34835">NO</cx:pt>
          <cx:pt idx="34836">NO</cx:pt>
          <cx:pt idx="34837">NO</cx:pt>
          <cx:pt idx="34838">NO</cx:pt>
          <cx:pt idx="34839">NO</cx:pt>
          <cx:pt idx="34840">NO</cx:pt>
          <cx:pt idx="34841">NO</cx:pt>
          <cx:pt idx="34842">NO</cx:pt>
          <cx:pt idx="34843">NO</cx:pt>
          <cx:pt idx="34844">NO</cx:pt>
          <cx:pt idx="34845">NO</cx:pt>
          <cx:pt idx="34846">NO</cx:pt>
          <cx:pt idx="34847">NO</cx:pt>
          <cx:pt idx="34848">NO</cx:pt>
          <cx:pt idx="34849">NO</cx:pt>
          <cx:pt idx="34850">NO</cx:pt>
          <cx:pt idx="34851">NO</cx:pt>
          <cx:pt idx="34852">NO</cx:pt>
          <cx:pt idx="34853">NO</cx:pt>
          <cx:pt idx="34854">NO</cx:pt>
          <cx:pt idx="34855">NO</cx:pt>
          <cx:pt idx="34856">NO</cx:pt>
          <cx:pt idx="34857">NO</cx:pt>
          <cx:pt idx="34858">NO</cx:pt>
          <cx:pt idx="34859">NO</cx:pt>
          <cx:pt idx="34860">NO</cx:pt>
          <cx:pt idx="34861">NO</cx:pt>
          <cx:pt idx="34862">NO</cx:pt>
          <cx:pt idx="34863">NO</cx:pt>
          <cx:pt idx="34864">NO</cx:pt>
          <cx:pt idx="34865">NO</cx:pt>
          <cx:pt idx="34866">NO</cx:pt>
          <cx:pt idx="34867">NO</cx:pt>
          <cx:pt idx="34868">NO</cx:pt>
          <cx:pt idx="34869">NO</cx:pt>
          <cx:pt idx="34870">NO</cx:pt>
          <cx:pt idx="34871">NO</cx:pt>
          <cx:pt idx="34872">NO</cx:pt>
          <cx:pt idx="34873">NO</cx:pt>
          <cx:pt idx="34874">NO</cx:pt>
          <cx:pt idx="34875">NO</cx:pt>
          <cx:pt idx="34876">NO</cx:pt>
          <cx:pt idx="34877">NO</cx:pt>
          <cx:pt idx="34878">NO</cx:pt>
          <cx:pt idx="34879">NO</cx:pt>
          <cx:pt idx="34880">NO</cx:pt>
          <cx:pt idx="34881">NO</cx:pt>
          <cx:pt idx="34882">NO</cx:pt>
          <cx:pt idx="34883">NO</cx:pt>
          <cx:pt idx="34884">NO</cx:pt>
          <cx:pt idx="34885">NO</cx:pt>
          <cx:pt idx="34886">NO</cx:pt>
          <cx:pt idx="34887">NO</cx:pt>
          <cx:pt idx="34888">NO</cx:pt>
          <cx:pt idx="34889">NO</cx:pt>
          <cx:pt idx="34890">NO</cx:pt>
          <cx:pt idx="34891">NO</cx:pt>
          <cx:pt idx="34892">NO</cx:pt>
          <cx:pt idx="34893">NO</cx:pt>
          <cx:pt idx="34894">NO</cx:pt>
          <cx:pt idx="34895">NO</cx:pt>
          <cx:pt idx="34896">NO</cx:pt>
          <cx:pt idx="34897">NO</cx:pt>
          <cx:pt idx="34898">NO</cx:pt>
          <cx:pt idx="34899">NO</cx:pt>
          <cx:pt idx="34900">NO</cx:pt>
          <cx:pt idx="34901">NO</cx:pt>
          <cx:pt idx="34902">NO</cx:pt>
          <cx:pt idx="34903">NO</cx:pt>
          <cx:pt idx="34904">NO</cx:pt>
          <cx:pt idx="34905">NO</cx:pt>
          <cx:pt idx="34906">NO</cx:pt>
          <cx:pt idx="34907">NO</cx:pt>
          <cx:pt idx="34908">NO</cx:pt>
          <cx:pt idx="34909">NO</cx:pt>
          <cx:pt idx="34910">NO</cx:pt>
          <cx:pt idx="34911">NO</cx:pt>
          <cx:pt idx="34912">NO</cx:pt>
          <cx:pt idx="34913">NO</cx:pt>
          <cx:pt idx="34914">NO</cx:pt>
          <cx:pt idx="34915">NO</cx:pt>
          <cx:pt idx="34916">NO</cx:pt>
          <cx:pt idx="34917">NO</cx:pt>
          <cx:pt idx="34918">NO</cx:pt>
          <cx:pt idx="34919">NO</cx:pt>
          <cx:pt idx="34920">NO</cx:pt>
          <cx:pt idx="34921">NO</cx:pt>
          <cx:pt idx="34922">NO</cx:pt>
          <cx:pt idx="34923">NO</cx:pt>
          <cx:pt idx="34924">NO</cx:pt>
          <cx:pt idx="34925">NO</cx:pt>
          <cx:pt idx="34926">NO</cx:pt>
          <cx:pt idx="34927">NO</cx:pt>
          <cx:pt idx="34928">NO</cx:pt>
          <cx:pt idx="34929">NO</cx:pt>
          <cx:pt idx="34930">NO</cx:pt>
          <cx:pt idx="34931">NO</cx:pt>
          <cx:pt idx="34932">NO</cx:pt>
          <cx:pt idx="34933">NO</cx:pt>
          <cx:pt idx="34934">NO</cx:pt>
          <cx:pt idx="34935">NO</cx:pt>
          <cx:pt idx="34936">NO</cx:pt>
          <cx:pt idx="34937">NO</cx:pt>
          <cx:pt idx="34938">NO</cx:pt>
          <cx:pt idx="34939">NO</cx:pt>
          <cx:pt idx="34940">NO</cx:pt>
          <cx:pt idx="34941">NO</cx:pt>
          <cx:pt idx="34942">NO</cx:pt>
          <cx:pt idx="34943">NO</cx:pt>
          <cx:pt idx="34944">NO</cx:pt>
          <cx:pt idx="34945">NO</cx:pt>
          <cx:pt idx="34946">NO</cx:pt>
          <cx:pt idx="34947">NO</cx:pt>
          <cx:pt idx="34948">NO</cx:pt>
          <cx:pt idx="34949">NO</cx:pt>
          <cx:pt idx="34950">NO</cx:pt>
          <cx:pt idx="34951">NO</cx:pt>
          <cx:pt idx="34952">NO</cx:pt>
          <cx:pt idx="34953">NO</cx:pt>
          <cx:pt idx="34954">NO</cx:pt>
          <cx:pt idx="34955">NO</cx:pt>
          <cx:pt idx="34956">NO</cx:pt>
          <cx:pt idx="34957">NO</cx:pt>
          <cx:pt idx="34958">NO</cx:pt>
          <cx:pt idx="34959">NO</cx:pt>
          <cx:pt idx="34960">NO</cx:pt>
          <cx:pt idx="34961">NO</cx:pt>
          <cx:pt idx="34962">NO</cx:pt>
          <cx:pt idx="34963">NO</cx:pt>
          <cx:pt idx="34964">NO</cx:pt>
          <cx:pt idx="34965">NO</cx:pt>
          <cx:pt idx="34966">NO</cx:pt>
          <cx:pt idx="34967">NO</cx:pt>
          <cx:pt idx="34968">NO</cx:pt>
          <cx:pt idx="34969">NO</cx:pt>
          <cx:pt idx="34970">NO</cx:pt>
          <cx:pt idx="34971">NO</cx:pt>
          <cx:pt idx="34972">NO</cx:pt>
          <cx:pt idx="34973">NO</cx:pt>
          <cx:pt idx="34974">NO</cx:pt>
          <cx:pt idx="34975">NO</cx:pt>
          <cx:pt idx="34976">NO</cx:pt>
          <cx:pt idx="34977">NO</cx:pt>
          <cx:pt idx="34978">NO</cx:pt>
          <cx:pt idx="34979">NO</cx:pt>
          <cx:pt idx="34980">NO</cx:pt>
          <cx:pt idx="34981">NO</cx:pt>
          <cx:pt idx="34982">NO</cx:pt>
          <cx:pt idx="34983">NO</cx:pt>
          <cx:pt idx="34984">NO</cx:pt>
          <cx:pt idx="34985">NO</cx:pt>
          <cx:pt idx="34986">NO</cx:pt>
          <cx:pt idx="34987">NO</cx:pt>
          <cx:pt idx="34988">NO</cx:pt>
          <cx:pt idx="34989">NO</cx:pt>
          <cx:pt idx="34990">NO</cx:pt>
          <cx:pt idx="34991">NO</cx:pt>
          <cx:pt idx="34992">NO</cx:pt>
          <cx:pt idx="34993">NO</cx:pt>
          <cx:pt idx="34994">NO</cx:pt>
          <cx:pt idx="34995">NO</cx:pt>
          <cx:pt idx="34996">NO</cx:pt>
          <cx:pt idx="34997">NO</cx:pt>
          <cx:pt idx="34998">NO</cx:pt>
          <cx:pt idx="34999">NO</cx:pt>
          <cx:pt idx="35000">NO</cx:pt>
          <cx:pt idx="35001">NO</cx:pt>
          <cx:pt idx="35002">NO</cx:pt>
          <cx:pt idx="35003">NO</cx:pt>
          <cx:pt idx="35004">NO</cx:pt>
          <cx:pt idx="35005">NO</cx:pt>
          <cx:pt idx="35006">NO</cx:pt>
          <cx:pt idx="35007">NO</cx:pt>
          <cx:pt idx="35008">NO</cx:pt>
          <cx:pt idx="35009">NO</cx:pt>
          <cx:pt idx="35010">NO</cx:pt>
          <cx:pt idx="35011">NO</cx:pt>
          <cx:pt idx="35012">NO</cx:pt>
          <cx:pt idx="35013">NO</cx:pt>
          <cx:pt idx="35014">NO</cx:pt>
          <cx:pt idx="35015">NO</cx:pt>
          <cx:pt idx="35016">NO</cx:pt>
          <cx:pt idx="35017">NO</cx:pt>
          <cx:pt idx="35018">NO</cx:pt>
          <cx:pt idx="35019">NO</cx:pt>
          <cx:pt idx="35020">NO</cx:pt>
          <cx:pt idx="35021">NO</cx:pt>
          <cx:pt idx="35022">NO</cx:pt>
          <cx:pt idx="35023">NO</cx:pt>
          <cx:pt idx="35024">NO</cx:pt>
          <cx:pt idx="35025">NO</cx:pt>
          <cx:pt idx="35026">NO</cx:pt>
          <cx:pt idx="35027">NO</cx:pt>
          <cx:pt idx="35028">NO</cx:pt>
          <cx:pt idx="35029">NO</cx:pt>
          <cx:pt idx="35030">NO</cx:pt>
          <cx:pt idx="35031">NO</cx:pt>
          <cx:pt idx="35032">NO</cx:pt>
          <cx:pt idx="35033">NO</cx:pt>
          <cx:pt idx="35034">NO</cx:pt>
          <cx:pt idx="35035">NO</cx:pt>
          <cx:pt idx="35036">NO</cx:pt>
          <cx:pt idx="35037">NO</cx:pt>
          <cx:pt idx="35038">NO</cx:pt>
          <cx:pt idx="35039">NO</cx:pt>
          <cx:pt idx="35040">NO</cx:pt>
          <cx:pt idx="35041">NO</cx:pt>
          <cx:pt idx="35042">NO</cx:pt>
          <cx:pt idx="35043">NO</cx:pt>
          <cx:pt idx="35044">NO</cx:pt>
          <cx:pt idx="35045">NO</cx:pt>
          <cx:pt idx="35046">NO</cx:pt>
          <cx:pt idx="35047">NO</cx:pt>
          <cx:pt idx="35048">NO</cx:pt>
          <cx:pt idx="35049">NO</cx:pt>
          <cx:pt idx="35050">NO</cx:pt>
          <cx:pt idx="35051">NO</cx:pt>
          <cx:pt idx="35052">NO</cx:pt>
          <cx:pt idx="35053">NO</cx:pt>
          <cx:pt idx="35054">NO</cx:pt>
          <cx:pt idx="35055">NO</cx:pt>
          <cx:pt idx="35056">NO</cx:pt>
          <cx:pt idx="35057">NO</cx:pt>
          <cx:pt idx="35058">NO</cx:pt>
          <cx:pt idx="35059">NO</cx:pt>
          <cx:pt idx="35060">NO</cx:pt>
          <cx:pt idx="35061">NO</cx:pt>
          <cx:pt idx="35062">NO</cx:pt>
          <cx:pt idx="35063">NO</cx:pt>
          <cx:pt idx="35064">NO</cx:pt>
          <cx:pt idx="35065">NO</cx:pt>
          <cx:pt idx="35066">NO</cx:pt>
          <cx:pt idx="35067">NO</cx:pt>
          <cx:pt idx="35068">NO</cx:pt>
          <cx:pt idx="35069">NO</cx:pt>
          <cx:pt idx="35070">NO</cx:pt>
          <cx:pt idx="35071">NO</cx:pt>
          <cx:pt idx="35072">NO</cx:pt>
          <cx:pt idx="35073">NO</cx:pt>
          <cx:pt idx="35074">NO</cx:pt>
          <cx:pt idx="35075">NO</cx:pt>
          <cx:pt idx="35076">NO</cx:pt>
          <cx:pt idx="35077">NO</cx:pt>
          <cx:pt idx="35078">NO</cx:pt>
          <cx:pt idx="35079">NO</cx:pt>
          <cx:pt idx="35080">NO</cx:pt>
          <cx:pt idx="35081">NO</cx:pt>
          <cx:pt idx="35082">NO</cx:pt>
          <cx:pt idx="35083">NO</cx:pt>
          <cx:pt idx="35084">NO</cx:pt>
          <cx:pt idx="35085">NO</cx:pt>
          <cx:pt idx="35086">NO</cx:pt>
          <cx:pt idx="35087">NO</cx:pt>
          <cx:pt idx="35088">NO</cx:pt>
          <cx:pt idx="35089">NO</cx:pt>
          <cx:pt idx="35090">NO</cx:pt>
          <cx:pt idx="35091">NO</cx:pt>
          <cx:pt idx="35092">NO</cx:pt>
          <cx:pt idx="35093">NO</cx:pt>
          <cx:pt idx="35094">NO</cx:pt>
          <cx:pt idx="35095">NO</cx:pt>
          <cx:pt idx="35096">NO</cx:pt>
          <cx:pt idx="35097">NO</cx:pt>
          <cx:pt idx="35098">NO</cx:pt>
          <cx:pt idx="35099">NO</cx:pt>
          <cx:pt idx="35100">NO</cx:pt>
          <cx:pt idx="35101">NO</cx:pt>
          <cx:pt idx="35102">NO</cx:pt>
          <cx:pt idx="35103">NO</cx:pt>
          <cx:pt idx="35104">NO</cx:pt>
          <cx:pt idx="35105">NO</cx:pt>
          <cx:pt idx="35106">NO</cx:pt>
          <cx:pt idx="35107">NO</cx:pt>
          <cx:pt idx="35108">NO</cx:pt>
          <cx:pt idx="35109">NO</cx:pt>
          <cx:pt idx="35110">NO</cx:pt>
          <cx:pt idx="35111">NO</cx:pt>
          <cx:pt idx="35112">NO</cx:pt>
          <cx:pt idx="35113">NO</cx:pt>
          <cx:pt idx="35114">NO</cx:pt>
          <cx:pt idx="35115">NO</cx:pt>
          <cx:pt idx="35116">NO</cx:pt>
          <cx:pt idx="35117">NO</cx:pt>
          <cx:pt idx="35118">NO</cx:pt>
          <cx:pt idx="35119">NO</cx:pt>
          <cx:pt idx="35120">NO</cx:pt>
          <cx:pt idx="35121">NO</cx:pt>
          <cx:pt idx="35122">NO</cx:pt>
          <cx:pt idx="35123">NO</cx:pt>
          <cx:pt idx="35124">NO</cx:pt>
          <cx:pt idx="35125">NO</cx:pt>
          <cx:pt idx="35126">NO</cx:pt>
          <cx:pt idx="35127">NO</cx:pt>
          <cx:pt idx="35128">NO</cx:pt>
          <cx:pt idx="35129">NO</cx:pt>
          <cx:pt idx="35130">NO</cx:pt>
          <cx:pt idx="35131">NO</cx:pt>
          <cx:pt idx="35132">NO</cx:pt>
          <cx:pt idx="35133">NO</cx:pt>
          <cx:pt idx="35134">NO</cx:pt>
          <cx:pt idx="35135">NO</cx:pt>
          <cx:pt idx="35136">NO</cx:pt>
          <cx:pt idx="35137">NO</cx:pt>
          <cx:pt idx="35138">NO</cx:pt>
          <cx:pt idx="35139">NO</cx:pt>
          <cx:pt idx="35140">NO</cx:pt>
          <cx:pt idx="35141">NO</cx:pt>
          <cx:pt idx="35142">NO</cx:pt>
          <cx:pt idx="35143">NO</cx:pt>
          <cx:pt idx="35144">NO</cx:pt>
          <cx:pt idx="35145">NO</cx:pt>
          <cx:pt idx="35146">NO</cx:pt>
          <cx:pt idx="35147">NO</cx:pt>
          <cx:pt idx="35148">NO</cx:pt>
          <cx:pt idx="35149">NO</cx:pt>
          <cx:pt idx="35150">NO</cx:pt>
          <cx:pt idx="35151">NO</cx:pt>
          <cx:pt idx="35152">NO</cx:pt>
          <cx:pt idx="35153">NO</cx:pt>
          <cx:pt idx="35154">NO</cx:pt>
          <cx:pt idx="35155">NO</cx:pt>
          <cx:pt idx="35156">NO</cx:pt>
          <cx:pt idx="35157">NO</cx:pt>
          <cx:pt idx="35158">NO</cx:pt>
          <cx:pt idx="35159">NO</cx:pt>
          <cx:pt idx="35160">NO</cx:pt>
          <cx:pt idx="35161">NO</cx:pt>
          <cx:pt idx="35162">NO</cx:pt>
          <cx:pt idx="35163">NO</cx:pt>
          <cx:pt idx="35164">NO</cx:pt>
          <cx:pt idx="35165">NO</cx:pt>
          <cx:pt idx="35166">NO</cx:pt>
          <cx:pt idx="35167">NO</cx:pt>
          <cx:pt idx="35168">NO</cx:pt>
          <cx:pt idx="35169">NO</cx:pt>
          <cx:pt idx="35170">NO</cx:pt>
          <cx:pt idx="35171">NO</cx:pt>
          <cx:pt idx="35172">NO</cx:pt>
          <cx:pt idx="35173">NO</cx:pt>
          <cx:pt idx="35174">NO</cx:pt>
          <cx:pt idx="35175">NO</cx:pt>
          <cx:pt idx="35176">NO</cx:pt>
          <cx:pt idx="35177">NO</cx:pt>
          <cx:pt idx="35178">NO</cx:pt>
          <cx:pt idx="35179">NO</cx:pt>
          <cx:pt idx="35180">NO</cx:pt>
          <cx:pt idx="35181">NO</cx:pt>
          <cx:pt idx="35182">NO</cx:pt>
          <cx:pt idx="35183">NO</cx:pt>
          <cx:pt idx="35184">NO</cx:pt>
          <cx:pt idx="35185">NO</cx:pt>
          <cx:pt idx="35186">NO</cx:pt>
          <cx:pt idx="35187">NO</cx:pt>
          <cx:pt idx="35188">NO</cx:pt>
          <cx:pt idx="35189">NO</cx:pt>
          <cx:pt idx="35190">NO</cx:pt>
          <cx:pt idx="35191">NO</cx:pt>
          <cx:pt idx="35192">NO</cx:pt>
          <cx:pt idx="35193">NO</cx:pt>
          <cx:pt idx="35194">NO</cx:pt>
          <cx:pt idx="35195">NO</cx:pt>
          <cx:pt idx="35196">NO</cx:pt>
          <cx:pt idx="35197">NO</cx:pt>
          <cx:pt idx="35198">NO</cx:pt>
          <cx:pt idx="35199">NO</cx:pt>
          <cx:pt idx="35200">NO</cx:pt>
          <cx:pt idx="35201">NO</cx:pt>
          <cx:pt idx="35202">NO</cx:pt>
          <cx:pt idx="35203">NO</cx:pt>
          <cx:pt idx="35204">NO</cx:pt>
          <cx:pt idx="35205">NO</cx:pt>
          <cx:pt idx="35206">NO</cx:pt>
          <cx:pt idx="35207">NO</cx:pt>
          <cx:pt idx="35208">NO</cx:pt>
          <cx:pt idx="35209">NO</cx:pt>
          <cx:pt idx="35210">NO</cx:pt>
          <cx:pt idx="35211">NO</cx:pt>
          <cx:pt idx="35212">NO</cx:pt>
          <cx:pt idx="35213">NO</cx:pt>
          <cx:pt idx="35214">NO</cx:pt>
          <cx:pt idx="35215">NO</cx:pt>
          <cx:pt idx="35216">NO</cx:pt>
          <cx:pt idx="35217">NO</cx:pt>
          <cx:pt idx="35218">NO</cx:pt>
          <cx:pt idx="35219">NO</cx:pt>
          <cx:pt idx="35220">NO</cx:pt>
          <cx:pt idx="35221">NO</cx:pt>
          <cx:pt idx="35222">NO</cx:pt>
          <cx:pt idx="35223">NO</cx:pt>
          <cx:pt idx="35224">NO</cx:pt>
          <cx:pt idx="35225">NO</cx:pt>
          <cx:pt idx="35226">NO</cx:pt>
          <cx:pt idx="35227">NO</cx:pt>
          <cx:pt idx="35228">NO</cx:pt>
          <cx:pt idx="35229">NO</cx:pt>
          <cx:pt idx="35230">NO</cx:pt>
          <cx:pt idx="35231">NO</cx:pt>
          <cx:pt idx="35232">NO</cx:pt>
          <cx:pt idx="35233">NO</cx:pt>
          <cx:pt idx="35234">NO</cx:pt>
          <cx:pt idx="35235">NO</cx:pt>
          <cx:pt idx="35236">NO</cx:pt>
          <cx:pt idx="35237">NO</cx:pt>
          <cx:pt idx="35238">NO</cx:pt>
          <cx:pt idx="35239">NO</cx:pt>
          <cx:pt idx="35240">NO</cx:pt>
          <cx:pt idx="35241">NO</cx:pt>
          <cx:pt idx="35242">NO</cx:pt>
          <cx:pt idx="35243">NO</cx:pt>
          <cx:pt idx="35244">NO</cx:pt>
          <cx:pt idx="35245">NO</cx:pt>
          <cx:pt idx="35246">NO</cx:pt>
          <cx:pt idx="35247">NO</cx:pt>
          <cx:pt idx="35248">NO</cx:pt>
          <cx:pt idx="35249">NO</cx:pt>
          <cx:pt idx="35250">NO</cx:pt>
          <cx:pt idx="35251">NO</cx:pt>
          <cx:pt idx="35252">NO</cx:pt>
          <cx:pt idx="35253">NO</cx:pt>
          <cx:pt idx="35254">NO</cx:pt>
          <cx:pt idx="35255">NO</cx:pt>
          <cx:pt idx="35256">NO</cx:pt>
          <cx:pt idx="35257">NO</cx:pt>
          <cx:pt idx="35258">NO</cx:pt>
          <cx:pt idx="35259">NO</cx:pt>
          <cx:pt idx="35260">NO</cx:pt>
          <cx:pt idx="35261">NO</cx:pt>
          <cx:pt idx="35262">NO</cx:pt>
          <cx:pt idx="35263">NO</cx:pt>
          <cx:pt idx="35264">NO</cx:pt>
          <cx:pt idx="35265">NO</cx:pt>
          <cx:pt idx="35266">NO</cx:pt>
          <cx:pt idx="35267">NO</cx:pt>
          <cx:pt idx="35268">NO</cx:pt>
          <cx:pt idx="35269">NO</cx:pt>
          <cx:pt idx="35270">NO</cx:pt>
          <cx:pt idx="35271">NO</cx:pt>
          <cx:pt idx="35272">NO</cx:pt>
          <cx:pt idx="35273">NO</cx:pt>
          <cx:pt idx="35274">NO</cx:pt>
          <cx:pt idx="35275">NO</cx:pt>
          <cx:pt idx="35276">NO</cx:pt>
          <cx:pt idx="35277">NO</cx:pt>
          <cx:pt idx="35278">NO</cx:pt>
          <cx:pt idx="35279">NO</cx:pt>
          <cx:pt idx="35280">NO</cx:pt>
          <cx:pt idx="35281">NO</cx:pt>
          <cx:pt idx="35282">NO</cx:pt>
          <cx:pt idx="35283">NO</cx:pt>
          <cx:pt idx="35284">NO</cx:pt>
          <cx:pt idx="35285">NO</cx:pt>
          <cx:pt idx="35286">NO</cx:pt>
          <cx:pt idx="35287">NO</cx:pt>
          <cx:pt idx="35288">NO</cx:pt>
          <cx:pt idx="35289">NO</cx:pt>
          <cx:pt idx="35290">NO</cx:pt>
          <cx:pt idx="35291">NO</cx:pt>
          <cx:pt idx="35292">NO</cx:pt>
          <cx:pt idx="35293">NO</cx:pt>
          <cx:pt idx="35294">NO</cx:pt>
          <cx:pt idx="35295">NO</cx:pt>
          <cx:pt idx="35296">NO</cx:pt>
          <cx:pt idx="35297">NO</cx:pt>
          <cx:pt idx="35298">NO</cx:pt>
          <cx:pt idx="35299">NO</cx:pt>
          <cx:pt idx="35300">NO</cx:pt>
          <cx:pt idx="35301">NO</cx:pt>
          <cx:pt idx="35302">NO</cx:pt>
          <cx:pt idx="35303">NO</cx:pt>
          <cx:pt idx="35304">NO</cx:pt>
          <cx:pt idx="35305">NO</cx:pt>
          <cx:pt idx="35306">NO</cx:pt>
          <cx:pt idx="35307">NO</cx:pt>
          <cx:pt idx="35308">NO</cx:pt>
          <cx:pt idx="35309">NO</cx:pt>
          <cx:pt idx="35310">NO</cx:pt>
          <cx:pt idx="35311">NO</cx:pt>
          <cx:pt idx="35312">NO</cx:pt>
          <cx:pt idx="35313">NO</cx:pt>
          <cx:pt idx="35314">NO</cx:pt>
          <cx:pt idx="35315">NO</cx:pt>
          <cx:pt idx="35316">NO</cx:pt>
          <cx:pt idx="35317">NO</cx:pt>
          <cx:pt idx="35318">NO</cx:pt>
          <cx:pt idx="35319">NO</cx:pt>
          <cx:pt idx="35320">NO</cx:pt>
          <cx:pt idx="35321">NO</cx:pt>
          <cx:pt idx="35322">NO</cx:pt>
          <cx:pt idx="35323">NO</cx:pt>
          <cx:pt idx="35324">NO</cx:pt>
          <cx:pt idx="35325">NO</cx:pt>
          <cx:pt idx="35326">NO</cx:pt>
          <cx:pt idx="35327">NO</cx:pt>
          <cx:pt idx="35328">NO</cx:pt>
          <cx:pt idx="35329">NO</cx:pt>
          <cx:pt idx="35330">NO</cx:pt>
          <cx:pt idx="35331">NO</cx:pt>
          <cx:pt idx="35332">NO</cx:pt>
          <cx:pt idx="35333">NO</cx:pt>
          <cx:pt idx="35334">NO</cx:pt>
          <cx:pt idx="35335">NO</cx:pt>
          <cx:pt idx="35336">NO</cx:pt>
          <cx:pt idx="35337">NO</cx:pt>
          <cx:pt idx="35338">NO</cx:pt>
          <cx:pt idx="35339">NO</cx:pt>
          <cx:pt idx="35340">NO</cx:pt>
          <cx:pt idx="35341">NO</cx:pt>
          <cx:pt idx="35342">NO</cx:pt>
          <cx:pt idx="35343">NO</cx:pt>
          <cx:pt idx="35344">NO</cx:pt>
          <cx:pt idx="35345">NO</cx:pt>
          <cx:pt idx="35346">NO</cx:pt>
          <cx:pt idx="35347">NO</cx:pt>
          <cx:pt idx="35348">NO</cx:pt>
          <cx:pt idx="35349">NO</cx:pt>
          <cx:pt idx="35350">NO</cx:pt>
          <cx:pt idx="35351">NO</cx:pt>
          <cx:pt idx="35352">NO</cx:pt>
          <cx:pt idx="35353">NO</cx:pt>
          <cx:pt idx="35354">NO</cx:pt>
          <cx:pt idx="35355">NO</cx:pt>
          <cx:pt idx="35356">NO</cx:pt>
          <cx:pt idx="35357">NO</cx:pt>
          <cx:pt idx="35358">NO</cx:pt>
          <cx:pt idx="35359">NO</cx:pt>
          <cx:pt idx="35360">NO</cx:pt>
          <cx:pt idx="35361">NO</cx:pt>
          <cx:pt idx="35362">NO</cx:pt>
          <cx:pt idx="35363">NO</cx:pt>
          <cx:pt idx="35364">NO</cx:pt>
          <cx:pt idx="35365">NO</cx:pt>
          <cx:pt idx="35366">NO</cx:pt>
          <cx:pt idx="35367">NO</cx:pt>
          <cx:pt idx="35368">NO</cx:pt>
          <cx:pt idx="35369">NO</cx:pt>
          <cx:pt idx="35370">NO</cx:pt>
          <cx:pt idx="35371">NO</cx:pt>
          <cx:pt idx="35372">NO</cx:pt>
          <cx:pt idx="35373">NO</cx:pt>
          <cx:pt idx="35374">NO</cx:pt>
          <cx:pt idx="35375">NO</cx:pt>
          <cx:pt idx="35376">NO</cx:pt>
          <cx:pt idx="35377">NO</cx:pt>
          <cx:pt idx="35378">NO</cx:pt>
          <cx:pt idx="35379">NO</cx:pt>
          <cx:pt idx="35380">NO</cx:pt>
          <cx:pt idx="35381">NO</cx:pt>
          <cx:pt idx="35382">NO</cx:pt>
          <cx:pt idx="35383">NO</cx:pt>
          <cx:pt idx="35384">NO</cx:pt>
          <cx:pt idx="35385">NO</cx:pt>
          <cx:pt idx="35386">NO</cx:pt>
          <cx:pt idx="35387">NO</cx:pt>
          <cx:pt idx="35388">NO</cx:pt>
          <cx:pt idx="35389">NO</cx:pt>
          <cx:pt idx="35390">NO</cx:pt>
          <cx:pt idx="35391">NO</cx:pt>
          <cx:pt idx="35392">NO</cx:pt>
          <cx:pt idx="35393">NO</cx:pt>
          <cx:pt idx="35394">NO</cx:pt>
          <cx:pt idx="35395">NO</cx:pt>
          <cx:pt idx="35396">NO</cx:pt>
          <cx:pt idx="35397">NO</cx:pt>
          <cx:pt idx="35398">NO</cx:pt>
          <cx:pt idx="35399">NO</cx:pt>
          <cx:pt idx="35400">NO</cx:pt>
          <cx:pt idx="35401">NO</cx:pt>
          <cx:pt idx="35402">NO</cx:pt>
          <cx:pt idx="35403">NO</cx:pt>
          <cx:pt idx="35404">NO</cx:pt>
          <cx:pt idx="35405">NO</cx:pt>
          <cx:pt idx="35406">NO</cx:pt>
          <cx:pt idx="35407">NO</cx:pt>
          <cx:pt idx="35408">NO</cx:pt>
          <cx:pt idx="35409">NO</cx:pt>
          <cx:pt idx="35410">NO</cx:pt>
          <cx:pt idx="35411">NO</cx:pt>
          <cx:pt idx="35412">NO</cx:pt>
          <cx:pt idx="35413">NO</cx:pt>
          <cx:pt idx="35414">NO</cx:pt>
          <cx:pt idx="35415">NO</cx:pt>
          <cx:pt idx="35416">NO</cx:pt>
          <cx:pt idx="35417">NO</cx:pt>
          <cx:pt idx="35418">NO</cx:pt>
          <cx:pt idx="35419">NO</cx:pt>
          <cx:pt idx="35420">NO</cx:pt>
          <cx:pt idx="35421">NO</cx:pt>
          <cx:pt idx="35422">NO</cx:pt>
          <cx:pt idx="35423">NO</cx:pt>
          <cx:pt idx="35424">NO</cx:pt>
          <cx:pt idx="35425">NO</cx:pt>
          <cx:pt idx="35426">NO</cx:pt>
          <cx:pt idx="35427">NO</cx:pt>
          <cx:pt idx="35428">NO</cx:pt>
          <cx:pt idx="35429">NO</cx:pt>
          <cx:pt idx="35430">NO</cx:pt>
          <cx:pt idx="35431">NO</cx:pt>
          <cx:pt idx="35432">NO</cx:pt>
          <cx:pt idx="35433">NO</cx:pt>
          <cx:pt idx="35434">NO</cx:pt>
          <cx:pt idx="35435">NO</cx:pt>
          <cx:pt idx="35436">NO</cx:pt>
          <cx:pt idx="35437">NO</cx:pt>
          <cx:pt idx="35438">NO</cx:pt>
          <cx:pt idx="35439">NO</cx:pt>
          <cx:pt idx="35440">NO</cx:pt>
          <cx:pt idx="35441">NO</cx:pt>
          <cx:pt idx="35442">NO</cx:pt>
          <cx:pt idx="35443">NO</cx:pt>
          <cx:pt idx="35444">NO</cx:pt>
          <cx:pt idx="35445">NO</cx:pt>
          <cx:pt idx="35446">NO</cx:pt>
          <cx:pt idx="35447">NO</cx:pt>
          <cx:pt idx="35448">NO</cx:pt>
          <cx:pt idx="35449">NO</cx:pt>
          <cx:pt idx="35450">NO</cx:pt>
          <cx:pt idx="35451">NO</cx:pt>
          <cx:pt idx="35452">NO</cx:pt>
          <cx:pt idx="35453">NO</cx:pt>
          <cx:pt idx="35454">NO</cx:pt>
          <cx:pt idx="35455">NO</cx:pt>
          <cx:pt idx="35456">NO</cx:pt>
          <cx:pt idx="35457">NO</cx:pt>
          <cx:pt idx="35458">NO</cx:pt>
          <cx:pt idx="35459">NO</cx:pt>
          <cx:pt idx="35460">NO</cx:pt>
          <cx:pt idx="35461">NO</cx:pt>
          <cx:pt idx="35462">NO</cx:pt>
          <cx:pt idx="35463">NO</cx:pt>
          <cx:pt idx="35464">NO</cx:pt>
          <cx:pt idx="35465">NO</cx:pt>
          <cx:pt idx="35466">NO</cx:pt>
          <cx:pt idx="35467">NO</cx:pt>
          <cx:pt idx="35468">NO</cx:pt>
          <cx:pt idx="35469">NO</cx:pt>
          <cx:pt idx="35470">NO</cx:pt>
          <cx:pt idx="35471">NO</cx:pt>
          <cx:pt idx="35472">NO</cx:pt>
          <cx:pt idx="35473">NO</cx:pt>
          <cx:pt idx="35474">NO</cx:pt>
          <cx:pt idx="35475">NO</cx:pt>
          <cx:pt idx="35476">NO</cx:pt>
          <cx:pt idx="35477">NO</cx:pt>
          <cx:pt idx="35478">NO</cx:pt>
          <cx:pt idx="35479">NO</cx:pt>
          <cx:pt idx="35480">NO</cx:pt>
          <cx:pt idx="35481">NO</cx:pt>
          <cx:pt idx="35482">NO</cx:pt>
          <cx:pt idx="35483">NO</cx:pt>
          <cx:pt idx="35484">NO</cx:pt>
          <cx:pt idx="35485">NO</cx:pt>
          <cx:pt idx="35486">NO</cx:pt>
          <cx:pt idx="35487">NO</cx:pt>
          <cx:pt idx="35488">NO</cx:pt>
          <cx:pt idx="35489">NO</cx:pt>
          <cx:pt idx="35490">NO</cx:pt>
          <cx:pt idx="35491">NO</cx:pt>
          <cx:pt idx="35492">NO</cx:pt>
          <cx:pt idx="35493">NO</cx:pt>
          <cx:pt idx="35494">NO</cx:pt>
          <cx:pt idx="35495">NO</cx:pt>
          <cx:pt idx="35496">NO</cx:pt>
          <cx:pt idx="35497">NO</cx:pt>
          <cx:pt idx="35498">NO</cx:pt>
          <cx:pt idx="35499">NO</cx:pt>
          <cx:pt idx="35500">NO</cx:pt>
          <cx:pt idx="35501">NO</cx:pt>
          <cx:pt idx="35502">NO</cx:pt>
          <cx:pt idx="35503">NO</cx:pt>
          <cx:pt idx="35504">NO</cx:pt>
          <cx:pt idx="35505">NO</cx:pt>
          <cx:pt idx="35506">NO</cx:pt>
          <cx:pt idx="35507">NO</cx:pt>
          <cx:pt idx="35508">NO</cx:pt>
          <cx:pt idx="35509">NO</cx:pt>
          <cx:pt idx="35510">NO</cx:pt>
          <cx:pt idx="35511">NO</cx:pt>
          <cx:pt idx="35512">NO</cx:pt>
          <cx:pt idx="35513">NO</cx:pt>
          <cx:pt idx="35514">NO</cx:pt>
          <cx:pt idx="35515">NO</cx:pt>
          <cx:pt idx="35516">NO</cx:pt>
          <cx:pt idx="35517">NO</cx:pt>
          <cx:pt idx="35518">NO</cx:pt>
          <cx:pt idx="35519">NO</cx:pt>
          <cx:pt idx="35520">NO</cx:pt>
          <cx:pt idx="35521">NO</cx:pt>
          <cx:pt idx="35522">NO</cx:pt>
          <cx:pt idx="35523">NO</cx:pt>
          <cx:pt idx="35524">NO</cx:pt>
          <cx:pt idx="35525">NO</cx:pt>
          <cx:pt idx="35526">NO</cx:pt>
          <cx:pt idx="35527">NO</cx:pt>
          <cx:pt idx="35528">NO</cx:pt>
          <cx:pt idx="35529">NO</cx:pt>
          <cx:pt idx="35530">NO</cx:pt>
          <cx:pt idx="35531">NO</cx:pt>
          <cx:pt idx="35532">NO</cx:pt>
          <cx:pt idx="35533">NO</cx:pt>
          <cx:pt idx="35534">NO</cx:pt>
          <cx:pt idx="35535">NO</cx:pt>
          <cx:pt idx="35536">NO</cx:pt>
          <cx:pt idx="35537">NO</cx:pt>
          <cx:pt idx="35538">NO</cx:pt>
          <cx:pt idx="35539">NO</cx:pt>
          <cx:pt idx="35540">NO</cx:pt>
          <cx:pt idx="35541">NO</cx:pt>
          <cx:pt idx="35542">NO</cx:pt>
          <cx:pt idx="35543">NO</cx:pt>
          <cx:pt idx="35544">NO</cx:pt>
          <cx:pt idx="35545">NO</cx:pt>
          <cx:pt idx="35546">NO</cx:pt>
          <cx:pt idx="35547">NO</cx:pt>
          <cx:pt idx="35548">NO</cx:pt>
          <cx:pt idx="35549">NO</cx:pt>
          <cx:pt idx="35550">NO</cx:pt>
          <cx:pt idx="35551">NO</cx:pt>
          <cx:pt idx="35552">NO</cx:pt>
          <cx:pt idx="35553">NO</cx:pt>
          <cx:pt idx="35554">NO</cx:pt>
          <cx:pt idx="35555">NO</cx:pt>
          <cx:pt idx="35556">NO</cx:pt>
          <cx:pt idx="35557">NO</cx:pt>
          <cx:pt idx="35558">NO</cx:pt>
          <cx:pt idx="35559">NO</cx:pt>
          <cx:pt idx="35560">NO</cx:pt>
          <cx:pt idx="35561">NO</cx:pt>
          <cx:pt idx="35562">NO</cx:pt>
          <cx:pt idx="35563">NO</cx:pt>
          <cx:pt idx="35564">NO</cx:pt>
          <cx:pt idx="35565">NO</cx:pt>
          <cx:pt idx="35566">NO</cx:pt>
          <cx:pt idx="35567">NO</cx:pt>
          <cx:pt idx="35568">NO</cx:pt>
          <cx:pt idx="35569">NO</cx:pt>
          <cx:pt idx="35570">NO</cx:pt>
          <cx:pt idx="35571">NO</cx:pt>
          <cx:pt idx="35572">NO</cx:pt>
          <cx:pt idx="35573">NO</cx:pt>
          <cx:pt idx="35574">NO</cx:pt>
          <cx:pt idx="35575">NO</cx:pt>
          <cx:pt idx="35576">NO</cx:pt>
          <cx:pt idx="35577">NO</cx:pt>
          <cx:pt idx="35578">NO</cx:pt>
          <cx:pt idx="35579">NO</cx:pt>
          <cx:pt idx="35580">NO</cx:pt>
          <cx:pt idx="35581">NO</cx:pt>
          <cx:pt idx="35582">NO</cx:pt>
          <cx:pt idx="35583">NO</cx:pt>
          <cx:pt idx="35584">NO</cx:pt>
          <cx:pt idx="35585">NO</cx:pt>
          <cx:pt idx="35586">NO</cx:pt>
          <cx:pt idx="35587">NO</cx:pt>
          <cx:pt idx="35588">NO</cx:pt>
          <cx:pt idx="35589">NO</cx:pt>
          <cx:pt idx="35590">NO</cx:pt>
          <cx:pt idx="35591">NO</cx:pt>
          <cx:pt idx="35592">NO</cx:pt>
          <cx:pt idx="35593">NO</cx:pt>
          <cx:pt idx="35594">NO</cx:pt>
          <cx:pt idx="35595">NO</cx:pt>
          <cx:pt idx="35596">NO</cx:pt>
          <cx:pt idx="35597">NO</cx:pt>
          <cx:pt idx="35598">NO</cx:pt>
          <cx:pt idx="35599">NO</cx:pt>
          <cx:pt idx="35600">NO</cx:pt>
          <cx:pt idx="35601">NO</cx:pt>
          <cx:pt idx="35602">NO</cx:pt>
          <cx:pt idx="35603">NO</cx:pt>
          <cx:pt idx="35604">NO</cx:pt>
          <cx:pt idx="35605">NO</cx:pt>
          <cx:pt idx="35606">NO</cx:pt>
          <cx:pt idx="35607">NO</cx:pt>
          <cx:pt idx="35608">NO</cx:pt>
          <cx:pt idx="35609">NO</cx:pt>
          <cx:pt idx="35610">NO</cx:pt>
          <cx:pt idx="35611">NO</cx:pt>
          <cx:pt idx="35612">NO</cx:pt>
          <cx:pt idx="35613">NO</cx:pt>
          <cx:pt idx="35614">NO</cx:pt>
          <cx:pt idx="35615">NO</cx:pt>
          <cx:pt idx="35616">NO</cx:pt>
          <cx:pt idx="35617">NO</cx:pt>
          <cx:pt idx="35618">NO</cx:pt>
          <cx:pt idx="35619">NO</cx:pt>
          <cx:pt idx="35620">NO</cx:pt>
          <cx:pt idx="35621">NO</cx:pt>
          <cx:pt idx="35622">NO</cx:pt>
          <cx:pt idx="35623">NO</cx:pt>
          <cx:pt idx="35624">NO</cx:pt>
          <cx:pt idx="35625">NO</cx:pt>
          <cx:pt idx="35626">NO</cx:pt>
          <cx:pt idx="35627">NO</cx:pt>
          <cx:pt idx="35628">NO</cx:pt>
          <cx:pt idx="35629">NO</cx:pt>
          <cx:pt idx="35630">NO</cx:pt>
          <cx:pt idx="35631">NO</cx:pt>
          <cx:pt idx="35632">NO</cx:pt>
          <cx:pt idx="35633">NO</cx:pt>
          <cx:pt idx="35634">NO</cx:pt>
          <cx:pt idx="35635">NO</cx:pt>
          <cx:pt idx="35636">NO</cx:pt>
          <cx:pt idx="35637">NO</cx:pt>
          <cx:pt idx="35638">NO</cx:pt>
          <cx:pt idx="35639">NO</cx:pt>
          <cx:pt idx="35640">NO</cx:pt>
          <cx:pt idx="35641">NO</cx:pt>
          <cx:pt idx="35642">NO</cx:pt>
          <cx:pt idx="35643">NO</cx:pt>
          <cx:pt idx="35644">NO</cx:pt>
          <cx:pt idx="35645">NO</cx:pt>
          <cx:pt idx="35646">NO</cx:pt>
          <cx:pt idx="35647">NO</cx:pt>
          <cx:pt idx="35648">NO</cx:pt>
          <cx:pt idx="35649">NO</cx:pt>
          <cx:pt idx="35650">NO</cx:pt>
          <cx:pt idx="35651">NO</cx:pt>
          <cx:pt idx="35652">NO</cx:pt>
          <cx:pt idx="35653">NO</cx:pt>
          <cx:pt idx="35654">NO</cx:pt>
          <cx:pt idx="35655">NO</cx:pt>
          <cx:pt idx="35656">NO</cx:pt>
          <cx:pt idx="35657">NO</cx:pt>
          <cx:pt idx="35658">NO</cx:pt>
          <cx:pt idx="35659">NO</cx:pt>
          <cx:pt idx="35660">NO</cx:pt>
          <cx:pt idx="35661">NO</cx:pt>
          <cx:pt idx="35662">NO</cx:pt>
          <cx:pt idx="35663">NO</cx:pt>
          <cx:pt idx="35664">NO</cx:pt>
          <cx:pt idx="35665">NO</cx:pt>
          <cx:pt idx="35666">NO</cx:pt>
          <cx:pt idx="35667">NO</cx:pt>
          <cx:pt idx="35668">NO</cx:pt>
          <cx:pt idx="35669">NO</cx:pt>
          <cx:pt idx="35670">NO</cx:pt>
          <cx:pt idx="35671">NO</cx:pt>
          <cx:pt idx="35672">NO</cx:pt>
          <cx:pt idx="35673">NO</cx:pt>
          <cx:pt idx="35674">NO</cx:pt>
          <cx:pt idx="35675">NO</cx:pt>
          <cx:pt idx="35676">NO</cx:pt>
          <cx:pt idx="35677">NO</cx:pt>
          <cx:pt idx="35678">NO</cx:pt>
          <cx:pt idx="35679">NO</cx:pt>
          <cx:pt idx="35680">NO</cx:pt>
          <cx:pt idx="35681">NO</cx:pt>
          <cx:pt idx="35682">NO</cx:pt>
          <cx:pt idx="35683">NO</cx:pt>
          <cx:pt idx="35684">NO</cx:pt>
          <cx:pt idx="35685">NO</cx:pt>
          <cx:pt idx="35686">NO</cx:pt>
          <cx:pt idx="35687">NO</cx:pt>
          <cx:pt idx="35688">NO</cx:pt>
          <cx:pt idx="35689">NO</cx:pt>
          <cx:pt idx="35690">NO</cx:pt>
          <cx:pt idx="35691">NO</cx:pt>
          <cx:pt idx="35692">NO</cx:pt>
          <cx:pt idx="35693">NO</cx:pt>
          <cx:pt idx="35694">NO</cx:pt>
          <cx:pt idx="35695">NO</cx:pt>
          <cx:pt idx="35696">NO</cx:pt>
          <cx:pt idx="35697">NO</cx:pt>
          <cx:pt idx="35698">NO</cx:pt>
          <cx:pt idx="35699">NO</cx:pt>
          <cx:pt idx="35700">NO</cx:pt>
          <cx:pt idx="35701">NO</cx:pt>
          <cx:pt idx="35702">NO</cx:pt>
          <cx:pt idx="35703">NO</cx:pt>
          <cx:pt idx="35704">NO</cx:pt>
          <cx:pt idx="35705">NO</cx:pt>
          <cx:pt idx="35706">NO</cx:pt>
          <cx:pt idx="35707">NO</cx:pt>
          <cx:pt idx="35708">NO</cx:pt>
          <cx:pt idx="35709">NO</cx:pt>
          <cx:pt idx="35710">NO</cx:pt>
          <cx:pt idx="35711">PL</cx:pt>
          <cx:pt idx="35712">PL</cx:pt>
          <cx:pt idx="35713">PL</cx:pt>
          <cx:pt idx="35714">PL</cx:pt>
          <cx:pt idx="35715">PL</cx:pt>
          <cx:pt idx="35716">PL</cx:pt>
          <cx:pt idx="35717">PL</cx:pt>
          <cx:pt idx="35718">PL</cx:pt>
          <cx:pt idx="35719">PL</cx:pt>
          <cx:pt idx="35720">PL</cx:pt>
          <cx:pt idx="35721">PL</cx:pt>
          <cx:pt idx="35722">PL</cx:pt>
          <cx:pt idx="35723">PL</cx:pt>
          <cx:pt idx="35724">PL</cx:pt>
          <cx:pt idx="35725">PL</cx:pt>
          <cx:pt idx="35726">PL</cx:pt>
          <cx:pt idx="35727">PL</cx:pt>
          <cx:pt idx="35728">PL</cx:pt>
          <cx:pt idx="35729">PL</cx:pt>
          <cx:pt idx="35730">PL</cx:pt>
          <cx:pt idx="35731">PL</cx:pt>
          <cx:pt idx="35732">PL</cx:pt>
          <cx:pt idx="35733">PL</cx:pt>
          <cx:pt idx="35734">PL</cx:pt>
          <cx:pt idx="35735">PL</cx:pt>
          <cx:pt idx="35736">PL</cx:pt>
          <cx:pt idx="35737">PL</cx:pt>
          <cx:pt idx="35738">PL</cx:pt>
          <cx:pt idx="35739">PL</cx:pt>
          <cx:pt idx="35740">PL</cx:pt>
          <cx:pt idx="35741">PL</cx:pt>
          <cx:pt idx="35742">PL</cx:pt>
          <cx:pt idx="35743">PL</cx:pt>
          <cx:pt idx="35744">PL</cx:pt>
          <cx:pt idx="35745">PL</cx:pt>
          <cx:pt idx="35746">PL</cx:pt>
          <cx:pt idx="35747">PL</cx:pt>
          <cx:pt idx="35748">PL</cx:pt>
          <cx:pt idx="35749">PL</cx:pt>
          <cx:pt idx="35750">PL</cx:pt>
          <cx:pt idx="35751">PL</cx:pt>
          <cx:pt idx="35752">PL</cx:pt>
          <cx:pt idx="35753">PL</cx:pt>
          <cx:pt idx="35754">PL</cx:pt>
          <cx:pt idx="35755">PL</cx:pt>
          <cx:pt idx="35756">PL</cx:pt>
          <cx:pt idx="35757">PL</cx:pt>
          <cx:pt idx="35758">PL</cx:pt>
          <cx:pt idx="35759">PL</cx:pt>
          <cx:pt idx="35760">PL</cx:pt>
          <cx:pt idx="35761">PL</cx:pt>
          <cx:pt idx="35762">PL</cx:pt>
          <cx:pt idx="35763">PL</cx:pt>
          <cx:pt idx="35764">PL</cx:pt>
          <cx:pt idx="35765">PL</cx:pt>
          <cx:pt idx="35766">PL</cx:pt>
          <cx:pt idx="35767">PL</cx:pt>
          <cx:pt idx="35768">PL</cx:pt>
          <cx:pt idx="35769">PL</cx:pt>
          <cx:pt idx="35770">PL</cx:pt>
          <cx:pt idx="35771">PL</cx:pt>
          <cx:pt idx="35772">PL</cx:pt>
          <cx:pt idx="35773">PL</cx:pt>
          <cx:pt idx="35774">PL</cx:pt>
          <cx:pt idx="35775">PL</cx:pt>
          <cx:pt idx="35776">PL</cx:pt>
          <cx:pt idx="35777">PL</cx:pt>
          <cx:pt idx="35778">PL</cx:pt>
          <cx:pt idx="35779">PL</cx:pt>
          <cx:pt idx="35780">PL</cx:pt>
          <cx:pt idx="35781">PL</cx:pt>
          <cx:pt idx="35782">PL</cx:pt>
          <cx:pt idx="35783">PL</cx:pt>
          <cx:pt idx="35784">PL</cx:pt>
          <cx:pt idx="35785">PL</cx:pt>
          <cx:pt idx="35786">PL</cx:pt>
          <cx:pt idx="35787">PL</cx:pt>
          <cx:pt idx="35788">PL</cx:pt>
          <cx:pt idx="35789">PL</cx:pt>
          <cx:pt idx="35790">PL</cx:pt>
          <cx:pt idx="35791">PL</cx:pt>
          <cx:pt idx="35792">PL</cx:pt>
          <cx:pt idx="35793">PL</cx:pt>
          <cx:pt idx="35794">PL</cx:pt>
          <cx:pt idx="35795">PL</cx:pt>
          <cx:pt idx="35796">PL</cx:pt>
          <cx:pt idx="35797">PL</cx:pt>
          <cx:pt idx="35798">PL</cx:pt>
          <cx:pt idx="35799">PL</cx:pt>
          <cx:pt idx="35800">PL</cx:pt>
          <cx:pt idx="35801">PL</cx:pt>
          <cx:pt idx="35802">PL</cx:pt>
          <cx:pt idx="35803">PL</cx:pt>
          <cx:pt idx="35804">PL</cx:pt>
          <cx:pt idx="35805">PL</cx:pt>
          <cx:pt idx="35806">PL</cx:pt>
          <cx:pt idx="35807">PL</cx:pt>
          <cx:pt idx="35808">PL</cx:pt>
          <cx:pt idx="35809">PL</cx:pt>
          <cx:pt idx="35810">PL</cx:pt>
          <cx:pt idx="35811">PL</cx:pt>
          <cx:pt idx="35812">PL</cx:pt>
          <cx:pt idx="35813">PL</cx:pt>
          <cx:pt idx="35814">PL</cx:pt>
          <cx:pt idx="35815">PL</cx:pt>
          <cx:pt idx="35816">PL</cx:pt>
          <cx:pt idx="35817">PL</cx:pt>
          <cx:pt idx="35818">PL</cx:pt>
          <cx:pt idx="35819">PL</cx:pt>
          <cx:pt idx="35820">PL</cx:pt>
          <cx:pt idx="35821">PL</cx:pt>
          <cx:pt idx="35822">PL</cx:pt>
          <cx:pt idx="35823">PL</cx:pt>
          <cx:pt idx="35824">PL</cx:pt>
          <cx:pt idx="35825">PL</cx:pt>
          <cx:pt idx="35826">PL</cx:pt>
          <cx:pt idx="35827">PL</cx:pt>
          <cx:pt idx="35828">PL</cx:pt>
          <cx:pt idx="35829">PL</cx:pt>
          <cx:pt idx="35830">PL</cx:pt>
          <cx:pt idx="35831">PL</cx:pt>
          <cx:pt idx="35832">PL</cx:pt>
          <cx:pt idx="35833">PL</cx:pt>
          <cx:pt idx="35834">PL</cx:pt>
          <cx:pt idx="35835">PL</cx:pt>
          <cx:pt idx="35836">PL</cx:pt>
          <cx:pt idx="35837">PL</cx:pt>
          <cx:pt idx="35838">PL</cx:pt>
          <cx:pt idx="35839">PL</cx:pt>
          <cx:pt idx="35840">PL</cx:pt>
          <cx:pt idx="35841">PL</cx:pt>
          <cx:pt idx="35842">PL</cx:pt>
          <cx:pt idx="35843">PL</cx:pt>
          <cx:pt idx="35844">PL</cx:pt>
          <cx:pt idx="35845">PL</cx:pt>
          <cx:pt idx="35846">PL</cx:pt>
          <cx:pt idx="35847">PL</cx:pt>
          <cx:pt idx="35848">PL</cx:pt>
          <cx:pt idx="35849">PL</cx:pt>
          <cx:pt idx="35850">PL</cx:pt>
          <cx:pt idx="35851">PL</cx:pt>
          <cx:pt idx="35852">PL</cx:pt>
          <cx:pt idx="35853">PL</cx:pt>
          <cx:pt idx="35854">PL</cx:pt>
          <cx:pt idx="35855">PL</cx:pt>
          <cx:pt idx="35856">PL</cx:pt>
          <cx:pt idx="35857">PL</cx:pt>
          <cx:pt idx="35858">PL</cx:pt>
          <cx:pt idx="35859">PL</cx:pt>
          <cx:pt idx="35860">PL</cx:pt>
          <cx:pt idx="35861">PL</cx:pt>
          <cx:pt idx="35862">PL</cx:pt>
          <cx:pt idx="35863">PL</cx:pt>
          <cx:pt idx="35864">PL</cx:pt>
          <cx:pt idx="35865">PL</cx:pt>
          <cx:pt idx="35866">PL</cx:pt>
          <cx:pt idx="35867">PL</cx:pt>
          <cx:pt idx="35868">PL</cx:pt>
          <cx:pt idx="35869">PL</cx:pt>
          <cx:pt idx="35870">PL</cx:pt>
          <cx:pt idx="35871">PL</cx:pt>
          <cx:pt idx="35872">PL</cx:pt>
          <cx:pt idx="35873">PL</cx:pt>
          <cx:pt idx="35874">PL</cx:pt>
          <cx:pt idx="35875">PL</cx:pt>
          <cx:pt idx="35876">PL</cx:pt>
          <cx:pt idx="35877">PL</cx:pt>
          <cx:pt idx="35878">PL</cx:pt>
          <cx:pt idx="35879">PL</cx:pt>
          <cx:pt idx="35880">PL</cx:pt>
          <cx:pt idx="35881">PL</cx:pt>
          <cx:pt idx="35882">PL</cx:pt>
          <cx:pt idx="35883">PL</cx:pt>
          <cx:pt idx="35884">PL</cx:pt>
          <cx:pt idx="35885">PL</cx:pt>
          <cx:pt idx="35886">PL</cx:pt>
          <cx:pt idx="35887">PL</cx:pt>
          <cx:pt idx="35888">PL</cx:pt>
          <cx:pt idx="35889">PL</cx:pt>
          <cx:pt idx="35890">PL</cx:pt>
          <cx:pt idx="35891">PL</cx:pt>
          <cx:pt idx="35892">PL</cx:pt>
          <cx:pt idx="35893">PL</cx:pt>
          <cx:pt idx="35894">PL</cx:pt>
          <cx:pt idx="35895">PL</cx:pt>
          <cx:pt idx="35896">PL</cx:pt>
          <cx:pt idx="35897">PL</cx:pt>
          <cx:pt idx="35898">PL</cx:pt>
          <cx:pt idx="35899">PL</cx:pt>
          <cx:pt idx="35900">PL</cx:pt>
          <cx:pt idx="35901">PL</cx:pt>
          <cx:pt idx="35902">PL</cx:pt>
          <cx:pt idx="35903">PL</cx:pt>
          <cx:pt idx="35904">PL</cx:pt>
          <cx:pt idx="35905">PL</cx:pt>
          <cx:pt idx="35906">PL</cx:pt>
          <cx:pt idx="35907">PL</cx:pt>
          <cx:pt idx="35908">PL</cx:pt>
          <cx:pt idx="35909">PL</cx:pt>
          <cx:pt idx="35910">PL</cx:pt>
          <cx:pt idx="35911">PL</cx:pt>
          <cx:pt idx="35912">PL</cx:pt>
          <cx:pt idx="35913">PL</cx:pt>
          <cx:pt idx="35914">PL</cx:pt>
          <cx:pt idx="35915">PL</cx:pt>
          <cx:pt idx="35916">PL</cx:pt>
          <cx:pt idx="35917">PL</cx:pt>
          <cx:pt idx="35918">PL</cx:pt>
          <cx:pt idx="35919">PL</cx:pt>
          <cx:pt idx="35920">PL</cx:pt>
          <cx:pt idx="35921">PL</cx:pt>
          <cx:pt idx="35922">PL</cx:pt>
          <cx:pt idx="35923">PL</cx:pt>
          <cx:pt idx="35924">PL</cx:pt>
          <cx:pt idx="35925">PL</cx:pt>
          <cx:pt idx="35926">PL</cx:pt>
          <cx:pt idx="35927">PL</cx:pt>
          <cx:pt idx="35928">PL</cx:pt>
          <cx:pt idx="35929">PL</cx:pt>
          <cx:pt idx="35930">PL</cx:pt>
          <cx:pt idx="35931">PL</cx:pt>
          <cx:pt idx="35932">PL</cx:pt>
          <cx:pt idx="35933">PL</cx:pt>
          <cx:pt idx="35934">PL</cx:pt>
          <cx:pt idx="35935">PL</cx:pt>
          <cx:pt idx="35936">PL</cx:pt>
          <cx:pt idx="35937">PL</cx:pt>
          <cx:pt idx="35938">PL</cx:pt>
          <cx:pt idx="35939">PL</cx:pt>
          <cx:pt idx="35940">PL</cx:pt>
          <cx:pt idx="35941">PL</cx:pt>
          <cx:pt idx="35942">PL</cx:pt>
          <cx:pt idx="35943">PL</cx:pt>
          <cx:pt idx="35944">PL</cx:pt>
          <cx:pt idx="35945">PL</cx:pt>
          <cx:pt idx="35946">PL</cx:pt>
          <cx:pt idx="35947">PL</cx:pt>
          <cx:pt idx="35948">PL</cx:pt>
          <cx:pt idx="35949">PL</cx:pt>
          <cx:pt idx="35950">PL</cx:pt>
          <cx:pt idx="35951">PL</cx:pt>
          <cx:pt idx="35952">PL</cx:pt>
          <cx:pt idx="35953">PL</cx:pt>
          <cx:pt idx="35954">PL</cx:pt>
          <cx:pt idx="35955">PL</cx:pt>
          <cx:pt idx="35956">PL</cx:pt>
          <cx:pt idx="35957">PL</cx:pt>
          <cx:pt idx="35958">PL</cx:pt>
          <cx:pt idx="35959">PL</cx:pt>
          <cx:pt idx="35960">PL</cx:pt>
          <cx:pt idx="35961">PL</cx:pt>
          <cx:pt idx="35962">PL</cx:pt>
          <cx:pt idx="35963">PL</cx:pt>
          <cx:pt idx="35964">PL</cx:pt>
          <cx:pt idx="35965">PL</cx:pt>
          <cx:pt idx="35966">PL</cx:pt>
          <cx:pt idx="35967">PL</cx:pt>
          <cx:pt idx="35968">PL</cx:pt>
          <cx:pt idx="35969">PL</cx:pt>
          <cx:pt idx="35970">PL</cx:pt>
          <cx:pt idx="35971">PL</cx:pt>
          <cx:pt idx="35972">PL</cx:pt>
          <cx:pt idx="35973">PL</cx:pt>
          <cx:pt idx="35974">PL</cx:pt>
          <cx:pt idx="35975">PL</cx:pt>
          <cx:pt idx="35976">PL</cx:pt>
          <cx:pt idx="35977">PL</cx:pt>
          <cx:pt idx="35978">PL</cx:pt>
          <cx:pt idx="35979">PL</cx:pt>
          <cx:pt idx="35980">PL</cx:pt>
          <cx:pt idx="35981">PL</cx:pt>
          <cx:pt idx="35982">PL</cx:pt>
          <cx:pt idx="35983">PL</cx:pt>
          <cx:pt idx="35984">PL</cx:pt>
          <cx:pt idx="35985">PL</cx:pt>
          <cx:pt idx="35986">PL</cx:pt>
          <cx:pt idx="35987">PL</cx:pt>
          <cx:pt idx="35988">PL</cx:pt>
          <cx:pt idx="35989">PL</cx:pt>
          <cx:pt idx="35990">PL</cx:pt>
          <cx:pt idx="35991">PL</cx:pt>
          <cx:pt idx="35992">PL</cx:pt>
          <cx:pt idx="35993">PL</cx:pt>
          <cx:pt idx="35994">PL</cx:pt>
          <cx:pt idx="35995">PL</cx:pt>
          <cx:pt idx="35996">PL</cx:pt>
          <cx:pt idx="35997">PL</cx:pt>
          <cx:pt idx="35998">PL</cx:pt>
          <cx:pt idx="35999">PL</cx:pt>
          <cx:pt idx="36000">PL</cx:pt>
          <cx:pt idx="36001">PL</cx:pt>
          <cx:pt idx="36002">PL</cx:pt>
          <cx:pt idx="36003">PL</cx:pt>
          <cx:pt idx="36004">PL</cx:pt>
          <cx:pt idx="36005">PL</cx:pt>
          <cx:pt idx="36006">PL</cx:pt>
          <cx:pt idx="36007">PL</cx:pt>
          <cx:pt idx="36008">PL</cx:pt>
          <cx:pt idx="36009">PL</cx:pt>
          <cx:pt idx="36010">PL</cx:pt>
          <cx:pt idx="36011">PL</cx:pt>
          <cx:pt idx="36012">PL</cx:pt>
          <cx:pt idx="36013">PL</cx:pt>
          <cx:pt idx="36014">PL</cx:pt>
          <cx:pt idx="36015">PL</cx:pt>
          <cx:pt idx="36016">PL</cx:pt>
          <cx:pt idx="36017">PL</cx:pt>
          <cx:pt idx="36018">PL</cx:pt>
          <cx:pt idx="36019">PL</cx:pt>
          <cx:pt idx="36020">PL</cx:pt>
          <cx:pt idx="36021">PL</cx:pt>
          <cx:pt idx="36022">PL</cx:pt>
          <cx:pt idx="36023">PL</cx:pt>
          <cx:pt idx="36024">PL</cx:pt>
          <cx:pt idx="36025">PL</cx:pt>
          <cx:pt idx="36026">PL</cx:pt>
          <cx:pt idx="36027">PL</cx:pt>
          <cx:pt idx="36028">PL</cx:pt>
          <cx:pt idx="36029">PL</cx:pt>
          <cx:pt idx="36030">PL</cx:pt>
          <cx:pt idx="36031">PL</cx:pt>
          <cx:pt idx="36032">PL</cx:pt>
          <cx:pt idx="36033">PL</cx:pt>
          <cx:pt idx="36034">PL</cx:pt>
          <cx:pt idx="36035">PL</cx:pt>
          <cx:pt idx="36036">PL</cx:pt>
          <cx:pt idx="36037">PL</cx:pt>
          <cx:pt idx="36038">PL</cx:pt>
          <cx:pt idx="36039">PL</cx:pt>
          <cx:pt idx="36040">PL</cx:pt>
          <cx:pt idx="36041">PL</cx:pt>
          <cx:pt idx="36042">PL</cx:pt>
          <cx:pt idx="36043">PL</cx:pt>
          <cx:pt idx="36044">PL</cx:pt>
          <cx:pt idx="36045">PL</cx:pt>
          <cx:pt idx="36046">PL</cx:pt>
          <cx:pt idx="36047">PL</cx:pt>
          <cx:pt idx="36048">PL</cx:pt>
          <cx:pt idx="36049">PL</cx:pt>
          <cx:pt idx="36050">PL</cx:pt>
          <cx:pt idx="36051">PL</cx:pt>
          <cx:pt idx="36052">PL</cx:pt>
          <cx:pt idx="36053">PL</cx:pt>
          <cx:pt idx="36054">PL</cx:pt>
          <cx:pt idx="36055">PL</cx:pt>
          <cx:pt idx="36056">PL</cx:pt>
          <cx:pt idx="36057">PL</cx:pt>
          <cx:pt idx="36058">PL</cx:pt>
          <cx:pt idx="36059">PL</cx:pt>
          <cx:pt idx="36060">PL</cx:pt>
          <cx:pt idx="36061">PL</cx:pt>
          <cx:pt idx="36062">PL</cx:pt>
          <cx:pt idx="36063">PL</cx:pt>
          <cx:pt idx="36064">PL</cx:pt>
          <cx:pt idx="36065">PL</cx:pt>
          <cx:pt idx="36066">PL</cx:pt>
          <cx:pt idx="36067">PL</cx:pt>
          <cx:pt idx="36068">PL</cx:pt>
          <cx:pt idx="36069">PL</cx:pt>
          <cx:pt idx="36070">PL</cx:pt>
          <cx:pt idx="36071">PL</cx:pt>
          <cx:pt idx="36072">PL</cx:pt>
          <cx:pt idx="36073">PL</cx:pt>
          <cx:pt idx="36074">PL</cx:pt>
          <cx:pt idx="36075">PL</cx:pt>
          <cx:pt idx="36076">PL</cx:pt>
          <cx:pt idx="36077">PL</cx:pt>
          <cx:pt idx="36078">PL</cx:pt>
          <cx:pt idx="36079">PL</cx:pt>
          <cx:pt idx="36080">PL</cx:pt>
          <cx:pt idx="36081">PL</cx:pt>
          <cx:pt idx="36082">PL</cx:pt>
          <cx:pt idx="36083">PL</cx:pt>
          <cx:pt idx="36084">PL</cx:pt>
          <cx:pt idx="36085">PL</cx:pt>
          <cx:pt idx="36086">PL</cx:pt>
          <cx:pt idx="36087">PL</cx:pt>
          <cx:pt idx="36088">PL</cx:pt>
          <cx:pt idx="36089">PL</cx:pt>
          <cx:pt idx="36090">PL</cx:pt>
          <cx:pt idx="36091">PL</cx:pt>
          <cx:pt idx="36092">PL</cx:pt>
          <cx:pt idx="36093">PL</cx:pt>
          <cx:pt idx="36094">PL</cx:pt>
          <cx:pt idx="36095">PL</cx:pt>
          <cx:pt idx="36096">PL</cx:pt>
          <cx:pt idx="36097">PL</cx:pt>
          <cx:pt idx="36098">PL</cx:pt>
          <cx:pt idx="36099">PL</cx:pt>
          <cx:pt idx="36100">PL</cx:pt>
          <cx:pt idx="36101">PL</cx:pt>
          <cx:pt idx="36102">PL</cx:pt>
          <cx:pt idx="36103">PL</cx:pt>
          <cx:pt idx="36104">PL</cx:pt>
          <cx:pt idx="36105">PL</cx:pt>
          <cx:pt idx="36106">PL</cx:pt>
          <cx:pt idx="36107">PL</cx:pt>
          <cx:pt idx="36108">PL</cx:pt>
          <cx:pt idx="36109">PL</cx:pt>
          <cx:pt idx="36110">PL</cx:pt>
          <cx:pt idx="36111">PL</cx:pt>
          <cx:pt idx="36112">PL</cx:pt>
          <cx:pt idx="36113">PL</cx:pt>
          <cx:pt idx="36114">PL</cx:pt>
          <cx:pt idx="36115">PL</cx:pt>
          <cx:pt idx="36116">PL</cx:pt>
          <cx:pt idx="36117">PL</cx:pt>
          <cx:pt idx="36118">PL</cx:pt>
          <cx:pt idx="36119">PL</cx:pt>
          <cx:pt idx="36120">PL</cx:pt>
          <cx:pt idx="36121">PL</cx:pt>
          <cx:pt idx="36122">PL</cx:pt>
          <cx:pt idx="36123">PL</cx:pt>
          <cx:pt idx="36124">PL</cx:pt>
          <cx:pt idx="36125">PL</cx:pt>
          <cx:pt idx="36126">PL</cx:pt>
          <cx:pt idx="36127">PL</cx:pt>
          <cx:pt idx="36128">PL</cx:pt>
          <cx:pt idx="36129">PL</cx:pt>
          <cx:pt idx="36130">PL</cx:pt>
          <cx:pt idx="36131">PL</cx:pt>
          <cx:pt idx="36132">PL</cx:pt>
          <cx:pt idx="36133">PL</cx:pt>
          <cx:pt idx="36134">PL</cx:pt>
          <cx:pt idx="36135">PL</cx:pt>
          <cx:pt idx="36136">PL</cx:pt>
          <cx:pt idx="36137">PL</cx:pt>
          <cx:pt idx="36138">PL</cx:pt>
          <cx:pt idx="36139">PL</cx:pt>
          <cx:pt idx="36140">PL</cx:pt>
          <cx:pt idx="36141">PL</cx:pt>
          <cx:pt idx="36142">PL</cx:pt>
          <cx:pt idx="36143">PL</cx:pt>
          <cx:pt idx="36144">PL</cx:pt>
          <cx:pt idx="36145">PL</cx:pt>
          <cx:pt idx="36146">PL</cx:pt>
          <cx:pt idx="36147">PL</cx:pt>
          <cx:pt idx="36148">PL</cx:pt>
          <cx:pt idx="36149">PL</cx:pt>
          <cx:pt idx="36150">PL</cx:pt>
          <cx:pt idx="36151">PL</cx:pt>
          <cx:pt idx="36152">PL</cx:pt>
          <cx:pt idx="36153">PL</cx:pt>
          <cx:pt idx="36154">PL</cx:pt>
          <cx:pt idx="36155">PL</cx:pt>
          <cx:pt idx="36156">PL</cx:pt>
          <cx:pt idx="36157">PL</cx:pt>
          <cx:pt idx="36158">PL</cx:pt>
          <cx:pt idx="36159">PL</cx:pt>
          <cx:pt idx="36160">PL</cx:pt>
          <cx:pt idx="36161">PL</cx:pt>
          <cx:pt idx="36162">PL</cx:pt>
          <cx:pt idx="36163">PL</cx:pt>
          <cx:pt idx="36164">PL</cx:pt>
          <cx:pt idx="36165">PL</cx:pt>
          <cx:pt idx="36166">PL</cx:pt>
          <cx:pt idx="36167">PL</cx:pt>
          <cx:pt idx="36168">PL</cx:pt>
          <cx:pt idx="36169">PL</cx:pt>
          <cx:pt idx="36170">PL</cx:pt>
          <cx:pt idx="36171">PL</cx:pt>
          <cx:pt idx="36172">PL</cx:pt>
          <cx:pt idx="36173">PL</cx:pt>
          <cx:pt idx="36174">PL</cx:pt>
          <cx:pt idx="36175">PL</cx:pt>
          <cx:pt idx="36176">PL</cx:pt>
          <cx:pt idx="36177">PL</cx:pt>
          <cx:pt idx="36178">PL</cx:pt>
          <cx:pt idx="36179">PL</cx:pt>
          <cx:pt idx="36180">PL</cx:pt>
          <cx:pt idx="36181">PL</cx:pt>
          <cx:pt idx="36182">PL</cx:pt>
          <cx:pt idx="36183">PL</cx:pt>
          <cx:pt idx="36184">PL</cx:pt>
          <cx:pt idx="36185">PL</cx:pt>
          <cx:pt idx="36186">PL</cx:pt>
          <cx:pt idx="36187">PL</cx:pt>
          <cx:pt idx="36188">PL</cx:pt>
          <cx:pt idx="36189">PL</cx:pt>
          <cx:pt idx="36190">PL</cx:pt>
          <cx:pt idx="36191">PL</cx:pt>
          <cx:pt idx="36192">PL</cx:pt>
          <cx:pt idx="36193">PL</cx:pt>
          <cx:pt idx="36194">PL</cx:pt>
          <cx:pt idx="36195">PL</cx:pt>
          <cx:pt idx="36196">PL</cx:pt>
          <cx:pt idx="36197">PL</cx:pt>
          <cx:pt idx="36198">PL</cx:pt>
          <cx:pt idx="36199">PL</cx:pt>
          <cx:pt idx="36200">PL</cx:pt>
          <cx:pt idx="36201">PL</cx:pt>
          <cx:pt idx="36202">PL</cx:pt>
          <cx:pt idx="36203">PL</cx:pt>
          <cx:pt idx="36204">PL</cx:pt>
          <cx:pt idx="36205">PL</cx:pt>
          <cx:pt idx="36206">PL</cx:pt>
          <cx:pt idx="36207">PL</cx:pt>
          <cx:pt idx="36208">PL</cx:pt>
          <cx:pt idx="36209">PL</cx:pt>
          <cx:pt idx="36210">PL</cx:pt>
          <cx:pt idx="36211">PL</cx:pt>
          <cx:pt idx="36212">PL</cx:pt>
          <cx:pt idx="36213">PL</cx:pt>
          <cx:pt idx="36214">PL</cx:pt>
          <cx:pt idx="36215">PL</cx:pt>
          <cx:pt idx="36216">PL</cx:pt>
          <cx:pt idx="36217">PL</cx:pt>
          <cx:pt idx="36218">PL</cx:pt>
          <cx:pt idx="36219">PL</cx:pt>
          <cx:pt idx="36220">PL</cx:pt>
          <cx:pt idx="36221">PL</cx:pt>
          <cx:pt idx="36222">PL</cx:pt>
          <cx:pt idx="36223">PL</cx:pt>
          <cx:pt idx="36224">PL</cx:pt>
          <cx:pt idx="36225">PL</cx:pt>
          <cx:pt idx="36226">PL</cx:pt>
          <cx:pt idx="36227">PL</cx:pt>
          <cx:pt idx="36228">PL</cx:pt>
          <cx:pt idx="36229">PL</cx:pt>
          <cx:pt idx="36230">PL</cx:pt>
          <cx:pt idx="36231">PL</cx:pt>
          <cx:pt idx="36232">PL</cx:pt>
          <cx:pt idx="36233">PL</cx:pt>
          <cx:pt idx="36234">PL</cx:pt>
          <cx:pt idx="36235">PL</cx:pt>
          <cx:pt idx="36236">PL</cx:pt>
          <cx:pt idx="36237">PL</cx:pt>
          <cx:pt idx="36238">PL</cx:pt>
          <cx:pt idx="36239">PL</cx:pt>
          <cx:pt idx="36240">PL</cx:pt>
          <cx:pt idx="36241">PL</cx:pt>
          <cx:pt idx="36242">PL</cx:pt>
          <cx:pt idx="36243">PL</cx:pt>
          <cx:pt idx="36244">PL</cx:pt>
          <cx:pt idx="36245">PL</cx:pt>
          <cx:pt idx="36246">PL</cx:pt>
          <cx:pt idx="36247">PL</cx:pt>
          <cx:pt idx="36248">PL</cx:pt>
          <cx:pt idx="36249">PL</cx:pt>
          <cx:pt idx="36250">PL</cx:pt>
          <cx:pt idx="36251">PL</cx:pt>
          <cx:pt idx="36252">PL</cx:pt>
          <cx:pt idx="36253">PL</cx:pt>
          <cx:pt idx="36254">PL</cx:pt>
          <cx:pt idx="36255">PL</cx:pt>
          <cx:pt idx="36256">PL</cx:pt>
          <cx:pt idx="36257">PL</cx:pt>
          <cx:pt idx="36258">PL</cx:pt>
          <cx:pt idx="36259">PL</cx:pt>
          <cx:pt idx="36260">PL</cx:pt>
          <cx:pt idx="36261">PL</cx:pt>
          <cx:pt idx="36262">PL</cx:pt>
          <cx:pt idx="36263">PL</cx:pt>
          <cx:pt idx="36264">PL</cx:pt>
          <cx:pt idx="36265">PL</cx:pt>
          <cx:pt idx="36266">PL</cx:pt>
          <cx:pt idx="36267">PL</cx:pt>
          <cx:pt idx="36268">PL</cx:pt>
          <cx:pt idx="36269">PL</cx:pt>
          <cx:pt idx="36270">PL</cx:pt>
          <cx:pt idx="36271">PL</cx:pt>
          <cx:pt idx="36272">PL</cx:pt>
          <cx:pt idx="36273">PL</cx:pt>
          <cx:pt idx="36274">PL</cx:pt>
          <cx:pt idx="36275">PL</cx:pt>
          <cx:pt idx="36276">PL</cx:pt>
          <cx:pt idx="36277">PL</cx:pt>
          <cx:pt idx="36278">PL</cx:pt>
          <cx:pt idx="36279">PL</cx:pt>
          <cx:pt idx="36280">PL</cx:pt>
          <cx:pt idx="36281">PL</cx:pt>
          <cx:pt idx="36282">PL</cx:pt>
          <cx:pt idx="36283">PL</cx:pt>
          <cx:pt idx="36284">PL</cx:pt>
          <cx:pt idx="36285">PL</cx:pt>
          <cx:pt idx="36286">PL</cx:pt>
          <cx:pt idx="36287">PL</cx:pt>
          <cx:pt idx="36288">PL</cx:pt>
          <cx:pt idx="36289">PL</cx:pt>
          <cx:pt idx="36290">PL</cx:pt>
          <cx:pt idx="36291">PL</cx:pt>
          <cx:pt idx="36292">PL</cx:pt>
          <cx:pt idx="36293">PL</cx:pt>
          <cx:pt idx="36294">PL</cx:pt>
          <cx:pt idx="36295">PL</cx:pt>
          <cx:pt idx="36296">PL</cx:pt>
          <cx:pt idx="36297">PL</cx:pt>
          <cx:pt idx="36298">PL</cx:pt>
          <cx:pt idx="36299">PL</cx:pt>
          <cx:pt idx="36300">PL</cx:pt>
          <cx:pt idx="36301">PL</cx:pt>
          <cx:pt idx="36302">PL</cx:pt>
          <cx:pt idx="36303">PL</cx:pt>
          <cx:pt idx="36304">PL</cx:pt>
          <cx:pt idx="36305">PL</cx:pt>
          <cx:pt idx="36306">PL</cx:pt>
          <cx:pt idx="36307">PL</cx:pt>
          <cx:pt idx="36308">PL</cx:pt>
          <cx:pt idx="36309">PL</cx:pt>
          <cx:pt idx="36310">PL</cx:pt>
          <cx:pt idx="36311">PL</cx:pt>
          <cx:pt idx="36312">PL</cx:pt>
          <cx:pt idx="36313">PL</cx:pt>
          <cx:pt idx="36314">PL</cx:pt>
          <cx:pt idx="36315">PL</cx:pt>
          <cx:pt idx="36316">PL</cx:pt>
          <cx:pt idx="36317">PL</cx:pt>
          <cx:pt idx="36318">PL</cx:pt>
          <cx:pt idx="36319">PL</cx:pt>
          <cx:pt idx="36320">PL</cx:pt>
          <cx:pt idx="36321">PL</cx:pt>
          <cx:pt idx="36322">PL</cx:pt>
          <cx:pt idx="36323">PL</cx:pt>
          <cx:pt idx="36324">PL</cx:pt>
          <cx:pt idx="36325">PL</cx:pt>
          <cx:pt idx="36326">PL</cx:pt>
          <cx:pt idx="36327">PL</cx:pt>
          <cx:pt idx="36328">PL</cx:pt>
          <cx:pt idx="36329">PL</cx:pt>
          <cx:pt idx="36330">PL</cx:pt>
          <cx:pt idx="36331">PL</cx:pt>
          <cx:pt idx="36332">PL</cx:pt>
          <cx:pt idx="36333">PL</cx:pt>
          <cx:pt idx="36334">PL</cx:pt>
          <cx:pt idx="36335">PL</cx:pt>
          <cx:pt idx="36336">PL</cx:pt>
          <cx:pt idx="36337">PL</cx:pt>
          <cx:pt idx="36338">PL</cx:pt>
          <cx:pt idx="36339">PL</cx:pt>
          <cx:pt idx="36340">PL</cx:pt>
          <cx:pt idx="36341">PL</cx:pt>
          <cx:pt idx="36342">PL</cx:pt>
          <cx:pt idx="36343">PL</cx:pt>
          <cx:pt idx="36344">PL</cx:pt>
          <cx:pt idx="36345">PL</cx:pt>
          <cx:pt idx="36346">PL</cx:pt>
          <cx:pt idx="36347">PL</cx:pt>
          <cx:pt idx="36348">PL</cx:pt>
          <cx:pt idx="36349">PL</cx:pt>
          <cx:pt idx="36350">PL</cx:pt>
          <cx:pt idx="36351">PL</cx:pt>
          <cx:pt idx="36352">PL</cx:pt>
          <cx:pt idx="36353">PL</cx:pt>
          <cx:pt idx="36354">PL</cx:pt>
          <cx:pt idx="36355">PL</cx:pt>
          <cx:pt idx="36356">PL</cx:pt>
          <cx:pt idx="36357">PL</cx:pt>
          <cx:pt idx="36358">PL</cx:pt>
          <cx:pt idx="36359">PL</cx:pt>
          <cx:pt idx="36360">PL</cx:pt>
          <cx:pt idx="36361">PL</cx:pt>
          <cx:pt idx="36362">PL</cx:pt>
          <cx:pt idx="36363">PL</cx:pt>
          <cx:pt idx="36364">PL</cx:pt>
          <cx:pt idx="36365">PL</cx:pt>
          <cx:pt idx="36366">PL</cx:pt>
          <cx:pt idx="36367">PL</cx:pt>
          <cx:pt idx="36368">PL</cx:pt>
          <cx:pt idx="36369">PL</cx:pt>
          <cx:pt idx="36370">PL</cx:pt>
          <cx:pt idx="36371">PL</cx:pt>
          <cx:pt idx="36372">PL</cx:pt>
          <cx:pt idx="36373">PL</cx:pt>
          <cx:pt idx="36374">PL</cx:pt>
          <cx:pt idx="36375">PL</cx:pt>
          <cx:pt idx="36376">PL</cx:pt>
          <cx:pt idx="36377">PL</cx:pt>
          <cx:pt idx="36378">PL</cx:pt>
          <cx:pt idx="36379">PL</cx:pt>
          <cx:pt idx="36380">PL</cx:pt>
          <cx:pt idx="36381">PL</cx:pt>
          <cx:pt idx="36382">PL</cx:pt>
          <cx:pt idx="36383">PL</cx:pt>
          <cx:pt idx="36384">PL</cx:pt>
          <cx:pt idx="36385">PL</cx:pt>
          <cx:pt idx="36386">PL</cx:pt>
          <cx:pt idx="36387">PL</cx:pt>
          <cx:pt idx="36388">PL</cx:pt>
          <cx:pt idx="36389">PL</cx:pt>
          <cx:pt idx="36390">PL</cx:pt>
          <cx:pt idx="36391">PL</cx:pt>
          <cx:pt idx="36392">PL</cx:pt>
          <cx:pt idx="36393">PL</cx:pt>
          <cx:pt idx="36394">PL</cx:pt>
          <cx:pt idx="36395">PL</cx:pt>
          <cx:pt idx="36396">PL</cx:pt>
          <cx:pt idx="36397">PL</cx:pt>
          <cx:pt idx="36398">PL</cx:pt>
          <cx:pt idx="36399">PL</cx:pt>
          <cx:pt idx="36400">PL</cx:pt>
          <cx:pt idx="36401">PL</cx:pt>
          <cx:pt idx="36402">PL</cx:pt>
          <cx:pt idx="36403">PL</cx:pt>
          <cx:pt idx="36404">PL</cx:pt>
          <cx:pt idx="36405">PL</cx:pt>
          <cx:pt idx="36406">PL</cx:pt>
          <cx:pt idx="36407">PL</cx:pt>
          <cx:pt idx="36408">PL</cx:pt>
          <cx:pt idx="36409">PL</cx:pt>
          <cx:pt idx="36410">PL</cx:pt>
          <cx:pt idx="36411">PL</cx:pt>
          <cx:pt idx="36412">PL</cx:pt>
          <cx:pt idx="36413">PL</cx:pt>
          <cx:pt idx="36414">PL</cx:pt>
          <cx:pt idx="36415">PL</cx:pt>
          <cx:pt idx="36416">PL</cx:pt>
          <cx:pt idx="36417">PL</cx:pt>
          <cx:pt idx="36418">PL</cx:pt>
          <cx:pt idx="36419">PL</cx:pt>
          <cx:pt idx="36420">PL</cx:pt>
          <cx:pt idx="36421">PL</cx:pt>
          <cx:pt idx="36422">PL</cx:pt>
          <cx:pt idx="36423">PL</cx:pt>
          <cx:pt idx="36424">PL</cx:pt>
          <cx:pt idx="36425">PL</cx:pt>
          <cx:pt idx="36426">PL</cx:pt>
          <cx:pt idx="36427">PL</cx:pt>
          <cx:pt idx="36428">PL</cx:pt>
          <cx:pt idx="36429">PL</cx:pt>
          <cx:pt idx="36430">PL</cx:pt>
          <cx:pt idx="36431">PL</cx:pt>
          <cx:pt idx="36432">PL</cx:pt>
          <cx:pt idx="36433">PL</cx:pt>
          <cx:pt idx="36434">PL</cx:pt>
          <cx:pt idx="36435">PL</cx:pt>
          <cx:pt idx="36436">PL</cx:pt>
          <cx:pt idx="36437">PL</cx:pt>
          <cx:pt idx="36438">PL</cx:pt>
          <cx:pt idx="36439">PL</cx:pt>
          <cx:pt idx="36440">PL</cx:pt>
          <cx:pt idx="36441">PL</cx:pt>
          <cx:pt idx="36442">PL</cx:pt>
          <cx:pt idx="36443">PL</cx:pt>
          <cx:pt idx="36444">PL</cx:pt>
          <cx:pt idx="36445">PL</cx:pt>
          <cx:pt idx="36446">PL</cx:pt>
          <cx:pt idx="36447">PL</cx:pt>
          <cx:pt idx="36448">PL</cx:pt>
          <cx:pt idx="36449">PL</cx:pt>
          <cx:pt idx="36450">PL</cx:pt>
          <cx:pt idx="36451">PL</cx:pt>
          <cx:pt idx="36452">PL</cx:pt>
          <cx:pt idx="36453">PL</cx:pt>
          <cx:pt idx="36454">PL</cx:pt>
          <cx:pt idx="36455">PL</cx:pt>
          <cx:pt idx="36456">PL</cx:pt>
          <cx:pt idx="36457">PL</cx:pt>
          <cx:pt idx="36458">PL</cx:pt>
          <cx:pt idx="36459">PL</cx:pt>
          <cx:pt idx="36460">PL</cx:pt>
          <cx:pt idx="36461">PL</cx:pt>
          <cx:pt idx="36462">PL</cx:pt>
          <cx:pt idx="36463">PL</cx:pt>
          <cx:pt idx="36464">PL</cx:pt>
          <cx:pt idx="36465">PL</cx:pt>
          <cx:pt idx="36466">PL</cx:pt>
          <cx:pt idx="36467">PL</cx:pt>
          <cx:pt idx="36468">PL</cx:pt>
          <cx:pt idx="36469">PL</cx:pt>
          <cx:pt idx="36470">PL</cx:pt>
          <cx:pt idx="36471">PL</cx:pt>
          <cx:pt idx="36472">PL</cx:pt>
          <cx:pt idx="36473">PL</cx:pt>
          <cx:pt idx="36474">PL</cx:pt>
          <cx:pt idx="36475">PL</cx:pt>
          <cx:pt idx="36476">PL</cx:pt>
          <cx:pt idx="36477">PL</cx:pt>
          <cx:pt idx="36478">PL</cx:pt>
          <cx:pt idx="36479">PL</cx:pt>
          <cx:pt idx="36480">PL</cx:pt>
          <cx:pt idx="36481">PL</cx:pt>
          <cx:pt idx="36482">PL</cx:pt>
          <cx:pt idx="36483">PL</cx:pt>
          <cx:pt idx="36484">PL</cx:pt>
          <cx:pt idx="36485">PL</cx:pt>
          <cx:pt idx="36486">PL</cx:pt>
          <cx:pt idx="36487">PL</cx:pt>
          <cx:pt idx="36488">PL</cx:pt>
          <cx:pt idx="36489">PL</cx:pt>
          <cx:pt idx="36490">PL</cx:pt>
          <cx:pt idx="36491">PL</cx:pt>
          <cx:pt idx="36492">PL</cx:pt>
          <cx:pt idx="36493">PL</cx:pt>
          <cx:pt idx="36494">PL</cx:pt>
          <cx:pt idx="36495">PL</cx:pt>
          <cx:pt idx="36496">PL</cx:pt>
          <cx:pt idx="36497">PL</cx:pt>
          <cx:pt idx="36498">PL</cx:pt>
          <cx:pt idx="36499">PL</cx:pt>
          <cx:pt idx="36500">PL</cx:pt>
          <cx:pt idx="36501">PL</cx:pt>
          <cx:pt idx="36502">PL</cx:pt>
          <cx:pt idx="36503">PL</cx:pt>
          <cx:pt idx="36504">PL</cx:pt>
          <cx:pt idx="36505">PL</cx:pt>
          <cx:pt idx="36506">PL</cx:pt>
          <cx:pt idx="36507">PL</cx:pt>
          <cx:pt idx="36508">PL</cx:pt>
          <cx:pt idx="36509">PL</cx:pt>
          <cx:pt idx="36510">PL</cx:pt>
          <cx:pt idx="36511">PL</cx:pt>
          <cx:pt idx="36512">PL</cx:pt>
          <cx:pt idx="36513">PL</cx:pt>
          <cx:pt idx="36514">PL</cx:pt>
          <cx:pt idx="36515">PL</cx:pt>
          <cx:pt idx="36516">PL</cx:pt>
          <cx:pt idx="36517">PL</cx:pt>
          <cx:pt idx="36518">PL</cx:pt>
          <cx:pt idx="36519">PL</cx:pt>
          <cx:pt idx="36520">PL</cx:pt>
          <cx:pt idx="36521">PL</cx:pt>
          <cx:pt idx="36522">PL</cx:pt>
          <cx:pt idx="36523">PL</cx:pt>
          <cx:pt idx="36524">PL</cx:pt>
          <cx:pt idx="36525">PL</cx:pt>
          <cx:pt idx="36526">PL</cx:pt>
          <cx:pt idx="36527">PL</cx:pt>
          <cx:pt idx="36528">PL</cx:pt>
          <cx:pt idx="36529">PL</cx:pt>
          <cx:pt idx="36530">PL</cx:pt>
          <cx:pt idx="36531">PL</cx:pt>
          <cx:pt idx="36532">PL</cx:pt>
          <cx:pt idx="36533">PL</cx:pt>
          <cx:pt idx="36534">PL</cx:pt>
          <cx:pt idx="36535">PL</cx:pt>
          <cx:pt idx="36536">PL</cx:pt>
          <cx:pt idx="36537">PL</cx:pt>
          <cx:pt idx="36538">PL</cx:pt>
          <cx:pt idx="36539">PL</cx:pt>
          <cx:pt idx="36540">PL</cx:pt>
          <cx:pt idx="36541">PL</cx:pt>
          <cx:pt idx="36542">PL</cx:pt>
          <cx:pt idx="36543">PL</cx:pt>
          <cx:pt idx="36544">PL</cx:pt>
          <cx:pt idx="36545">PL</cx:pt>
          <cx:pt idx="36546">PL</cx:pt>
          <cx:pt idx="36547">PL</cx:pt>
          <cx:pt idx="36548">PL</cx:pt>
          <cx:pt idx="36549">PL</cx:pt>
          <cx:pt idx="36550">PL</cx:pt>
          <cx:pt idx="36551">PL</cx:pt>
          <cx:pt idx="36552">PL</cx:pt>
          <cx:pt idx="36553">PL</cx:pt>
          <cx:pt idx="36554">PL</cx:pt>
          <cx:pt idx="36555">PL</cx:pt>
          <cx:pt idx="36556">PL</cx:pt>
          <cx:pt idx="36557">PL</cx:pt>
          <cx:pt idx="36558">PL</cx:pt>
          <cx:pt idx="36559">PL</cx:pt>
          <cx:pt idx="36560">PL</cx:pt>
          <cx:pt idx="36561">PL</cx:pt>
          <cx:pt idx="36562">PL</cx:pt>
          <cx:pt idx="36563">PL</cx:pt>
          <cx:pt idx="36564">PL</cx:pt>
          <cx:pt idx="36565">PL</cx:pt>
          <cx:pt idx="36566">PL</cx:pt>
          <cx:pt idx="36567">PL</cx:pt>
          <cx:pt idx="36568">PL</cx:pt>
          <cx:pt idx="36569">PL</cx:pt>
          <cx:pt idx="36570">PL</cx:pt>
          <cx:pt idx="36571">PL</cx:pt>
          <cx:pt idx="36572">PL</cx:pt>
          <cx:pt idx="36573">PL</cx:pt>
          <cx:pt idx="36574">PL</cx:pt>
          <cx:pt idx="36575">PL</cx:pt>
          <cx:pt idx="36576">PL</cx:pt>
          <cx:pt idx="36577">PL</cx:pt>
          <cx:pt idx="36578">PL</cx:pt>
          <cx:pt idx="36579">PL</cx:pt>
          <cx:pt idx="36580">PL</cx:pt>
          <cx:pt idx="36581">PL</cx:pt>
          <cx:pt idx="36582">PL</cx:pt>
          <cx:pt idx="36583">PL</cx:pt>
          <cx:pt idx="36584">PL</cx:pt>
          <cx:pt idx="36585">PL</cx:pt>
          <cx:pt idx="36586">PL</cx:pt>
          <cx:pt idx="36587">PL</cx:pt>
          <cx:pt idx="36588">PL</cx:pt>
          <cx:pt idx="36589">PL</cx:pt>
          <cx:pt idx="36590">PL</cx:pt>
          <cx:pt idx="36591">PL</cx:pt>
          <cx:pt idx="36592">PL</cx:pt>
          <cx:pt idx="36593">PL</cx:pt>
          <cx:pt idx="36594">PL</cx:pt>
          <cx:pt idx="36595">PL</cx:pt>
          <cx:pt idx="36596">PL</cx:pt>
          <cx:pt idx="36597">PL</cx:pt>
          <cx:pt idx="36598">PL</cx:pt>
          <cx:pt idx="36599">PL</cx:pt>
          <cx:pt idx="36600">PL</cx:pt>
          <cx:pt idx="36601">PL</cx:pt>
          <cx:pt idx="36602">PL</cx:pt>
          <cx:pt idx="36603">PL</cx:pt>
          <cx:pt idx="36604">PL</cx:pt>
          <cx:pt idx="36605">PL</cx:pt>
          <cx:pt idx="36606">PL</cx:pt>
          <cx:pt idx="36607">PL</cx:pt>
          <cx:pt idx="36608">PL</cx:pt>
          <cx:pt idx="36609">PL</cx:pt>
          <cx:pt idx="36610">PL</cx:pt>
          <cx:pt idx="36611">PL</cx:pt>
          <cx:pt idx="36612">PL</cx:pt>
          <cx:pt idx="36613">PL</cx:pt>
          <cx:pt idx="36614">PL</cx:pt>
          <cx:pt idx="36615">PL</cx:pt>
          <cx:pt idx="36616">PL</cx:pt>
          <cx:pt idx="36617">PL</cx:pt>
          <cx:pt idx="36618">PL</cx:pt>
          <cx:pt idx="36619">PL</cx:pt>
          <cx:pt idx="36620">PL</cx:pt>
          <cx:pt idx="36621">PL</cx:pt>
          <cx:pt idx="36622">PL</cx:pt>
          <cx:pt idx="36623">PL</cx:pt>
          <cx:pt idx="36624">PL</cx:pt>
          <cx:pt idx="36625">PL</cx:pt>
          <cx:pt idx="36626">PL</cx:pt>
          <cx:pt idx="36627">PL</cx:pt>
          <cx:pt idx="36628">PL</cx:pt>
          <cx:pt idx="36629">PL</cx:pt>
          <cx:pt idx="36630">PL</cx:pt>
          <cx:pt idx="36631">PL</cx:pt>
          <cx:pt idx="36632">PL</cx:pt>
          <cx:pt idx="36633">PL</cx:pt>
          <cx:pt idx="36634">PL</cx:pt>
          <cx:pt idx="36635">PL</cx:pt>
          <cx:pt idx="36636">PL</cx:pt>
          <cx:pt idx="36637">PL</cx:pt>
          <cx:pt idx="36638">PL</cx:pt>
          <cx:pt idx="36639">PL</cx:pt>
          <cx:pt idx="36640">PL</cx:pt>
          <cx:pt idx="36641">PL</cx:pt>
          <cx:pt idx="36642">PL</cx:pt>
          <cx:pt idx="36643">PL</cx:pt>
          <cx:pt idx="36644">PL</cx:pt>
          <cx:pt idx="36645">PL</cx:pt>
          <cx:pt idx="36646">PL</cx:pt>
          <cx:pt idx="36647">PL</cx:pt>
          <cx:pt idx="36648">PL</cx:pt>
          <cx:pt idx="36649">PL</cx:pt>
          <cx:pt idx="36650">PL</cx:pt>
          <cx:pt idx="36651">PL</cx:pt>
          <cx:pt idx="36652">PL</cx:pt>
          <cx:pt idx="36653">PL</cx:pt>
          <cx:pt idx="36654">PL</cx:pt>
          <cx:pt idx="36655">PL</cx:pt>
          <cx:pt idx="36656">PL</cx:pt>
          <cx:pt idx="36657">PL</cx:pt>
          <cx:pt idx="36658">PL</cx:pt>
          <cx:pt idx="36659">PL</cx:pt>
          <cx:pt idx="36660">PL</cx:pt>
          <cx:pt idx="36661">PL</cx:pt>
          <cx:pt idx="36662">PL</cx:pt>
          <cx:pt idx="36663">PL</cx:pt>
          <cx:pt idx="36664">PL</cx:pt>
          <cx:pt idx="36665">PL</cx:pt>
          <cx:pt idx="36666">PL</cx:pt>
          <cx:pt idx="36667">PL</cx:pt>
          <cx:pt idx="36668">PL</cx:pt>
          <cx:pt idx="36669">PL</cx:pt>
          <cx:pt idx="36670">PL</cx:pt>
          <cx:pt idx="36671">PL</cx:pt>
          <cx:pt idx="36672">PL</cx:pt>
          <cx:pt idx="36673">PL</cx:pt>
          <cx:pt idx="36674">PL</cx:pt>
          <cx:pt idx="36675">PL</cx:pt>
          <cx:pt idx="36676">PL</cx:pt>
          <cx:pt idx="36677">PL</cx:pt>
          <cx:pt idx="36678">PL</cx:pt>
          <cx:pt idx="36679">PL</cx:pt>
          <cx:pt idx="36680">PL</cx:pt>
          <cx:pt idx="36681">PL</cx:pt>
          <cx:pt idx="36682">PL</cx:pt>
          <cx:pt idx="36683">PL</cx:pt>
          <cx:pt idx="36684">PL</cx:pt>
          <cx:pt idx="36685">PL</cx:pt>
          <cx:pt idx="36686">PL</cx:pt>
          <cx:pt idx="36687">PL</cx:pt>
          <cx:pt idx="36688">PL</cx:pt>
          <cx:pt idx="36689">PL</cx:pt>
          <cx:pt idx="36690">PL</cx:pt>
          <cx:pt idx="36691">PL</cx:pt>
          <cx:pt idx="36692">PL</cx:pt>
          <cx:pt idx="36693">PL</cx:pt>
          <cx:pt idx="36694">PL</cx:pt>
          <cx:pt idx="36695">PL</cx:pt>
          <cx:pt idx="36696">PL</cx:pt>
          <cx:pt idx="36697">PL</cx:pt>
          <cx:pt idx="36698">PL</cx:pt>
          <cx:pt idx="36699">PL</cx:pt>
          <cx:pt idx="36700">PL</cx:pt>
          <cx:pt idx="36701">PL</cx:pt>
          <cx:pt idx="36702">PL</cx:pt>
          <cx:pt idx="36703">PL</cx:pt>
          <cx:pt idx="36704">PL</cx:pt>
          <cx:pt idx="36705">PL</cx:pt>
          <cx:pt idx="36706">PL</cx:pt>
          <cx:pt idx="36707">PL</cx:pt>
          <cx:pt idx="36708">PL</cx:pt>
          <cx:pt idx="36709">PL</cx:pt>
          <cx:pt idx="36710">PL</cx:pt>
          <cx:pt idx="36711">PL</cx:pt>
          <cx:pt idx="36712">PL</cx:pt>
          <cx:pt idx="36713">PL</cx:pt>
          <cx:pt idx="36714">PL</cx:pt>
          <cx:pt idx="36715">PL</cx:pt>
          <cx:pt idx="36716">PL</cx:pt>
          <cx:pt idx="36717">PL</cx:pt>
          <cx:pt idx="36718">PL</cx:pt>
          <cx:pt idx="36719">PL</cx:pt>
          <cx:pt idx="36720">PL</cx:pt>
          <cx:pt idx="36721">PL</cx:pt>
          <cx:pt idx="36722">PL</cx:pt>
          <cx:pt idx="36723">PL</cx:pt>
          <cx:pt idx="36724">PL</cx:pt>
          <cx:pt idx="36725">PL</cx:pt>
          <cx:pt idx="36726">PL</cx:pt>
          <cx:pt idx="36727">PL</cx:pt>
          <cx:pt idx="36728">PL</cx:pt>
          <cx:pt idx="36729">PL</cx:pt>
          <cx:pt idx="36730">PL</cx:pt>
          <cx:pt idx="36731">PL</cx:pt>
          <cx:pt idx="36732">PL</cx:pt>
          <cx:pt idx="36733">PL</cx:pt>
          <cx:pt idx="36734">PL</cx:pt>
          <cx:pt idx="36735">PL</cx:pt>
          <cx:pt idx="36736">PL</cx:pt>
          <cx:pt idx="36737">PL</cx:pt>
          <cx:pt idx="36738">PL</cx:pt>
          <cx:pt idx="36739">PL</cx:pt>
          <cx:pt idx="36740">PL</cx:pt>
          <cx:pt idx="36741">PL</cx:pt>
          <cx:pt idx="36742">PL</cx:pt>
          <cx:pt idx="36743">PL</cx:pt>
          <cx:pt idx="36744">PL</cx:pt>
          <cx:pt idx="36745">PL</cx:pt>
          <cx:pt idx="36746">PL</cx:pt>
          <cx:pt idx="36747">PL</cx:pt>
          <cx:pt idx="36748">PL</cx:pt>
          <cx:pt idx="36749">PL</cx:pt>
          <cx:pt idx="36750">PL</cx:pt>
          <cx:pt idx="36751">PL</cx:pt>
          <cx:pt idx="36752">PL</cx:pt>
          <cx:pt idx="36753">PL</cx:pt>
          <cx:pt idx="36754">PL</cx:pt>
          <cx:pt idx="36755">PL</cx:pt>
          <cx:pt idx="36756">PL</cx:pt>
          <cx:pt idx="36757">PL</cx:pt>
          <cx:pt idx="36758">PL</cx:pt>
          <cx:pt idx="36759">PL</cx:pt>
          <cx:pt idx="36760">PL</cx:pt>
          <cx:pt idx="36761">PL</cx:pt>
          <cx:pt idx="36762">PL</cx:pt>
          <cx:pt idx="36763">PL</cx:pt>
          <cx:pt idx="36764">PL</cx:pt>
          <cx:pt idx="36765">PL</cx:pt>
          <cx:pt idx="36766">PL</cx:pt>
          <cx:pt idx="36767">PL</cx:pt>
          <cx:pt idx="36768">PL</cx:pt>
          <cx:pt idx="36769">PL</cx:pt>
          <cx:pt idx="36770">PL</cx:pt>
          <cx:pt idx="36771">PL</cx:pt>
          <cx:pt idx="36772">PL</cx:pt>
          <cx:pt idx="36773">PL</cx:pt>
          <cx:pt idx="36774">PL</cx:pt>
          <cx:pt idx="36775">PL</cx:pt>
          <cx:pt idx="36776">PL</cx:pt>
          <cx:pt idx="36777">PL</cx:pt>
          <cx:pt idx="36778">PL</cx:pt>
          <cx:pt idx="36779">PL</cx:pt>
          <cx:pt idx="36780">PL</cx:pt>
          <cx:pt idx="36781">PL</cx:pt>
          <cx:pt idx="36782">PL</cx:pt>
          <cx:pt idx="36783">PL</cx:pt>
          <cx:pt idx="36784">PL</cx:pt>
          <cx:pt idx="36785">PL</cx:pt>
          <cx:pt idx="36786">PL</cx:pt>
          <cx:pt idx="36787">PL</cx:pt>
          <cx:pt idx="36788">PL</cx:pt>
          <cx:pt idx="36789">PL</cx:pt>
          <cx:pt idx="36790">PL</cx:pt>
          <cx:pt idx="36791">PL</cx:pt>
          <cx:pt idx="36792">PL</cx:pt>
          <cx:pt idx="36793">PL</cx:pt>
          <cx:pt idx="36794">PL</cx:pt>
          <cx:pt idx="36795">PL</cx:pt>
          <cx:pt idx="36796">PL</cx:pt>
          <cx:pt idx="36797">PL</cx:pt>
          <cx:pt idx="36798">PL</cx:pt>
          <cx:pt idx="36799">PL</cx:pt>
          <cx:pt idx="36800">PL</cx:pt>
          <cx:pt idx="36801">PL</cx:pt>
          <cx:pt idx="36802">PL</cx:pt>
          <cx:pt idx="36803">PL</cx:pt>
          <cx:pt idx="36804">PL</cx:pt>
          <cx:pt idx="36805">PL</cx:pt>
          <cx:pt idx="36806">PL</cx:pt>
          <cx:pt idx="36807">PL</cx:pt>
          <cx:pt idx="36808">PL</cx:pt>
          <cx:pt idx="36809">PL</cx:pt>
          <cx:pt idx="36810">PL</cx:pt>
          <cx:pt idx="36811">PL</cx:pt>
          <cx:pt idx="36812">PL</cx:pt>
          <cx:pt idx="36813">PL</cx:pt>
          <cx:pt idx="36814">PL</cx:pt>
          <cx:pt idx="36815">PL</cx:pt>
          <cx:pt idx="36816">PL</cx:pt>
          <cx:pt idx="36817">PL</cx:pt>
          <cx:pt idx="36818">PL</cx:pt>
          <cx:pt idx="36819">PL</cx:pt>
          <cx:pt idx="36820">PL</cx:pt>
          <cx:pt idx="36821">PL</cx:pt>
          <cx:pt idx="36822">PL</cx:pt>
          <cx:pt idx="36823">PL</cx:pt>
          <cx:pt idx="36824">PL</cx:pt>
          <cx:pt idx="36825">PL</cx:pt>
          <cx:pt idx="36826">PL</cx:pt>
          <cx:pt idx="36827">PL</cx:pt>
          <cx:pt idx="36828">PL</cx:pt>
          <cx:pt idx="36829">PL</cx:pt>
          <cx:pt idx="36830">PL</cx:pt>
          <cx:pt idx="36831">PL</cx:pt>
          <cx:pt idx="36832">PL</cx:pt>
          <cx:pt idx="36833">PL</cx:pt>
          <cx:pt idx="36834">PL</cx:pt>
          <cx:pt idx="36835">PL</cx:pt>
          <cx:pt idx="36836">PL</cx:pt>
          <cx:pt idx="36837">PL</cx:pt>
          <cx:pt idx="36838">PL</cx:pt>
          <cx:pt idx="36839">PL</cx:pt>
          <cx:pt idx="36840">PL</cx:pt>
          <cx:pt idx="36841">PL</cx:pt>
          <cx:pt idx="36842">PL</cx:pt>
          <cx:pt idx="36843">PL</cx:pt>
          <cx:pt idx="36844">PL</cx:pt>
          <cx:pt idx="36845">PL</cx:pt>
          <cx:pt idx="36846">PL</cx:pt>
          <cx:pt idx="36847">PL</cx:pt>
          <cx:pt idx="36848">PL</cx:pt>
          <cx:pt idx="36849">PL</cx:pt>
          <cx:pt idx="36850">PL</cx:pt>
          <cx:pt idx="36851">PL</cx:pt>
          <cx:pt idx="36852">PL</cx:pt>
          <cx:pt idx="36853">PL</cx:pt>
          <cx:pt idx="36854">PL</cx:pt>
          <cx:pt idx="36855">PL</cx:pt>
          <cx:pt idx="36856">PL</cx:pt>
          <cx:pt idx="36857">PL</cx:pt>
          <cx:pt idx="36858">PL</cx:pt>
          <cx:pt idx="36859">PL</cx:pt>
          <cx:pt idx="36860">PL</cx:pt>
          <cx:pt idx="36861">PL</cx:pt>
          <cx:pt idx="36862">PL</cx:pt>
          <cx:pt idx="36863">PL</cx:pt>
          <cx:pt idx="36864">PL</cx:pt>
          <cx:pt idx="36865">PL</cx:pt>
          <cx:pt idx="36866">PL</cx:pt>
          <cx:pt idx="36867">PL</cx:pt>
          <cx:pt idx="36868">PL</cx:pt>
          <cx:pt idx="36869">PL</cx:pt>
          <cx:pt idx="36870">PL</cx:pt>
          <cx:pt idx="36871">PL</cx:pt>
          <cx:pt idx="36872">PL</cx:pt>
          <cx:pt idx="36873">PL</cx:pt>
          <cx:pt idx="36874">PL</cx:pt>
          <cx:pt idx="36875">PL</cx:pt>
          <cx:pt idx="36876">PL</cx:pt>
          <cx:pt idx="36877">PL</cx:pt>
          <cx:pt idx="36878">PL</cx:pt>
          <cx:pt idx="36879">PL</cx:pt>
          <cx:pt idx="36880">PL</cx:pt>
          <cx:pt idx="36881">PL</cx:pt>
          <cx:pt idx="36882">PL</cx:pt>
          <cx:pt idx="36883">PL</cx:pt>
          <cx:pt idx="36884">PL</cx:pt>
          <cx:pt idx="36885">PL</cx:pt>
          <cx:pt idx="36886">PL</cx:pt>
          <cx:pt idx="36887">PL</cx:pt>
          <cx:pt idx="36888">PL</cx:pt>
          <cx:pt idx="36889">PL</cx:pt>
          <cx:pt idx="36890">PL</cx:pt>
          <cx:pt idx="36891">PL</cx:pt>
          <cx:pt idx="36892">PL</cx:pt>
          <cx:pt idx="36893">PL</cx:pt>
          <cx:pt idx="36894">PL</cx:pt>
          <cx:pt idx="36895">PL</cx:pt>
          <cx:pt idx="36896">PL</cx:pt>
          <cx:pt idx="36897">PL</cx:pt>
          <cx:pt idx="36898">PL</cx:pt>
          <cx:pt idx="36899">PL</cx:pt>
          <cx:pt idx="36900">PL</cx:pt>
          <cx:pt idx="36901">PL</cx:pt>
          <cx:pt idx="36902">PL</cx:pt>
          <cx:pt idx="36903">PL</cx:pt>
          <cx:pt idx="36904">PL</cx:pt>
          <cx:pt idx="36905">PL</cx:pt>
          <cx:pt idx="36906">PL</cx:pt>
          <cx:pt idx="36907">PL</cx:pt>
          <cx:pt idx="36908">PL</cx:pt>
          <cx:pt idx="36909">PL</cx:pt>
          <cx:pt idx="36910">PL</cx:pt>
          <cx:pt idx="36911">PL</cx:pt>
          <cx:pt idx="36912">PL</cx:pt>
          <cx:pt idx="36913">PL</cx:pt>
          <cx:pt idx="36914">PL</cx:pt>
          <cx:pt idx="36915">PL</cx:pt>
          <cx:pt idx="36916">PL</cx:pt>
          <cx:pt idx="36917">PL</cx:pt>
          <cx:pt idx="36918">PL</cx:pt>
          <cx:pt idx="36919">PL</cx:pt>
          <cx:pt idx="36920">PL</cx:pt>
          <cx:pt idx="36921">PL</cx:pt>
          <cx:pt idx="36922">PL</cx:pt>
          <cx:pt idx="36923">PL</cx:pt>
          <cx:pt idx="36924">PL</cx:pt>
          <cx:pt idx="36925">PL</cx:pt>
          <cx:pt idx="36926">PL</cx:pt>
          <cx:pt idx="36927">PL</cx:pt>
          <cx:pt idx="36928">PL</cx:pt>
          <cx:pt idx="36929">PL</cx:pt>
          <cx:pt idx="36930">PL</cx:pt>
          <cx:pt idx="36931">PL</cx:pt>
          <cx:pt idx="36932">PL</cx:pt>
          <cx:pt idx="36933">PL</cx:pt>
          <cx:pt idx="36934">PL</cx:pt>
          <cx:pt idx="36935">PL</cx:pt>
          <cx:pt idx="36936">PL</cx:pt>
          <cx:pt idx="36937">PL</cx:pt>
          <cx:pt idx="36938">PL</cx:pt>
          <cx:pt idx="36939">PL</cx:pt>
          <cx:pt idx="36940">PL</cx:pt>
          <cx:pt idx="36941">PL</cx:pt>
          <cx:pt idx="36942">PL</cx:pt>
          <cx:pt idx="36943">PL</cx:pt>
          <cx:pt idx="36944">PL</cx:pt>
          <cx:pt idx="36945">PL</cx:pt>
          <cx:pt idx="36946">PL</cx:pt>
          <cx:pt idx="36947">PL</cx:pt>
          <cx:pt idx="36948">PL</cx:pt>
          <cx:pt idx="36949">PL</cx:pt>
          <cx:pt idx="36950">PL</cx:pt>
          <cx:pt idx="36951">PL</cx:pt>
          <cx:pt idx="36952">PL</cx:pt>
          <cx:pt idx="36953">PL</cx:pt>
          <cx:pt idx="36954">PL</cx:pt>
          <cx:pt idx="36955">PL</cx:pt>
          <cx:pt idx="36956">PL</cx:pt>
          <cx:pt idx="36957">PL</cx:pt>
          <cx:pt idx="36958">PL</cx:pt>
          <cx:pt idx="36959">PL</cx:pt>
          <cx:pt idx="36960">PL</cx:pt>
          <cx:pt idx="36961">PL</cx:pt>
          <cx:pt idx="36962">PL</cx:pt>
          <cx:pt idx="36963">PL</cx:pt>
          <cx:pt idx="36964">PL</cx:pt>
          <cx:pt idx="36965">PL</cx:pt>
          <cx:pt idx="36966">PL</cx:pt>
          <cx:pt idx="36967">PL</cx:pt>
          <cx:pt idx="36968">PL</cx:pt>
          <cx:pt idx="36969">PL</cx:pt>
          <cx:pt idx="36970">PL</cx:pt>
          <cx:pt idx="36971">PL</cx:pt>
          <cx:pt idx="36972">PL</cx:pt>
          <cx:pt idx="36973">PL</cx:pt>
          <cx:pt idx="36974">PL</cx:pt>
          <cx:pt idx="36975">PL</cx:pt>
          <cx:pt idx="36976">PL</cx:pt>
          <cx:pt idx="36977">PL</cx:pt>
          <cx:pt idx="36978">PL</cx:pt>
          <cx:pt idx="36979">PL</cx:pt>
          <cx:pt idx="36980">PL</cx:pt>
          <cx:pt idx="36981">PL</cx:pt>
          <cx:pt idx="36982">PL</cx:pt>
          <cx:pt idx="36983">PL</cx:pt>
          <cx:pt idx="36984">PL</cx:pt>
          <cx:pt idx="36985">PL</cx:pt>
          <cx:pt idx="36986">PL</cx:pt>
          <cx:pt idx="36987">PL</cx:pt>
          <cx:pt idx="36988">PL</cx:pt>
          <cx:pt idx="36989">PL</cx:pt>
          <cx:pt idx="36990">PL</cx:pt>
          <cx:pt idx="36991">PL</cx:pt>
          <cx:pt idx="36992">PL</cx:pt>
          <cx:pt idx="36993">PL</cx:pt>
          <cx:pt idx="36994">PL</cx:pt>
          <cx:pt idx="36995">PL</cx:pt>
          <cx:pt idx="36996">PL</cx:pt>
          <cx:pt idx="36997">PL</cx:pt>
          <cx:pt idx="36998">PL</cx:pt>
          <cx:pt idx="36999">PL</cx:pt>
          <cx:pt idx="37000">PL</cx:pt>
          <cx:pt idx="37001">PL</cx:pt>
          <cx:pt idx="37002">PL</cx:pt>
          <cx:pt idx="37003">PL</cx:pt>
          <cx:pt idx="37004">PL</cx:pt>
          <cx:pt idx="37005">PL</cx:pt>
          <cx:pt idx="37006">PL</cx:pt>
          <cx:pt idx="37007">PL</cx:pt>
          <cx:pt idx="37008">PL</cx:pt>
          <cx:pt idx="37009">PL</cx:pt>
          <cx:pt idx="37010">PL</cx:pt>
          <cx:pt idx="37011">PL</cx:pt>
          <cx:pt idx="37012">PL</cx:pt>
          <cx:pt idx="37013">PL</cx:pt>
          <cx:pt idx="37014">PL</cx:pt>
          <cx:pt idx="37015">PL</cx:pt>
          <cx:pt idx="37016">PL</cx:pt>
          <cx:pt idx="37017">PL</cx:pt>
          <cx:pt idx="37018">PL</cx:pt>
          <cx:pt idx="37019">PL</cx:pt>
          <cx:pt idx="37020">PL</cx:pt>
          <cx:pt idx="37021">PL</cx:pt>
          <cx:pt idx="37022">PL</cx:pt>
          <cx:pt idx="37023">PL</cx:pt>
          <cx:pt idx="37024">PL</cx:pt>
          <cx:pt idx="37025">PL</cx:pt>
          <cx:pt idx="37026">PL</cx:pt>
          <cx:pt idx="37027">PL</cx:pt>
          <cx:pt idx="37028">PL</cx:pt>
          <cx:pt idx="37029">PL</cx:pt>
          <cx:pt idx="37030">PL</cx:pt>
          <cx:pt idx="37031">PL</cx:pt>
          <cx:pt idx="37032">PL</cx:pt>
          <cx:pt idx="37033">PL</cx:pt>
          <cx:pt idx="37034">PL</cx:pt>
          <cx:pt idx="37035">PL</cx:pt>
          <cx:pt idx="37036">PL</cx:pt>
          <cx:pt idx="37037">PL</cx:pt>
          <cx:pt idx="37038">PL</cx:pt>
          <cx:pt idx="37039">PL</cx:pt>
          <cx:pt idx="37040">PL</cx:pt>
          <cx:pt idx="37041">PL</cx:pt>
          <cx:pt idx="37042">PL</cx:pt>
          <cx:pt idx="37043">PL</cx:pt>
          <cx:pt idx="37044">PL</cx:pt>
          <cx:pt idx="37045">PL</cx:pt>
          <cx:pt idx="37046">PL</cx:pt>
          <cx:pt idx="37047">PL</cx:pt>
          <cx:pt idx="37048">PL</cx:pt>
          <cx:pt idx="37049">PL</cx:pt>
          <cx:pt idx="37050">PL</cx:pt>
          <cx:pt idx="37051">PL</cx:pt>
          <cx:pt idx="37052">PL</cx:pt>
          <cx:pt idx="37053">PL</cx:pt>
          <cx:pt idx="37054">PL</cx:pt>
          <cx:pt idx="37055">PL</cx:pt>
          <cx:pt idx="37056">PL</cx:pt>
          <cx:pt idx="37057">PL</cx:pt>
          <cx:pt idx="37058">PL</cx:pt>
          <cx:pt idx="37059">PL</cx:pt>
          <cx:pt idx="37060">PL</cx:pt>
          <cx:pt idx="37061">PL</cx:pt>
          <cx:pt idx="37062">PL</cx:pt>
          <cx:pt idx="37063">PL</cx:pt>
          <cx:pt idx="37064">PL</cx:pt>
          <cx:pt idx="37065">PL</cx:pt>
          <cx:pt idx="37066">PL</cx:pt>
          <cx:pt idx="37067">PL</cx:pt>
          <cx:pt idx="37068">PL</cx:pt>
          <cx:pt idx="37069">PL</cx:pt>
          <cx:pt idx="37070">PL</cx:pt>
          <cx:pt idx="37071">PL</cx:pt>
          <cx:pt idx="37072">PL</cx:pt>
          <cx:pt idx="37073">PL</cx:pt>
          <cx:pt idx="37074">PL</cx:pt>
          <cx:pt idx="37075">PL</cx:pt>
          <cx:pt idx="37076">PL</cx:pt>
          <cx:pt idx="37077">PL</cx:pt>
          <cx:pt idx="37078">PL</cx:pt>
          <cx:pt idx="37079">PL</cx:pt>
          <cx:pt idx="37080">PL</cx:pt>
          <cx:pt idx="37081">PL</cx:pt>
          <cx:pt idx="37082">PL</cx:pt>
          <cx:pt idx="37083">PL</cx:pt>
          <cx:pt idx="37084">PL</cx:pt>
          <cx:pt idx="37085">PL</cx:pt>
          <cx:pt idx="37086">PL</cx:pt>
          <cx:pt idx="37087">PL</cx:pt>
          <cx:pt idx="37088">PL</cx:pt>
          <cx:pt idx="37089">PL</cx:pt>
          <cx:pt idx="37090">PL</cx:pt>
          <cx:pt idx="37091">PL</cx:pt>
          <cx:pt idx="37092">PL</cx:pt>
          <cx:pt idx="37093">PL</cx:pt>
          <cx:pt idx="37094">PL</cx:pt>
          <cx:pt idx="37095">PL</cx:pt>
          <cx:pt idx="37096">PL</cx:pt>
          <cx:pt idx="37097">PL</cx:pt>
          <cx:pt idx="37098">PL</cx:pt>
          <cx:pt idx="37099">PL</cx:pt>
          <cx:pt idx="37100">PL</cx:pt>
          <cx:pt idx="37101">PL</cx:pt>
          <cx:pt idx="37102">PL</cx:pt>
          <cx:pt idx="37103">PL</cx:pt>
          <cx:pt idx="37104">PL</cx:pt>
          <cx:pt idx="37105">PL</cx:pt>
          <cx:pt idx="37106">PL</cx:pt>
          <cx:pt idx="37107">PL</cx:pt>
          <cx:pt idx="37108">PL</cx:pt>
          <cx:pt idx="37109">PL</cx:pt>
          <cx:pt idx="37110">PL</cx:pt>
          <cx:pt idx="37111">PL</cx:pt>
          <cx:pt idx="37112">PL</cx:pt>
          <cx:pt idx="37113">PL</cx:pt>
          <cx:pt idx="37114">PL</cx:pt>
          <cx:pt idx="37115">PL</cx:pt>
          <cx:pt idx="37116">PL</cx:pt>
          <cx:pt idx="37117">PL</cx:pt>
          <cx:pt idx="37118">PL</cx:pt>
          <cx:pt idx="37119">PL</cx:pt>
          <cx:pt idx="37120">PL</cx:pt>
          <cx:pt idx="37121">PL</cx:pt>
          <cx:pt idx="37122">PL</cx:pt>
          <cx:pt idx="37123">PL</cx:pt>
          <cx:pt idx="37124">PL</cx:pt>
          <cx:pt idx="37125">PL</cx:pt>
          <cx:pt idx="37126">PL</cx:pt>
          <cx:pt idx="37127">PL</cx:pt>
          <cx:pt idx="37128">PL</cx:pt>
          <cx:pt idx="37129">PL</cx:pt>
          <cx:pt idx="37130">PL</cx:pt>
          <cx:pt idx="37131">PL</cx:pt>
          <cx:pt idx="37132">PL</cx:pt>
          <cx:pt idx="37133">PL</cx:pt>
          <cx:pt idx="37134">PL</cx:pt>
          <cx:pt idx="37135">PL</cx:pt>
          <cx:pt idx="37136">PL</cx:pt>
          <cx:pt idx="37137">PL</cx:pt>
          <cx:pt idx="37138">PL</cx:pt>
          <cx:pt idx="37139">PL</cx:pt>
          <cx:pt idx="37140">PL</cx:pt>
          <cx:pt idx="37141">PL</cx:pt>
          <cx:pt idx="37142">PL</cx:pt>
          <cx:pt idx="37143">PL</cx:pt>
          <cx:pt idx="37144">PL</cx:pt>
          <cx:pt idx="37145">PL</cx:pt>
          <cx:pt idx="37146">PL</cx:pt>
          <cx:pt idx="37147">PL</cx:pt>
          <cx:pt idx="37148">PL</cx:pt>
          <cx:pt idx="37149">PL</cx:pt>
          <cx:pt idx="37150">PL</cx:pt>
          <cx:pt idx="37151">PL</cx:pt>
          <cx:pt idx="37152">PL</cx:pt>
          <cx:pt idx="37153">PL</cx:pt>
          <cx:pt idx="37154">PL</cx:pt>
          <cx:pt idx="37155">PL</cx:pt>
          <cx:pt idx="37156">PL</cx:pt>
          <cx:pt idx="37157">PL</cx:pt>
          <cx:pt idx="37158">PL</cx:pt>
          <cx:pt idx="37159">PL</cx:pt>
          <cx:pt idx="37160">PL</cx:pt>
          <cx:pt idx="37161">PL</cx:pt>
          <cx:pt idx="37162">PL</cx:pt>
          <cx:pt idx="37163">PL</cx:pt>
          <cx:pt idx="37164">PL</cx:pt>
          <cx:pt idx="37165">PL</cx:pt>
          <cx:pt idx="37166">PL</cx:pt>
          <cx:pt idx="37167">PL</cx:pt>
          <cx:pt idx="37168">PL</cx:pt>
          <cx:pt idx="37169">PL</cx:pt>
          <cx:pt idx="37170">PL</cx:pt>
          <cx:pt idx="37171">PL</cx:pt>
          <cx:pt idx="37172">PL</cx:pt>
          <cx:pt idx="37173">PL</cx:pt>
          <cx:pt idx="37174">PL</cx:pt>
          <cx:pt idx="37175">PL</cx:pt>
          <cx:pt idx="37176">PL</cx:pt>
          <cx:pt idx="37177">PL</cx:pt>
          <cx:pt idx="37178">PL</cx:pt>
          <cx:pt idx="37179">PL</cx:pt>
          <cx:pt idx="37180">PL</cx:pt>
          <cx:pt idx="37181">PL</cx:pt>
          <cx:pt idx="37182">PL</cx:pt>
          <cx:pt idx="37183">PL</cx:pt>
          <cx:pt idx="37184">PL</cx:pt>
          <cx:pt idx="37185">PL</cx:pt>
          <cx:pt idx="37186">PL</cx:pt>
          <cx:pt idx="37187">PL</cx:pt>
          <cx:pt idx="37188">PL</cx:pt>
          <cx:pt idx="37189">PL</cx:pt>
          <cx:pt idx="37190">PL</cx:pt>
          <cx:pt idx="37191">PL</cx:pt>
          <cx:pt idx="37192">PL</cx:pt>
          <cx:pt idx="37193">PL</cx:pt>
          <cx:pt idx="37194">PL</cx:pt>
          <cx:pt idx="37195">PL</cx:pt>
          <cx:pt idx="37196">PL</cx:pt>
          <cx:pt idx="37197">PL</cx:pt>
          <cx:pt idx="37198">PL</cx:pt>
          <cx:pt idx="37199">PL</cx:pt>
          <cx:pt idx="37200">PL</cx:pt>
          <cx:pt idx="37201">PL</cx:pt>
          <cx:pt idx="37202">PL</cx:pt>
          <cx:pt idx="37203">PL</cx:pt>
          <cx:pt idx="37204">PL</cx:pt>
          <cx:pt idx="37205">PL</cx:pt>
          <cx:pt idx="37206">PL</cx:pt>
          <cx:pt idx="37207">PL</cx:pt>
          <cx:pt idx="37208">PL</cx:pt>
          <cx:pt idx="37209">PL</cx:pt>
          <cx:pt idx="37210">PL</cx:pt>
          <cx:pt idx="37211">PL</cx:pt>
          <cx:pt idx="37212">PL</cx:pt>
          <cx:pt idx="37213">PL</cx:pt>
          <cx:pt idx="37214">PL</cx:pt>
          <cx:pt idx="37215">PL</cx:pt>
          <cx:pt idx="37216">PL</cx:pt>
          <cx:pt idx="37217">PL</cx:pt>
          <cx:pt idx="37218">PL</cx:pt>
          <cx:pt idx="37219">PL</cx:pt>
          <cx:pt idx="37220">PL</cx:pt>
          <cx:pt idx="37221">PL</cx:pt>
          <cx:pt idx="37222">PL</cx:pt>
          <cx:pt idx="37223">PL</cx:pt>
          <cx:pt idx="37224">PL</cx:pt>
          <cx:pt idx="37225">PL</cx:pt>
          <cx:pt idx="37226">PL</cx:pt>
          <cx:pt idx="37227">PL</cx:pt>
          <cx:pt idx="37228">PL</cx:pt>
          <cx:pt idx="37229">PL</cx:pt>
          <cx:pt idx="37230">PL</cx:pt>
          <cx:pt idx="37231">PL</cx:pt>
          <cx:pt idx="37232">PL</cx:pt>
          <cx:pt idx="37233">PL</cx:pt>
          <cx:pt idx="37234">PL</cx:pt>
          <cx:pt idx="37235">PL</cx:pt>
          <cx:pt idx="37236">PL</cx:pt>
          <cx:pt idx="37237">PL</cx:pt>
          <cx:pt idx="37238">PL</cx:pt>
          <cx:pt idx="37239">PL</cx:pt>
          <cx:pt idx="37240">PL</cx:pt>
          <cx:pt idx="37241">PL</cx:pt>
          <cx:pt idx="37242">PL</cx:pt>
          <cx:pt idx="37243">PL</cx:pt>
          <cx:pt idx="37244">PL</cx:pt>
          <cx:pt idx="37245">PL</cx:pt>
          <cx:pt idx="37246">PL</cx:pt>
          <cx:pt idx="37247">PL</cx:pt>
          <cx:pt idx="37248">PL</cx:pt>
          <cx:pt idx="37249">PL</cx:pt>
          <cx:pt idx="37250">PL</cx:pt>
          <cx:pt idx="37251">PL</cx:pt>
          <cx:pt idx="37252">PL</cx:pt>
          <cx:pt idx="37253">PL</cx:pt>
          <cx:pt idx="37254">PL</cx:pt>
          <cx:pt idx="37255">PL</cx:pt>
          <cx:pt idx="37256">PL</cx:pt>
          <cx:pt idx="37257">PL</cx:pt>
          <cx:pt idx="37258">PL</cx:pt>
          <cx:pt idx="37259">PL</cx:pt>
          <cx:pt idx="37260">PL</cx:pt>
          <cx:pt idx="37261">PL</cx:pt>
          <cx:pt idx="37262">PL</cx:pt>
          <cx:pt idx="37263">PL</cx:pt>
          <cx:pt idx="37264">PL</cx:pt>
          <cx:pt idx="37265">PL</cx:pt>
          <cx:pt idx="37266">PL</cx:pt>
          <cx:pt idx="37267">PL</cx:pt>
          <cx:pt idx="37268">PL</cx:pt>
          <cx:pt idx="37269">PL</cx:pt>
          <cx:pt idx="37270">PL</cx:pt>
          <cx:pt idx="37271">PL</cx:pt>
          <cx:pt idx="37272">PL</cx:pt>
          <cx:pt idx="37273">PL</cx:pt>
          <cx:pt idx="37274">PL</cx:pt>
          <cx:pt idx="37275">PL</cx:pt>
          <cx:pt idx="37276">PL</cx:pt>
          <cx:pt idx="37277">PL</cx:pt>
          <cx:pt idx="37278">PL</cx:pt>
          <cx:pt idx="37279">PL</cx:pt>
          <cx:pt idx="37280">PL</cx:pt>
          <cx:pt idx="37281">PL</cx:pt>
          <cx:pt idx="37282">PL</cx:pt>
          <cx:pt idx="37283">PL</cx:pt>
          <cx:pt idx="37284">PL</cx:pt>
          <cx:pt idx="37285">PL</cx:pt>
          <cx:pt idx="37286">PL</cx:pt>
          <cx:pt idx="37287">PL</cx:pt>
          <cx:pt idx="37288">PL</cx:pt>
          <cx:pt idx="37289">PL</cx:pt>
          <cx:pt idx="37290">PL</cx:pt>
          <cx:pt idx="37291">PL</cx:pt>
          <cx:pt idx="37292">PL</cx:pt>
          <cx:pt idx="37293">PL</cx:pt>
          <cx:pt idx="37294">PL</cx:pt>
          <cx:pt idx="37295">PL</cx:pt>
          <cx:pt idx="37296">PL</cx:pt>
          <cx:pt idx="37297">PL</cx:pt>
          <cx:pt idx="37298">PL</cx:pt>
          <cx:pt idx="37299">PL</cx:pt>
          <cx:pt idx="37300">PL</cx:pt>
          <cx:pt idx="37301">PL</cx:pt>
          <cx:pt idx="37302">PL</cx:pt>
          <cx:pt idx="37303">PL</cx:pt>
          <cx:pt idx="37304">PL</cx:pt>
          <cx:pt idx="37305">PL</cx:pt>
          <cx:pt idx="37306">PL</cx:pt>
          <cx:pt idx="37307">PL</cx:pt>
          <cx:pt idx="37308">PL</cx:pt>
          <cx:pt idx="37309">PL</cx:pt>
          <cx:pt idx="37310">PL</cx:pt>
          <cx:pt idx="37311">PL</cx:pt>
          <cx:pt idx="37312">PL</cx:pt>
          <cx:pt idx="37313">PL</cx:pt>
          <cx:pt idx="37314">PL</cx:pt>
          <cx:pt idx="37315">PL</cx:pt>
          <cx:pt idx="37316">PL</cx:pt>
          <cx:pt idx="37317">PL</cx:pt>
          <cx:pt idx="37318">PL</cx:pt>
          <cx:pt idx="37319">PL</cx:pt>
          <cx:pt idx="37320">PL</cx:pt>
          <cx:pt idx="37321">PL</cx:pt>
          <cx:pt idx="37322">PL</cx:pt>
          <cx:pt idx="37323">PL</cx:pt>
          <cx:pt idx="37324">PL</cx:pt>
          <cx:pt idx="37325">PL</cx:pt>
          <cx:pt idx="37326">PL</cx:pt>
          <cx:pt idx="37327">PL</cx:pt>
          <cx:pt idx="37328">PL</cx:pt>
          <cx:pt idx="37329">PL</cx:pt>
          <cx:pt idx="37330">PL</cx:pt>
          <cx:pt idx="37331">PL</cx:pt>
          <cx:pt idx="37332">PL</cx:pt>
          <cx:pt idx="37333">PL</cx:pt>
          <cx:pt idx="37334">PL</cx:pt>
          <cx:pt idx="37335">PL</cx:pt>
          <cx:pt idx="37336">PL</cx:pt>
          <cx:pt idx="37337">PL</cx:pt>
          <cx:pt idx="37338">PL</cx:pt>
          <cx:pt idx="37339">PL</cx:pt>
          <cx:pt idx="37340">PL</cx:pt>
          <cx:pt idx="37341">PL</cx:pt>
          <cx:pt idx="37342">PL</cx:pt>
          <cx:pt idx="37343">PL</cx:pt>
          <cx:pt idx="37344">PL</cx:pt>
          <cx:pt idx="37345">PL</cx:pt>
          <cx:pt idx="37346">PL</cx:pt>
          <cx:pt idx="37347">PL</cx:pt>
          <cx:pt idx="37348">PL</cx:pt>
          <cx:pt idx="37349">PL</cx:pt>
          <cx:pt idx="37350">PL</cx:pt>
          <cx:pt idx="37351">PL</cx:pt>
          <cx:pt idx="37352">PL</cx:pt>
          <cx:pt idx="37353">PL</cx:pt>
          <cx:pt idx="37354">PL</cx:pt>
          <cx:pt idx="37355">PL</cx:pt>
          <cx:pt idx="37356">PL</cx:pt>
          <cx:pt idx="37357">PL</cx:pt>
          <cx:pt idx="37358">PL</cx:pt>
          <cx:pt idx="37359">PL</cx:pt>
          <cx:pt idx="37360">PL</cx:pt>
          <cx:pt idx="37361">PL</cx:pt>
          <cx:pt idx="37362">PL</cx:pt>
          <cx:pt idx="37363">PL</cx:pt>
          <cx:pt idx="37364">PL</cx:pt>
          <cx:pt idx="37365">PL</cx:pt>
          <cx:pt idx="37366">PL</cx:pt>
          <cx:pt idx="37367">PL</cx:pt>
          <cx:pt idx="37368">PL</cx:pt>
          <cx:pt idx="37369">PL</cx:pt>
          <cx:pt idx="37370">PL</cx:pt>
          <cx:pt idx="37371">PL</cx:pt>
          <cx:pt idx="37372">PL</cx:pt>
          <cx:pt idx="37373">PL</cx:pt>
          <cx:pt idx="37374">PL</cx:pt>
          <cx:pt idx="37375">PL</cx:pt>
          <cx:pt idx="37376">PL</cx:pt>
          <cx:pt idx="37377">PL</cx:pt>
          <cx:pt idx="37378">PL</cx:pt>
          <cx:pt idx="37379">PL</cx:pt>
          <cx:pt idx="37380">PL</cx:pt>
          <cx:pt idx="37381">PL</cx:pt>
          <cx:pt idx="37382">PL</cx:pt>
          <cx:pt idx="37383">PL</cx:pt>
          <cx:pt idx="37384">PL</cx:pt>
          <cx:pt idx="37385">PL</cx:pt>
          <cx:pt idx="37386">PL</cx:pt>
          <cx:pt idx="37387">PL</cx:pt>
          <cx:pt idx="37388">PL</cx:pt>
          <cx:pt idx="37389">PL</cx:pt>
          <cx:pt idx="37390">PL</cx:pt>
          <cx:pt idx="37391">PL</cx:pt>
          <cx:pt idx="37392">PL</cx:pt>
          <cx:pt idx="37393">PL</cx:pt>
          <cx:pt idx="37394">PT</cx:pt>
          <cx:pt idx="37395">PT</cx:pt>
          <cx:pt idx="37396">PT</cx:pt>
          <cx:pt idx="37397">PT</cx:pt>
          <cx:pt idx="37398">PT</cx:pt>
          <cx:pt idx="37399">PT</cx:pt>
          <cx:pt idx="37400">PT</cx:pt>
          <cx:pt idx="37401">PT</cx:pt>
          <cx:pt idx="37402">PT</cx:pt>
          <cx:pt idx="37403">PT</cx:pt>
          <cx:pt idx="37404">PT</cx:pt>
          <cx:pt idx="37405">PT</cx:pt>
          <cx:pt idx="37406">PT</cx:pt>
          <cx:pt idx="37407">PT</cx:pt>
          <cx:pt idx="37408">PT</cx:pt>
          <cx:pt idx="37409">PT</cx:pt>
          <cx:pt idx="37410">PT</cx:pt>
          <cx:pt idx="37411">PT</cx:pt>
          <cx:pt idx="37412">PT</cx:pt>
          <cx:pt idx="37413">PT</cx:pt>
          <cx:pt idx="37414">PT</cx:pt>
          <cx:pt idx="37415">PT</cx:pt>
          <cx:pt idx="37416">PT</cx:pt>
          <cx:pt idx="37417">PT</cx:pt>
          <cx:pt idx="37418">PT</cx:pt>
          <cx:pt idx="37419">PT</cx:pt>
          <cx:pt idx="37420">PT</cx:pt>
          <cx:pt idx="37421">PT</cx:pt>
          <cx:pt idx="37422">PT</cx:pt>
          <cx:pt idx="37423">PT</cx:pt>
          <cx:pt idx="37424">PT</cx:pt>
          <cx:pt idx="37425">PT</cx:pt>
          <cx:pt idx="37426">PT</cx:pt>
          <cx:pt idx="37427">PT</cx:pt>
          <cx:pt idx="37428">PT</cx:pt>
          <cx:pt idx="37429">PT</cx:pt>
          <cx:pt idx="37430">PT</cx:pt>
          <cx:pt idx="37431">PT</cx:pt>
          <cx:pt idx="37432">PT</cx:pt>
          <cx:pt idx="37433">PT</cx:pt>
          <cx:pt idx="37434">PT</cx:pt>
          <cx:pt idx="37435">PT</cx:pt>
          <cx:pt idx="37436">PT</cx:pt>
          <cx:pt idx="37437">PT</cx:pt>
          <cx:pt idx="37438">PT</cx:pt>
          <cx:pt idx="37439">PT</cx:pt>
          <cx:pt idx="37440">PT</cx:pt>
          <cx:pt idx="37441">PT</cx:pt>
          <cx:pt idx="37442">PT</cx:pt>
          <cx:pt idx="37443">PT</cx:pt>
          <cx:pt idx="37444">PT</cx:pt>
          <cx:pt idx="37445">PT</cx:pt>
          <cx:pt idx="37446">PT</cx:pt>
          <cx:pt idx="37447">PT</cx:pt>
          <cx:pt idx="37448">PT</cx:pt>
          <cx:pt idx="37449">PT</cx:pt>
          <cx:pt idx="37450">PT</cx:pt>
          <cx:pt idx="37451">PT</cx:pt>
          <cx:pt idx="37452">PT</cx:pt>
          <cx:pt idx="37453">PT</cx:pt>
          <cx:pt idx="37454">PT</cx:pt>
          <cx:pt idx="37455">PT</cx:pt>
          <cx:pt idx="37456">PT</cx:pt>
          <cx:pt idx="37457">PT</cx:pt>
          <cx:pt idx="37458">PT</cx:pt>
          <cx:pt idx="37459">PT</cx:pt>
          <cx:pt idx="37460">PT</cx:pt>
          <cx:pt idx="37461">PT</cx:pt>
          <cx:pt idx="37462">PT</cx:pt>
          <cx:pt idx="37463">PT</cx:pt>
          <cx:pt idx="37464">PT</cx:pt>
          <cx:pt idx="37465">PT</cx:pt>
          <cx:pt idx="37466">PT</cx:pt>
          <cx:pt idx="37467">PT</cx:pt>
          <cx:pt idx="37468">PT</cx:pt>
          <cx:pt idx="37469">PT</cx:pt>
          <cx:pt idx="37470">PT</cx:pt>
          <cx:pt idx="37471">PT</cx:pt>
          <cx:pt idx="37472">PT</cx:pt>
          <cx:pt idx="37473">PT</cx:pt>
          <cx:pt idx="37474">PT</cx:pt>
          <cx:pt idx="37475">PT</cx:pt>
          <cx:pt idx="37476">PT</cx:pt>
          <cx:pt idx="37477">PT</cx:pt>
          <cx:pt idx="37478">PT</cx:pt>
          <cx:pt idx="37479">PT</cx:pt>
          <cx:pt idx="37480">PT</cx:pt>
          <cx:pt idx="37481">PT</cx:pt>
          <cx:pt idx="37482">PT</cx:pt>
          <cx:pt idx="37483">PT</cx:pt>
          <cx:pt idx="37484">PT</cx:pt>
          <cx:pt idx="37485">PT</cx:pt>
          <cx:pt idx="37486">PT</cx:pt>
          <cx:pt idx="37487">PT</cx:pt>
          <cx:pt idx="37488">PT</cx:pt>
          <cx:pt idx="37489">PT</cx:pt>
          <cx:pt idx="37490">PT</cx:pt>
          <cx:pt idx="37491">PT</cx:pt>
          <cx:pt idx="37492">PT</cx:pt>
          <cx:pt idx="37493">PT</cx:pt>
          <cx:pt idx="37494">PT</cx:pt>
          <cx:pt idx="37495">PT</cx:pt>
          <cx:pt idx="37496">PT</cx:pt>
          <cx:pt idx="37497">PT</cx:pt>
          <cx:pt idx="37498">PT</cx:pt>
          <cx:pt idx="37499">PT</cx:pt>
          <cx:pt idx="37500">PT</cx:pt>
          <cx:pt idx="37501">PT</cx:pt>
          <cx:pt idx="37502">PT</cx:pt>
          <cx:pt idx="37503">PT</cx:pt>
          <cx:pt idx="37504">PT</cx:pt>
          <cx:pt idx="37505">PT</cx:pt>
          <cx:pt idx="37506">PT</cx:pt>
          <cx:pt idx="37507">PT</cx:pt>
          <cx:pt idx="37508">PT</cx:pt>
          <cx:pt idx="37509">PT</cx:pt>
          <cx:pt idx="37510">PT</cx:pt>
          <cx:pt idx="37511">PT</cx:pt>
          <cx:pt idx="37512">PT</cx:pt>
          <cx:pt idx="37513">PT</cx:pt>
          <cx:pt idx="37514">PT</cx:pt>
          <cx:pt idx="37515">PT</cx:pt>
          <cx:pt idx="37516">PT</cx:pt>
          <cx:pt idx="37517">PT</cx:pt>
          <cx:pt idx="37518">PT</cx:pt>
          <cx:pt idx="37519">PT</cx:pt>
          <cx:pt idx="37520">PT</cx:pt>
          <cx:pt idx="37521">PT</cx:pt>
          <cx:pt idx="37522">PT</cx:pt>
          <cx:pt idx="37523">PT</cx:pt>
          <cx:pt idx="37524">PT</cx:pt>
          <cx:pt idx="37525">PT</cx:pt>
          <cx:pt idx="37526">PT</cx:pt>
          <cx:pt idx="37527">PT</cx:pt>
          <cx:pt idx="37528">PT</cx:pt>
          <cx:pt idx="37529">PT</cx:pt>
          <cx:pt idx="37530">PT</cx:pt>
          <cx:pt idx="37531">PT</cx:pt>
          <cx:pt idx="37532">PT</cx:pt>
          <cx:pt idx="37533">PT</cx:pt>
          <cx:pt idx="37534">PT</cx:pt>
          <cx:pt idx="37535">PT</cx:pt>
          <cx:pt idx="37536">PT</cx:pt>
          <cx:pt idx="37537">PT</cx:pt>
          <cx:pt idx="37538">PT</cx:pt>
          <cx:pt idx="37539">PT</cx:pt>
          <cx:pt idx="37540">PT</cx:pt>
          <cx:pt idx="37541">PT</cx:pt>
          <cx:pt idx="37542">PT</cx:pt>
          <cx:pt idx="37543">PT</cx:pt>
          <cx:pt idx="37544">PT</cx:pt>
          <cx:pt idx="37545">PT</cx:pt>
          <cx:pt idx="37546">PT</cx:pt>
          <cx:pt idx="37547">PT</cx:pt>
          <cx:pt idx="37548">PT</cx:pt>
          <cx:pt idx="37549">PT</cx:pt>
          <cx:pt idx="37550">PT</cx:pt>
          <cx:pt idx="37551">PT</cx:pt>
          <cx:pt idx="37552">PT</cx:pt>
          <cx:pt idx="37553">PT</cx:pt>
          <cx:pt idx="37554">PT</cx:pt>
          <cx:pt idx="37555">PT</cx:pt>
          <cx:pt idx="37556">PT</cx:pt>
          <cx:pt idx="37557">PT</cx:pt>
          <cx:pt idx="37558">PT</cx:pt>
          <cx:pt idx="37559">PT</cx:pt>
          <cx:pt idx="37560">PT</cx:pt>
          <cx:pt idx="37561">PT</cx:pt>
          <cx:pt idx="37562">PT</cx:pt>
          <cx:pt idx="37563">PT</cx:pt>
          <cx:pt idx="37564">PT</cx:pt>
          <cx:pt idx="37565">PT</cx:pt>
          <cx:pt idx="37566">PT</cx:pt>
          <cx:pt idx="37567">PT</cx:pt>
          <cx:pt idx="37568">PT</cx:pt>
          <cx:pt idx="37569">PT</cx:pt>
          <cx:pt idx="37570">PT</cx:pt>
          <cx:pt idx="37571">PT</cx:pt>
          <cx:pt idx="37572">PT</cx:pt>
          <cx:pt idx="37573">PT</cx:pt>
          <cx:pt idx="37574">PT</cx:pt>
          <cx:pt idx="37575">PT</cx:pt>
          <cx:pt idx="37576">PT</cx:pt>
          <cx:pt idx="37577">PT</cx:pt>
          <cx:pt idx="37578">PT</cx:pt>
          <cx:pt idx="37579">PT</cx:pt>
          <cx:pt idx="37580">PT</cx:pt>
          <cx:pt idx="37581">PT</cx:pt>
          <cx:pt idx="37582">PT</cx:pt>
          <cx:pt idx="37583">PT</cx:pt>
          <cx:pt idx="37584">PT</cx:pt>
          <cx:pt idx="37585">PT</cx:pt>
          <cx:pt idx="37586">PT</cx:pt>
          <cx:pt idx="37587">PT</cx:pt>
          <cx:pt idx="37588">PT</cx:pt>
          <cx:pt idx="37589">PT</cx:pt>
          <cx:pt idx="37590">PT</cx:pt>
          <cx:pt idx="37591">PT</cx:pt>
          <cx:pt idx="37592">PT</cx:pt>
          <cx:pt idx="37593">PT</cx:pt>
          <cx:pt idx="37594">PT</cx:pt>
          <cx:pt idx="37595">PT</cx:pt>
          <cx:pt idx="37596">PT</cx:pt>
          <cx:pt idx="37597">PT</cx:pt>
          <cx:pt idx="37598">PT</cx:pt>
          <cx:pt idx="37599">PT</cx:pt>
          <cx:pt idx="37600">PT</cx:pt>
          <cx:pt idx="37601">PT</cx:pt>
          <cx:pt idx="37602">PT</cx:pt>
          <cx:pt idx="37603">PT</cx:pt>
          <cx:pt idx="37604">PT</cx:pt>
          <cx:pt idx="37605">PT</cx:pt>
          <cx:pt idx="37606">PT</cx:pt>
          <cx:pt idx="37607">PT</cx:pt>
          <cx:pt idx="37608">PT</cx:pt>
          <cx:pt idx="37609">PT</cx:pt>
          <cx:pt idx="37610">PT</cx:pt>
          <cx:pt idx="37611">PT</cx:pt>
          <cx:pt idx="37612">PT</cx:pt>
          <cx:pt idx="37613">PT</cx:pt>
          <cx:pt idx="37614">PT</cx:pt>
          <cx:pt idx="37615">PT</cx:pt>
          <cx:pt idx="37616">PT</cx:pt>
          <cx:pt idx="37617">PT</cx:pt>
          <cx:pt idx="37618">PT</cx:pt>
          <cx:pt idx="37619">PT</cx:pt>
          <cx:pt idx="37620">PT</cx:pt>
          <cx:pt idx="37621">PT</cx:pt>
          <cx:pt idx="37622">PT</cx:pt>
          <cx:pt idx="37623">PT</cx:pt>
          <cx:pt idx="37624">PT</cx:pt>
          <cx:pt idx="37625">PT</cx:pt>
          <cx:pt idx="37626">PT</cx:pt>
          <cx:pt idx="37627">PT</cx:pt>
          <cx:pt idx="37628">PT</cx:pt>
          <cx:pt idx="37629">PT</cx:pt>
          <cx:pt idx="37630">PT</cx:pt>
          <cx:pt idx="37631">PT</cx:pt>
          <cx:pt idx="37632">PT</cx:pt>
          <cx:pt idx="37633">PT</cx:pt>
          <cx:pt idx="37634">PT</cx:pt>
          <cx:pt idx="37635">PT</cx:pt>
          <cx:pt idx="37636">PT</cx:pt>
          <cx:pt idx="37637">PT</cx:pt>
          <cx:pt idx="37638">PT</cx:pt>
          <cx:pt idx="37639">PT</cx:pt>
          <cx:pt idx="37640">PT</cx:pt>
          <cx:pt idx="37641">PT</cx:pt>
          <cx:pt idx="37642">PT</cx:pt>
          <cx:pt idx="37643">PT</cx:pt>
          <cx:pt idx="37644">PT</cx:pt>
          <cx:pt idx="37645">PT</cx:pt>
          <cx:pt idx="37646">PT</cx:pt>
          <cx:pt idx="37647">PT</cx:pt>
          <cx:pt idx="37648">PT</cx:pt>
          <cx:pt idx="37649">PT</cx:pt>
          <cx:pt idx="37650">PT</cx:pt>
          <cx:pt idx="37651">PT</cx:pt>
          <cx:pt idx="37652">PT</cx:pt>
          <cx:pt idx="37653">PT</cx:pt>
          <cx:pt idx="37654">PT</cx:pt>
          <cx:pt idx="37655">PT</cx:pt>
          <cx:pt idx="37656">PT</cx:pt>
          <cx:pt idx="37657">PT</cx:pt>
          <cx:pt idx="37658">PT</cx:pt>
          <cx:pt idx="37659">PT</cx:pt>
          <cx:pt idx="37660">PT</cx:pt>
          <cx:pt idx="37661">PT</cx:pt>
          <cx:pt idx="37662">PT</cx:pt>
          <cx:pt idx="37663">PT</cx:pt>
          <cx:pt idx="37664">PT</cx:pt>
          <cx:pt idx="37665">PT</cx:pt>
          <cx:pt idx="37666">PT</cx:pt>
          <cx:pt idx="37667">PT</cx:pt>
          <cx:pt idx="37668">PT</cx:pt>
          <cx:pt idx="37669">PT</cx:pt>
          <cx:pt idx="37670">PT</cx:pt>
          <cx:pt idx="37671">PT</cx:pt>
          <cx:pt idx="37672">PT</cx:pt>
          <cx:pt idx="37673">PT</cx:pt>
          <cx:pt idx="37674">PT</cx:pt>
          <cx:pt idx="37675">PT</cx:pt>
          <cx:pt idx="37676">PT</cx:pt>
          <cx:pt idx="37677">PT</cx:pt>
          <cx:pt idx="37678">PT</cx:pt>
          <cx:pt idx="37679">PT</cx:pt>
          <cx:pt idx="37680">PT</cx:pt>
          <cx:pt idx="37681">PT</cx:pt>
          <cx:pt idx="37682">PT</cx:pt>
          <cx:pt idx="37683">PT</cx:pt>
          <cx:pt idx="37684">PT</cx:pt>
          <cx:pt idx="37685">PT</cx:pt>
          <cx:pt idx="37686">PT</cx:pt>
          <cx:pt idx="37687">PT</cx:pt>
          <cx:pt idx="37688">PT</cx:pt>
          <cx:pt idx="37689">PT</cx:pt>
          <cx:pt idx="37690">PT</cx:pt>
          <cx:pt idx="37691">PT</cx:pt>
          <cx:pt idx="37692">PT</cx:pt>
          <cx:pt idx="37693">PT</cx:pt>
          <cx:pt idx="37694">PT</cx:pt>
          <cx:pt idx="37695">PT</cx:pt>
          <cx:pt idx="37696">PT</cx:pt>
          <cx:pt idx="37697">PT</cx:pt>
          <cx:pt idx="37698">PT</cx:pt>
          <cx:pt idx="37699">PT</cx:pt>
          <cx:pt idx="37700">PT</cx:pt>
          <cx:pt idx="37701">PT</cx:pt>
          <cx:pt idx="37702">PT</cx:pt>
          <cx:pt idx="37703">PT</cx:pt>
          <cx:pt idx="37704">PT</cx:pt>
          <cx:pt idx="37705">PT</cx:pt>
          <cx:pt idx="37706">PT</cx:pt>
          <cx:pt idx="37707">PT</cx:pt>
          <cx:pt idx="37708">PT</cx:pt>
          <cx:pt idx="37709">PT</cx:pt>
          <cx:pt idx="37710">PT</cx:pt>
          <cx:pt idx="37711">PT</cx:pt>
          <cx:pt idx="37712">PT</cx:pt>
          <cx:pt idx="37713">PT</cx:pt>
          <cx:pt idx="37714">PT</cx:pt>
          <cx:pt idx="37715">PT</cx:pt>
          <cx:pt idx="37716">PT</cx:pt>
          <cx:pt idx="37717">PT</cx:pt>
          <cx:pt idx="37718">PT</cx:pt>
          <cx:pt idx="37719">PT</cx:pt>
          <cx:pt idx="37720">PT</cx:pt>
          <cx:pt idx="37721">PT</cx:pt>
          <cx:pt idx="37722">PT</cx:pt>
          <cx:pt idx="37723">PT</cx:pt>
          <cx:pt idx="37724">PT</cx:pt>
          <cx:pt idx="37725">PT</cx:pt>
          <cx:pt idx="37726">PT</cx:pt>
          <cx:pt idx="37727">PT</cx:pt>
          <cx:pt idx="37728">PT</cx:pt>
          <cx:pt idx="37729">PT</cx:pt>
          <cx:pt idx="37730">PT</cx:pt>
          <cx:pt idx="37731">PT</cx:pt>
          <cx:pt idx="37732">PT</cx:pt>
          <cx:pt idx="37733">PT</cx:pt>
          <cx:pt idx="37734">PT</cx:pt>
          <cx:pt idx="37735">PT</cx:pt>
          <cx:pt idx="37736">PT</cx:pt>
          <cx:pt idx="37737">PT</cx:pt>
          <cx:pt idx="37738">PT</cx:pt>
          <cx:pt idx="37739">PT</cx:pt>
          <cx:pt idx="37740">PT</cx:pt>
          <cx:pt idx="37741">PT</cx:pt>
          <cx:pt idx="37742">PT</cx:pt>
          <cx:pt idx="37743">PT</cx:pt>
          <cx:pt idx="37744">PT</cx:pt>
          <cx:pt idx="37745">PT</cx:pt>
          <cx:pt idx="37746">PT</cx:pt>
          <cx:pt idx="37747">PT</cx:pt>
          <cx:pt idx="37748">PT</cx:pt>
          <cx:pt idx="37749">PT</cx:pt>
          <cx:pt idx="37750">PT</cx:pt>
          <cx:pt idx="37751">PT</cx:pt>
          <cx:pt idx="37752">PT</cx:pt>
          <cx:pt idx="37753">PT</cx:pt>
          <cx:pt idx="37754">PT</cx:pt>
          <cx:pt idx="37755">PT</cx:pt>
          <cx:pt idx="37756">PT</cx:pt>
          <cx:pt idx="37757">PT</cx:pt>
          <cx:pt idx="37758">PT</cx:pt>
          <cx:pt idx="37759">PT</cx:pt>
          <cx:pt idx="37760">PT</cx:pt>
          <cx:pt idx="37761">PT</cx:pt>
          <cx:pt idx="37762">PT</cx:pt>
          <cx:pt idx="37763">PT</cx:pt>
          <cx:pt idx="37764">PT</cx:pt>
          <cx:pt idx="37765">PT</cx:pt>
          <cx:pt idx="37766">PT</cx:pt>
          <cx:pt idx="37767">PT</cx:pt>
          <cx:pt idx="37768">PT</cx:pt>
          <cx:pt idx="37769">PT</cx:pt>
          <cx:pt idx="37770">PT</cx:pt>
          <cx:pt idx="37771">PT</cx:pt>
          <cx:pt idx="37772">PT</cx:pt>
          <cx:pt idx="37773">PT</cx:pt>
          <cx:pt idx="37774">PT</cx:pt>
          <cx:pt idx="37775">PT</cx:pt>
          <cx:pt idx="37776">PT</cx:pt>
          <cx:pt idx="37777">PT</cx:pt>
          <cx:pt idx="37778">PT</cx:pt>
          <cx:pt idx="37779">PT</cx:pt>
          <cx:pt idx="37780">PT</cx:pt>
          <cx:pt idx="37781">PT</cx:pt>
          <cx:pt idx="37782">PT</cx:pt>
          <cx:pt idx="37783">PT</cx:pt>
          <cx:pt idx="37784">PT</cx:pt>
          <cx:pt idx="37785">PT</cx:pt>
          <cx:pt idx="37786">PT</cx:pt>
          <cx:pt idx="37787">PT</cx:pt>
          <cx:pt idx="37788">PT</cx:pt>
          <cx:pt idx="37789">PT</cx:pt>
          <cx:pt idx="37790">PT</cx:pt>
          <cx:pt idx="37791">PT</cx:pt>
          <cx:pt idx="37792">PT</cx:pt>
          <cx:pt idx="37793">PT</cx:pt>
          <cx:pt idx="37794">PT</cx:pt>
          <cx:pt idx="37795">PT</cx:pt>
          <cx:pt idx="37796">PT</cx:pt>
          <cx:pt idx="37797">PT</cx:pt>
          <cx:pt idx="37798">PT</cx:pt>
          <cx:pt idx="37799">PT</cx:pt>
          <cx:pt idx="37800">PT</cx:pt>
          <cx:pt idx="37801">PT</cx:pt>
          <cx:pt idx="37802">PT</cx:pt>
          <cx:pt idx="37803">PT</cx:pt>
          <cx:pt idx="37804">PT</cx:pt>
          <cx:pt idx="37805">PT</cx:pt>
          <cx:pt idx="37806">PT</cx:pt>
          <cx:pt idx="37807">PT</cx:pt>
          <cx:pt idx="37808">PT</cx:pt>
          <cx:pt idx="37809">PT</cx:pt>
          <cx:pt idx="37810">PT</cx:pt>
          <cx:pt idx="37811">PT</cx:pt>
          <cx:pt idx="37812">PT</cx:pt>
          <cx:pt idx="37813">PT</cx:pt>
          <cx:pt idx="37814">PT</cx:pt>
          <cx:pt idx="37815">PT</cx:pt>
          <cx:pt idx="37816">PT</cx:pt>
          <cx:pt idx="37817">PT</cx:pt>
          <cx:pt idx="37818">PT</cx:pt>
          <cx:pt idx="37819">PT</cx:pt>
          <cx:pt idx="37820">PT</cx:pt>
          <cx:pt idx="37821">PT</cx:pt>
          <cx:pt idx="37822">PT</cx:pt>
          <cx:pt idx="37823">PT</cx:pt>
          <cx:pt idx="37824">PT</cx:pt>
          <cx:pt idx="37825">PT</cx:pt>
          <cx:pt idx="37826">PT</cx:pt>
          <cx:pt idx="37827">PT</cx:pt>
          <cx:pt idx="37828">PT</cx:pt>
          <cx:pt idx="37829">PT</cx:pt>
          <cx:pt idx="37830">PT</cx:pt>
          <cx:pt idx="37831">PT</cx:pt>
          <cx:pt idx="37832">PT</cx:pt>
          <cx:pt idx="37833">PT</cx:pt>
          <cx:pt idx="37834">PT</cx:pt>
          <cx:pt idx="37835">PT</cx:pt>
          <cx:pt idx="37836">PT</cx:pt>
          <cx:pt idx="37837">PT</cx:pt>
          <cx:pt idx="37838">PT</cx:pt>
          <cx:pt idx="37839">PT</cx:pt>
          <cx:pt idx="37840">PT</cx:pt>
          <cx:pt idx="37841">PT</cx:pt>
          <cx:pt idx="37842">PT</cx:pt>
          <cx:pt idx="37843">PT</cx:pt>
          <cx:pt idx="37844">PT</cx:pt>
          <cx:pt idx="37845">PT</cx:pt>
          <cx:pt idx="37846">PT</cx:pt>
          <cx:pt idx="37847">PT</cx:pt>
          <cx:pt idx="37848">PT</cx:pt>
          <cx:pt idx="37849">PT</cx:pt>
          <cx:pt idx="37850">PT</cx:pt>
          <cx:pt idx="37851">PT</cx:pt>
          <cx:pt idx="37852">PT</cx:pt>
          <cx:pt idx="37853">PT</cx:pt>
          <cx:pt idx="37854">PT</cx:pt>
          <cx:pt idx="37855">PT</cx:pt>
          <cx:pt idx="37856">PT</cx:pt>
          <cx:pt idx="37857">PT</cx:pt>
          <cx:pt idx="37858">PT</cx:pt>
          <cx:pt idx="37859">PT</cx:pt>
          <cx:pt idx="37860">PT</cx:pt>
          <cx:pt idx="37861">PT</cx:pt>
          <cx:pt idx="37862">PT</cx:pt>
          <cx:pt idx="37863">PT</cx:pt>
          <cx:pt idx="37864">PT</cx:pt>
          <cx:pt idx="37865">PT</cx:pt>
          <cx:pt idx="37866">PT</cx:pt>
          <cx:pt idx="37867">PT</cx:pt>
          <cx:pt idx="37868">PT</cx:pt>
          <cx:pt idx="37869">PT</cx:pt>
          <cx:pt idx="37870">PT</cx:pt>
          <cx:pt idx="37871">PT</cx:pt>
          <cx:pt idx="37872">PT</cx:pt>
          <cx:pt idx="37873">PT</cx:pt>
          <cx:pt idx="37874">PT</cx:pt>
          <cx:pt idx="37875">PT</cx:pt>
          <cx:pt idx="37876">PT</cx:pt>
          <cx:pt idx="37877">PT</cx:pt>
          <cx:pt idx="37878">PT</cx:pt>
          <cx:pt idx="37879">PT</cx:pt>
          <cx:pt idx="37880">PT</cx:pt>
          <cx:pt idx="37881">PT</cx:pt>
          <cx:pt idx="37882">PT</cx:pt>
          <cx:pt idx="37883">PT</cx:pt>
          <cx:pt idx="37884">PT</cx:pt>
          <cx:pt idx="37885">PT</cx:pt>
          <cx:pt idx="37886">PT</cx:pt>
          <cx:pt idx="37887">PT</cx:pt>
          <cx:pt idx="37888">PT</cx:pt>
          <cx:pt idx="37889">PT</cx:pt>
          <cx:pt idx="37890">PT</cx:pt>
          <cx:pt idx="37891">PT</cx:pt>
          <cx:pt idx="37892">PT</cx:pt>
          <cx:pt idx="37893">PT</cx:pt>
          <cx:pt idx="37894">PT</cx:pt>
          <cx:pt idx="37895">PT</cx:pt>
          <cx:pt idx="37896">PT</cx:pt>
          <cx:pt idx="37897">PT</cx:pt>
          <cx:pt idx="37898">PT</cx:pt>
          <cx:pt idx="37899">PT</cx:pt>
          <cx:pt idx="37900">PT</cx:pt>
          <cx:pt idx="37901">PT</cx:pt>
          <cx:pt idx="37902">PT</cx:pt>
          <cx:pt idx="37903">PT</cx:pt>
          <cx:pt idx="37904">PT</cx:pt>
          <cx:pt idx="37905">PT</cx:pt>
          <cx:pt idx="37906">PT</cx:pt>
          <cx:pt idx="37907">PT</cx:pt>
          <cx:pt idx="37908">PT</cx:pt>
          <cx:pt idx="37909">PT</cx:pt>
          <cx:pt idx="37910">PT</cx:pt>
          <cx:pt idx="37911">PT</cx:pt>
          <cx:pt idx="37912">PT</cx:pt>
          <cx:pt idx="37913">PT</cx:pt>
          <cx:pt idx="37914">PT</cx:pt>
          <cx:pt idx="37915">PT</cx:pt>
          <cx:pt idx="37916">PT</cx:pt>
          <cx:pt idx="37917">PT</cx:pt>
          <cx:pt idx="37918">PT</cx:pt>
          <cx:pt idx="37919">PT</cx:pt>
          <cx:pt idx="37920">PT</cx:pt>
          <cx:pt idx="37921">PT</cx:pt>
          <cx:pt idx="37922">PT</cx:pt>
          <cx:pt idx="37923">PT</cx:pt>
          <cx:pt idx="37924">PT</cx:pt>
          <cx:pt idx="37925">PT</cx:pt>
          <cx:pt idx="37926">PT</cx:pt>
          <cx:pt idx="37927">PT</cx:pt>
          <cx:pt idx="37928">PT</cx:pt>
          <cx:pt idx="37929">PT</cx:pt>
          <cx:pt idx="37930">PT</cx:pt>
          <cx:pt idx="37931">PT</cx:pt>
          <cx:pt idx="37932">PT</cx:pt>
          <cx:pt idx="37933">PT</cx:pt>
          <cx:pt idx="37934">PT</cx:pt>
          <cx:pt idx="37935">PT</cx:pt>
          <cx:pt idx="37936">PT</cx:pt>
          <cx:pt idx="37937">PT</cx:pt>
          <cx:pt idx="37938">PT</cx:pt>
          <cx:pt idx="37939">PT</cx:pt>
          <cx:pt idx="37940">PT</cx:pt>
          <cx:pt idx="37941">PT</cx:pt>
          <cx:pt idx="37942">PT</cx:pt>
          <cx:pt idx="37943">PT</cx:pt>
          <cx:pt idx="37944">PT</cx:pt>
          <cx:pt idx="37945">PT</cx:pt>
          <cx:pt idx="37946">PT</cx:pt>
          <cx:pt idx="37947">PT</cx:pt>
          <cx:pt idx="37948">PT</cx:pt>
          <cx:pt idx="37949">PT</cx:pt>
          <cx:pt idx="37950">PT</cx:pt>
          <cx:pt idx="37951">PT</cx:pt>
          <cx:pt idx="37952">PT</cx:pt>
          <cx:pt idx="37953">PT</cx:pt>
          <cx:pt idx="37954">PT</cx:pt>
          <cx:pt idx="37955">PT</cx:pt>
          <cx:pt idx="37956">PT</cx:pt>
          <cx:pt idx="37957">PT</cx:pt>
          <cx:pt idx="37958">PT</cx:pt>
          <cx:pt idx="37959">PT</cx:pt>
          <cx:pt idx="37960">PT</cx:pt>
          <cx:pt idx="37961">PT</cx:pt>
          <cx:pt idx="37962">PT</cx:pt>
          <cx:pt idx="37963">PT</cx:pt>
          <cx:pt idx="37964">PT</cx:pt>
          <cx:pt idx="37965">PT</cx:pt>
          <cx:pt idx="37966">PT</cx:pt>
          <cx:pt idx="37967">PT</cx:pt>
          <cx:pt idx="37968">PT</cx:pt>
          <cx:pt idx="37969">PT</cx:pt>
          <cx:pt idx="37970">PT</cx:pt>
          <cx:pt idx="37971">PT</cx:pt>
          <cx:pt idx="37972">PT</cx:pt>
          <cx:pt idx="37973">PT</cx:pt>
          <cx:pt idx="37974">PT</cx:pt>
          <cx:pt idx="37975">PT</cx:pt>
          <cx:pt idx="37976">PT</cx:pt>
          <cx:pt idx="37977">PT</cx:pt>
          <cx:pt idx="37978">PT</cx:pt>
          <cx:pt idx="37979">PT</cx:pt>
          <cx:pt idx="37980">PT</cx:pt>
          <cx:pt idx="37981">PT</cx:pt>
          <cx:pt idx="37982">PT</cx:pt>
          <cx:pt idx="37983">PT</cx:pt>
          <cx:pt idx="37984">PT</cx:pt>
          <cx:pt idx="37985">PT</cx:pt>
          <cx:pt idx="37986">PT</cx:pt>
          <cx:pt idx="37987">PT</cx:pt>
          <cx:pt idx="37988">PT</cx:pt>
          <cx:pt idx="37989">PT</cx:pt>
          <cx:pt idx="37990">PT</cx:pt>
          <cx:pt idx="37991">PT</cx:pt>
          <cx:pt idx="37992">PT</cx:pt>
          <cx:pt idx="37993">PT</cx:pt>
          <cx:pt idx="37994">PT</cx:pt>
          <cx:pt idx="37995">PT</cx:pt>
          <cx:pt idx="37996">PT</cx:pt>
          <cx:pt idx="37997">PT</cx:pt>
          <cx:pt idx="37998">PT</cx:pt>
          <cx:pt idx="37999">PT</cx:pt>
          <cx:pt idx="38000">PT</cx:pt>
          <cx:pt idx="38001">PT</cx:pt>
          <cx:pt idx="38002">PT</cx:pt>
          <cx:pt idx="38003">PT</cx:pt>
          <cx:pt idx="38004">PT</cx:pt>
          <cx:pt idx="38005">PT</cx:pt>
          <cx:pt idx="38006">PT</cx:pt>
          <cx:pt idx="38007">PT</cx:pt>
          <cx:pt idx="38008">PT</cx:pt>
          <cx:pt idx="38009">PT</cx:pt>
          <cx:pt idx="38010">PT</cx:pt>
          <cx:pt idx="38011">PT</cx:pt>
          <cx:pt idx="38012">PT</cx:pt>
          <cx:pt idx="38013">PT</cx:pt>
          <cx:pt idx="38014">PT</cx:pt>
          <cx:pt idx="38015">PT</cx:pt>
          <cx:pt idx="38016">PT</cx:pt>
          <cx:pt idx="38017">PT</cx:pt>
          <cx:pt idx="38018">PT</cx:pt>
          <cx:pt idx="38019">PT</cx:pt>
          <cx:pt idx="38020">PT</cx:pt>
          <cx:pt idx="38021">PT</cx:pt>
          <cx:pt idx="38022">PT</cx:pt>
          <cx:pt idx="38023">PT</cx:pt>
          <cx:pt idx="38024">PT</cx:pt>
          <cx:pt idx="38025">PT</cx:pt>
          <cx:pt idx="38026">PT</cx:pt>
          <cx:pt idx="38027">PT</cx:pt>
          <cx:pt idx="38028">PT</cx:pt>
          <cx:pt idx="38029">PT</cx:pt>
          <cx:pt idx="38030">PT</cx:pt>
          <cx:pt idx="38031">PT</cx:pt>
          <cx:pt idx="38032">PT</cx:pt>
          <cx:pt idx="38033">PT</cx:pt>
          <cx:pt idx="38034">PT</cx:pt>
          <cx:pt idx="38035">PT</cx:pt>
          <cx:pt idx="38036">PT</cx:pt>
          <cx:pt idx="38037">PT</cx:pt>
          <cx:pt idx="38038">PT</cx:pt>
          <cx:pt idx="38039">PT</cx:pt>
          <cx:pt idx="38040">PT</cx:pt>
          <cx:pt idx="38041">PT</cx:pt>
          <cx:pt idx="38042">PT</cx:pt>
          <cx:pt idx="38043">PT</cx:pt>
          <cx:pt idx="38044">PT</cx:pt>
          <cx:pt idx="38045">PT</cx:pt>
          <cx:pt idx="38046">PT</cx:pt>
          <cx:pt idx="38047">PT</cx:pt>
          <cx:pt idx="38048">PT</cx:pt>
          <cx:pt idx="38049">PT</cx:pt>
          <cx:pt idx="38050">PT</cx:pt>
          <cx:pt idx="38051">PT</cx:pt>
          <cx:pt idx="38052">PT</cx:pt>
          <cx:pt idx="38053">PT</cx:pt>
          <cx:pt idx="38054">PT</cx:pt>
          <cx:pt idx="38055">PT</cx:pt>
          <cx:pt idx="38056">PT</cx:pt>
          <cx:pt idx="38057">PT</cx:pt>
          <cx:pt idx="38058">PT</cx:pt>
          <cx:pt idx="38059">PT</cx:pt>
          <cx:pt idx="38060">PT</cx:pt>
          <cx:pt idx="38061">PT</cx:pt>
          <cx:pt idx="38062">PT</cx:pt>
          <cx:pt idx="38063">PT</cx:pt>
          <cx:pt idx="38064">PT</cx:pt>
          <cx:pt idx="38065">PT</cx:pt>
          <cx:pt idx="38066">PT</cx:pt>
          <cx:pt idx="38067">PT</cx:pt>
          <cx:pt idx="38068">PT</cx:pt>
          <cx:pt idx="38069">PT</cx:pt>
          <cx:pt idx="38070">PT</cx:pt>
          <cx:pt idx="38071">PT</cx:pt>
          <cx:pt idx="38072">PT</cx:pt>
          <cx:pt idx="38073">PT</cx:pt>
          <cx:pt idx="38074">PT</cx:pt>
          <cx:pt idx="38075">PT</cx:pt>
          <cx:pt idx="38076">PT</cx:pt>
          <cx:pt idx="38077">PT</cx:pt>
          <cx:pt idx="38078">PT</cx:pt>
          <cx:pt idx="38079">PT</cx:pt>
          <cx:pt idx="38080">PT</cx:pt>
          <cx:pt idx="38081">PT</cx:pt>
          <cx:pt idx="38082">PT</cx:pt>
          <cx:pt idx="38083">PT</cx:pt>
          <cx:pt idx="38084">PT</cx:pt>
          <cx:pt idx="38085">PT</cx:pt>
          <cx:pt idx="38086">PT</cx:pt>
          <cx:pt idx="38087">PT</cx:pt>
          <cx:pt idx="38088">PT</cx:pt>
          <cx:pt idx="38089">PT</cx:pt>
          <cx:pt idx="38090">PT</cx:pt>
          <cx:pt idx="38091">PT</cx:pt>
          <cx:pt idx="38092">PT</cx:pt>
          <cx:pt idx="38093">PT</cx:pt>
          <cx:pt idx="38094">PT</cx:pt>
          <cx:pt idx="38095">PT</cx:pt>
          <cx:pt idx="38096">PT</cx:pt>
          <cx:pt idx="38097">PT</cx:pt>
          <cx:pt idx="38098">PT</cx:pt>
          <cx:pt idx="38099">PT</cx:pt>
          <cx:pt idx="38100">PT</cx:pt>
          <cx:pt idx="38101">PT</cx:pt>
          <cx:pt idx="38102">PT</cx:pt>
          <cx:pt idx="38103">PT</cx:pt>
          <cx:pt idx="38104">PT</cx:pt>
          <cx:pt idx="38105">PT</cx:pt>
          <cx:pt idx="38106">PT</cx:pt>
          <cx:pt idx="38107">PT</cx:pt>
          <cx:pt idx="38108">PT</cx:pt>
          <cx:pt idx="38109">PT</cx:pt>
          <cx:pt idx="38110">PT</cx:pt>
          <cx:pt idx="38111">PT</cx:pt>
          <cx:pt idx="38112">PT</cx:pt>
          <cx:pt idx="38113">PT</cx:pt>
          <cx:pt idx="38114">PT</cx:pt>
          <cx:pt idx="38115">PT</cx:pt>
          <cx:pt idx="38116">PT</cx:pt>
          <cx:pt idx="38117">PT</cx:pt>
          <cx:pt idx="38118">PT</cx:pt>
          <cx:pt idx="38119">PT</cx:pt>
          <cx:pt idx="38120">PT</cx:pt>
          <cx:pt idx="38121">PT</cx:pt>
          <cx:pt idx="38122">PT</cx:pt>
          <cx:pt idx="38123">PT</cx:pt>
          <cx:pt idx="38124">PT</cx:pt>
          <cx:pt idx="38125">PT</cx:pt>
          <cx:pt idx="38126">PT</cx:pt>
          <cx:pt idx="38127">PT</cx:pt>
          <cx:pt idx="38128">PT</cx:pt>
          <cx:pt idx="38129">PT</cx:pt>
          <cx:pt idx="38130">PT</cx:pt>
          <cx:pt idx="38131">PT</cx:pt>
          <cx:pt idx="38132">PT</cx:pt>
          <cx:pt idx="38133">PT</cx:pt>
          <cx:pt idx="38134">PT</cx:pt>
          <cx:pt idx="38135">PT</cx:pt>
          <cx:pt idx="38136">PT</cx:pt>
          <cx:pt idx="38137">PT</cx:pt>
          <cx:pt idx="38138">PT</cx:pt>
          <cx:pt idx="38139">PT</cx:pt>
          <cx:pt idx="38140">PT</cx:pt>
          <cx:pt idx="38141">PT</cx:pt>
          <cx:pt idx="38142">PT</cx:pt>
          <cx:pt idx="38143">PT</cx:pt>
          <cx:pt idx="38144">PT</cx:pt>
          <cx:pt idx="38145">PT</cx:pt>
          <cx:pt idx="38146">PT</cx:pt>
          <cx:pt idx="38147">PT</cx:pt>
          <cx:pt idx="38148">PT</cx:pt>
          <cx:pt idx="38149">PT</cx:pt>
          <cx:pt idx="38150">PT</cx:pt>
          <cx:pt idx="38151">PT</cx:pt>
          <cx:pt idx="38152">PT</cx:pt>
          <cx:pt idx="38153">PT</cx:pt>
          <cx:pt idx="38154">PT</cx:pt>
          <cx:pt idx="38155">PT</cx:pt>
          <cx:pt idx="38156">PT</cx:pt>
          <cx:pt idx="38157">PT</cx:pt>
          <cx:pt idx="38158">PT</cx:pt>
          <cx:pt idx="38159">PT</cx:pt>
          <cx:pt idx="38160">PT</cx:pt>
          <cx:pt idx="38161">PT</cx:pt>
          <cx:pt idx="38162">PT</cx:pt>
          <cx:pt idx="38163">PT</cx:pt>
          <cx:pt idx="38164">PT</cx:pt>
          <cx:pt idx="38165">PT</cx:pt>
          <cx:pt idx="38166">PT</cx:pt>
          <cx:pt idx="38167">PT</cx:pt>
          <cx:pt idx="38168">PT</cx:pt>
          <cx:pt idx="38169">PT</cx:pt>
          <cx:pt idx="38170">PT</cx:pt>
          <cx:pt idx="38171">PT</cx:pt>
          <cx:pt idx="38172">PT</cx:pt>
          <cx:pt idx="38173">PT</cx:pt>
          <cx:pt idx="38174">PT</cx:pt>
          <cx:pt idx="38175">PT</cx:pt>
          <cx:pt idx="38176">PT</cx:pt>
          <cx:pt idx="38177">PT</cx:pt>
          <cx:pt idx="38178">PT</cx:pt>
          <cx:pt idx="38179">PT</cx:pt>
          <cx:pt idx="38180">PT</cx:pt>
          <cx:pt idx="38181">PT</cx:pt>
          <cx:pt idx="38182">PT</cx:pt>
          <cx:pt idx="38183">PT</cx:pt>
          <cx:pt idx="38184">PT</cx:pt>
          <cx:pt idx="38185">PT</cx:pt>
          <cx:pt idx="38186">PT</cx:pt>
          <cx:pt idx="38187">PT</cx:pt>
          <cx:pt idx="38188">PT</cx:pt>
          <cx:pt idx="38189">PT</cx:pt>
          <cx:pt idx="38190">PT</cx:pt>
          <cx:pt idx="38191">PT</cx:pt>
          <cx:pt idx="38192">PT</cx:pt>
          <cx:pt idx="38193">PT</cx:pt>
          <cx:pt idx="38194">PT</cx:pt>
          <cx:pt idx="38195">PT</cx:pt>
          <cx:pt idx="38196">PT</cx:pt>
          <cx:pt idx="38197">PT</cx:pt>
          <cx:pt idx="38198">PT</cx:pt>
          <cx:pt idx="38199">PT</cx:pt>
          <cx:pt idx="38200">PT</cx:pt>
          <cx:pt idx="38201">PT</cx:pt>
          <cx:pt idx="38202">PT</cx:pt>
          <cx:pt idx="38203">PT</cx:pt>
          <cx:pt idx="38204">PT</cx:pt>
          <cx:pt idx="38205">PT</cx:pt>
          <cx:pt idx="38206">PT</cx:pt>
          <cx:pt idx="38207">PT</cx:pt>
          <cx:pt idx="38208">PT</cx:pt>
          <cx:pt idx="38209">PT</cx:pt>
          <cx:pt idx="38210">PT</cx:pt>
          <cx:pt idx="38211">PT</cx:pt>
          <cx:pt idx="38212">PT</cx:pt>
          <cx:pt idx="38213">PT</cx:pt>
          <cx:pt idx="38214">PT</cx:pt>
          <cx:pt idx="38215">PT</cx:pt>
          <cx:pt idx="38216">PT</cx:pt>
          <cx:pt idx="38217">PT</cx:pt>
          <cx:pt idx="38218">PT</cx:pt>
          <cx:pt idx="38219">PT</cx:pt>
          <cx:pt idx="38220">PT</cx:pt>
          <cx:pt idx="38221">PT</cx:pt>
          <cx:pt idx="38222">PT</cx:pt>
          <cx:pt idx="38223">PT</cx:pt>
          <cx:pt idx="38224">PT</cx:pt>
          <cx:pt idx="38225">PT</cx:pt>
          <cx:pt idx="38226">PT</cx:pt>
          <cx:pt idx="38227">PT</cx:pt>
          <cx:pt idx="38228">PT</cx:pt>
          <cx:pt idx="38229">PT</cx:pt>
          <cx:pt idx="38230">PT</cx:pt>
          <cx:pt idx="38231">PT</cx:pt>
          <cx:pt idx="38232">PT</cx:pt>
          <cx:pt idx="38233">PT</cx:pt>
          <cx:pt idx="38234">PT</cx:pt>
          <cx:pt idx="38235">PT</cx:pt>
          <cx:pt idx="38236">PT</cx:pt>
          <cx:pt idx="38237">PT</cx:pt>
          <cx:pt idx="38238">PT</cx:pt>
          <cx:pt idx="38239">PT</cx:pt>
          <cx:pt idx="38240">PT</cx:pt>
          <cx:pt idx="38241">PT</cx:pt>
          <cx:pt idx="38242">PT</cx:pt>
          <cx:pt idx="38243">PT</cx:pt>
          <cx:pt idx="38244">PT</cx:pt>
          <cx:pt idx="38245">PT</cx:pt>
          <cx:pt idx="38246">PT</cx:pt>
          <cx:pt idx="38247">PT</cx:pt>
          <cx:pt idx="38248">PT</cx:pt>
          <cx:pt idx="38249">PT</cx:pt>
          <cx:pt idx="38250">PT</cx:pt>
          <cx:pt idx="38251">PT</cx:pt>
          <cx:pt idx="38252">PT</cx:pt>
          <cx:pt idx="38253">PT</cx:pt>
          <cx:pt idx="38254">PT</cx:pt>
          <cx:pt idx="38255">PT</cx:pt>
          <cx:pt idx="38256">PT</cx:pt>
          <cx:pt idx="38257">PT</cx:pt>
          <cx:pt idx="38258">PT</cx:pt>
          <cx:pt idx="38259">PT</cx:pt>
          <cx:pt idx="38260">PT</cx:pt>
          <cx:pt idx="38261">PT</cx:pt>
          <cx:pt idx="38262">PT</cx:pt>
          <cx:pt idx="38263">PT</cx:pt>
          <cx:pt idx="38264">PT</cx:pt>
          <cx:pt idx="38265">PT</cx:pt>
          <cx:pt idx="38266">PT</cx:pt>
          <cx:pt idx="38267">PT</cx:pt>
          <cx:pt idx="38268">PT</cx:pt>
          <cx:pt idx="38269">PT</cx:pt>
          <cx:pt idx="38270">PT</cx:pt>
          <cx:pt idx="38271">PT</cx:pt>
          <cx:pt idx="38272">PT</cx:pt>
          <cx:pt idx="38273">PT</cx:pt>
          <cx:pt idx="38274">PT</cx:pt>
          <cx:pt idx="38275">PT</cx:pt>
          <cx:pt idx="38276">PT</cx:pt>
          <cx:pt idx="38277">PT</cx:pt>
          <cx:pt idx="38278">PT</cx:pt>
          <cx:pt idx="38279">PT</cx:pt>
          <cx:pt idx="38280">PT</cx:pt>
          <cx:pt idx="38281">PT</cx:pt>
          <cx:pt idx="38282">PT</cx:pt>
          <cx:pt idx="38283">PT</cx:pt>
          <cx:pt idx="38284">PT</cx:pt>
          <cx:pt idx="38285">PT</cx:pt>
          <cx:pt idx="38286">PT</cx:pt>
          <cx:pt idx="38287">PT</cx:pt>
          <cx:pt idx="38288">PT</cx:pt>
          <cx:pt idx="38289">PT</cx:pt>
          <cx:pt idx="38290">PT</cx:pt>
          <cx:pt idx="38291">PT</cx:pt>
          <cx:pt idx="38292">PT</cx:pt>
          <cx:pt idx="38293">PT</cx:pt>
          <cx:pt idx="38294">PT</cx:pt>
          <cx:pt idx="38295">PT</cx:pt>
          <cx:pt idx="38296">PT</cx:pt>
          <cx:pt idx="38297">PT</cx:pt>
          <cx:pt idx="38298">PT</cx:pt>
          <cx:pt idx="38299">PT</cx:pt>
          <cx:pt idx="38300">PT</cx:pt>
          <cx:pt idx="38301">PT</cx:pt>
          <cx:pt idx="38302">PT</cx:pt>
          <cx:pt idx="38303">PT</cx:pt>
          <cx:pt idx="38304">PT</cx:pt>
          <cx:pt idx="38305">PT</cx:pt>
          <cx:pt idx="38306">PT</cx:pt>
          <cx:pt idx="38307">PT</cx:pt>
          <cx:pt idx="38308">PT</cx:pt>
          <cx:pt idx="38309">PT</cx:pt>
          <cx:pt idx="38310">PT</cx:pt>
          <cx:pt idx="38311">PT</cx:pt>
          <cx:pt idx="38312">PT</cx:pt>
          <cx:pt idx="38313">PT</cx:pt>
          <cx:pt idx="38314">PT</cx:pt>
          <cx:pt idx="38315">PT</cx:pt>
          <cx:pt idx="38316">PT</cx:pt>
          <cx:pt idx="38317">PT</cx:pt>
          <cx:pt idx="38318">PT</cx:pt>
          <cx:pt idx="38319">PT</cx:pt>
          <cx:pt idx="38320">PT</cx:pt>
          <cx:pt idx="38321">PT</cx:pt>
          <cx:pt idx="38322">PT</cx:pt>
          <cx:pt idx="38323">PT</cx:pt>
          <cx:pt idx="38324">PT</cx:pt>
          <cx:pt idx="38325">PT</cx:pt>
          <cx:pt idx="38326">PT</cx:pt>
          <cx:pt idx="38327">PT</cx:pt>
          <cx:pt idx="38328">PT</cx:pt>
          <cx:pt idx="38329">PT</cx:pt>
          <cx:pt idx="38330">PT</cx:pt>
          <cx:pt idx="38331">PT</cx:pt>
          <cx:pt idx="38332">PT</cx:pt>
          <cx:pt idx="38333">PT</cx:pt>
          <cx:pt idx="38334">PT</cx:pt>
          <cx:pt idx="38335">PT</cx:pt>
          <cx:pt idx="38336">PT</cx:pt>
          <cx:pt idx="38337">PT</cx:pt>
          <cx:pt idx="38338">PT</cx:pt>
          <cx:pt idx="38339">PT</cx:pt>
          <cx:pt idx="38340">PT</cx:pt>
          <cx:pt idx="38341">PT</cx:pt>
          <cx:pt idx="38342">PT</cx:pt>
          <cx:pt idx="38343">PT</cx:pt>
          <cx:pt idx="38344">PT</cx:pt>
          <cx:pt idx="38345">PT</cx:pt>
          <cx:pt idx="38346">PT</cx:pt>
          <cx:pt idx="38347">PT</cx:pt>
          <cx:pt idx="38348">PT</cx:pt>
          <cx:pt idx="38349">PT</cx:pt>
          <cx:pt idx="38350">PT</cx:pt>
          <cx:pt idx="38351">PT</cx:pt>
          <cx:pt idx="38352">PT</cx:pt>
          <cx:pt idx="38353">PT</cx:pt>
          <cx:pt idx="38354">PT</cx:pt>
          <cx:pt idx="38355">PT</cx:pt>
          <cx:pt idx="38356">PT</cx:pt>
          <cx:pt idx="38357">PT</cx:pt>
          <cx:pt idx="38358">PT</cx:pt>
          <cx:pt idx="38359">PT</cx:pt>
          <cx:pt idx="38360">PT</cx:pt>
          <cx:pt idx="38361">PT</cx:pt>
          <cx:pt idx="38362">PT</cx:pt>
          <cx:pt idx="38363">PT</cx:pt>
          <cx:pt idx="38364">PT</cx:pt>
          <cx:pt idx="38365">PT</cx:pt>
          <cx:pt idx="38366">PT</cx:pt>
          <cx:pt idx="38367">PT</cx:pt>
          <cx:pt idx="38368">PT</cx:pt>
          <cx:pt idx="38369">PT</cx:pt>
          <cx:pt idx="38370">PT</cx:pt>
          <cx:pt idx="38371">PT</cx:pt>
          <cx:pt idx="38372">PT</cx:pt>
          <cx:pt idx="38373">PT</cx:pt>
          <cx:pt idx="38374">PT</cx:pt>
          <cx:pt idx="38375">PT</cx:pt>
          <cx:pt idx="38376">PT</cx:pt>
          <cx:pt idx="38377">PT</cx:pt>
          <cx:pt idx="38378">PT</cx:pt>
          <cx:pt idx="38379">PT</cx:pt>
          <cx:pt idx="38380">PT</cx:pt>
          <cx:pt idx="38381">PT</cx:pt>
          <cx:pt idx="38382">PT</cx:pt>
          <cx:pt idx="38383">PT</cx:pt>
          <cx:pt idx="38384">PT</cx:pt>
          <cx:pt idx="38385">PT</cx:pt>
          <cx:pt idx="38386">PT</cx:pt>
          <cx:pt idx="38387">PT</cx:pt>
          <cx:pt idx="38388">PT</cx:pt>
          <cx:pt idx="38389">PT</cx:pt>
          <cx:pt idx="38390">PT</cx:pt>
          <cx:pt idx="38391">PT</cx:pt>
          <cx:pt idx="38392">PT</cx:pt>
          <cx:pt idx="38393">PT</cx:pt>
          <cx:pt idx="38394">PT</cx:pt>
          <cx:pt idx="38395">PT</cx:pt>
          <cx:pt idx="38396">PT</cx:pt>
          <cx:pt idx="38397">PT</cx:pt>
          <cx:pt idx="38398">PT</cx:pt>
          <cx:pt idx="38399">PT</cx:pt>
          <cx:pt idx="38400">PT</cx:pt>
          <cx:pt idx="38401">PT</cx:pt>
          <cx:pt idx="38402">PT</cx:pt>
          <cx:pt idx="38403">PT</cx:pt>
          <cx:pt idx="38404">PT</cx:pt>
          <cx:pt idx="38405">PT</cx:pt>
          <cx:pt idx="38406">PT</cx:pt>
          <cx:pt idx="38407">PT</cx:pt>
          <cx:pt idx="38408">PT</cx:pt>
          <cx:pt idx="38409">PT</cx:pt>
          <cx:pt idx="38410">PT</cx:pt>
          <cx:pt idx="38411">PT</cx:pt>
          <cx:pt idx="38412">PT</cx:pt>
          <cx:pt idx="38413">PT</cx:pt>
          <cx:pt idx="38414">PT</cx:pt>
          <cx:pt idx="38415">PT</cx:pt>
          <cx:pt idx="38416">PT</cx:pt>
          <cx:pt idx="38417">PT</cx:pt>
          <cx:pt idx="38418">PT</cx:pt>
          <cx:pt idx="38419">PT</cx:pt>
          <cx:pt idx="38420">PT</cx:pt>
          <cx:pt idx="38421">PT</cx:pt>
          <cx:pt idx="38422">PT</cx:pt>
          <cx:pt idx="38423">PT</cx:pt>
          <cx:pt idx="38424">PT</cx:pt>
          <cx:pt idx="38425">PT</cx:pt>
          <cx:pt idx="38426">PT</cx:pt>
          <cx:pt idx="38427">PT</cx:pt>
          <cx:pt idx="38428">PT</cx:pt>
          <cx:pt idx="38429">PT</cx:pt>
          <cx:pt idx="38430">PT</cx:pt>
          <cx:pt idx="38431">PT</cx:pt>
          <cx:pt idx="38432">PT</cx:pt>
          <cx:pt idx="38433">PT</cx:pt>
          <cx:pt idx="38434">PT</cx:pt>
          <cx:pt idx="38435">PT</cx:pt>
          <cx:pt idx="38436">PT</cx:pt>
          <cx:pt idx="38437">PT</cx:pt>
          <cx:pt idx="38438">PT</cx:pt>
          <cx:pt idx="38439">PT</cx:pt>
          <cx:pt idx="38440">PT</cx:pt>
          <cx:pt idx="38441">PT</cx:pt>
          <cx:pt idx="38442">PT</cx:pt>
          <cx:pt idx="38443">PT</cx:pt>
          <cx:pt idx="38444">PT</cx:pt>
          <cx:pt idx="38445">PT</cx:pt>
          <cx:pt idx="38446">PT</cx:pt>
          <cx:pt idx="38447">PT</cx:pt>
          <cx:pt idx="38448">PT</cx:pt>
          <cx:pt idx="38449">PT</cx:pt>
          <cx:pt idx="38450">PT</cx:pt>
          <cx:pt idx="38451">PT</cx:pt>
          <cx:pt idx="38452">PT</cx:pt>
          <cx:pt idx="38453">PT</cx:pt>
          <cx:pt idx="38454">PT</cx:pt>
          <cx:pt idx="38455">PT</cx:pt>
          <cx:pt idx="38456">PT</cx:pt>
          <cx:pt idx="38457">PT</cx:pt>
          <cx:pt idx="38458">PT</cx:pt>
          <cx:pt idx="38459">PT</cx:pt>
          <cx:pt idx="38460">PT</cx:pt>
          <cx:pt idx="38461">PT</cx:pt>
          <cx:pt idx="38462">PT</cx:pt>
          <cx:pt idx="38463">PT</cx:pt>
          <cx:pt idx="38464">PT</cx:pt>
          <cx:pt idx="38465">PT</cx:pt>
          <cx:pt idx="38466">PT</cx:pt>
          <cx:pt idx="38467">PT</cx:pt>
          <cx:pt idx="38468">PT</cx:pt>
          <cx:pt idx="38469">PT</cx:pt>
          <cx:pt idx="38470">PT</cx:pt>
          <cx:pt idx="38471">PT</cx:pt>
          <cx:pt idx="38472">PT</cx:pt>
          <cx:pt idx="38473">PT</cx:pt>
          <cx:pt idx="38474">PT</cx:pt>
          <cx:pt idx="38475">PT</cx:pt>
          <cx:pt idx="38476">PT</cx:pt>
          <cx:pt idx="38477">PT</cx:pt>
          <cx:pt idx="38478">PT</cx:pt>
          <cx:pt idx="38479">PT</cx:pt>
          <cx:pt idx="38480">PT</cx:pt>
          <cx:pt idx="38481">PT</cx:pt>
          <cx:pt idx="38482">PT</cx:pt>
          <cx:pt idx="38483">PT</cx:pt>
          <cx:pt idx="38484">PT</cx:pt>
          <cx:pt idx="38485">PT</cx:pt>
          <cx:pt idx="38486">PT</cx:pt>
          <cx:pt idx="38487">PT</cx:pt>
          <cx:pt idx="38488">PT</cx:pt>
          <cx:pt idx="38489">PT</cx:pt>
          <cx:pt idx="38490">PT</cx:pt>
          <cx:pt idx="38491">PT</cx:pt>
          <cx:pt idx="38492">PT</cx:pt>
          <cx:pt idx="38493">PT</cx:pt>
          <cx:pt idx="38494">PT</cx:pt>
          <cx:pt idx="38495">PT</cx:pt>
          <cx:pt idx="38496">PT</cx:pt>
          <cx:pt idx="38497">PT</cx:pt>
          <cx:pt idx="38498">PT</cx:pt>
          <cx:pt idx="38499">PT</cx:pt>
          <cx:pt idx="38500">PT</cx:pt>
          <cx:pt idx="38501">PT</cx:pt>
          <cx:pt idx="38502">PT</cx:pt>
          <cx:pt idx="38503">PT</cx:pt>
          <cx:pt idx="38504">PT</cx:pt>
          <cx:pt idx="38505">PT</cx:pt>
          <cx:pt idx="38506">PT</cx:pt>
          <cx:pt idx="38507">PT</cx:pt>
          <cx:pt idx="38508">PT</cx:pt>
          <cx:pt idx="38509">PT</cx:pt>
          <cx:pt idx="38510">PT</cx:pt>
          <cx:pt idx="38511">PT</cx:pt>
          <cx:pt idx="38512">PT</cx:pt>
          <cx:pt idx="38513">PT</cx:pt>
          <cx:pt idx="38514">PT</cx:pt>
          <cx:pt idx="38515">PT</cx:pt>
          <cx:pt idx="38516">PT</cx:pt>
          <cx:pt idx="38517">PT</cx:pt>
          <cx:pt idx="38518">PT</cx:pt>
          <cx:pt idx="38519">PT</cx:pt>
          <cx:pt idx="38520">PT</cx:pt>
          <cx:pt idx="38521">PT</cx:pt>
          <cx:pt idx="38522">PT</cx:pt>
          <cx:pt idx="38523">PT</cx:pt>
          <cx:pt idx="38524">PT</cx:pt>
          <cx:pt idx="38525">PT</cx:pt>
          <cx:pt idx="38526">PT</cx:pt>
          <cx:pt idx="38527">PT</cx:pt>
          <cx:pt idx="38528">PT</cx:pt>
          <cx:pt idx="38529">PT</cx:pt>
          <cx:pt idx="38530">PT</cx:pt>
          <cx:pt idx="38531">PT</cx:pt>
          <cx:pt idx="38532">PT</cx:pt>
          <cx:pt idx="38533">PT</cx:pt>
          <cx:pt idx="38534">PT</cx:pt>
          <cx:pt idx="38535">PT</cx:pt>
          <cx:pt idx="38536">PT</cx:pt>
          <cx:pt idx="38537">PT</cx:pt>
          <cx:pt idx="38538">PT</cx:pt>
          <cx:pt idx="38539">PT</cx:pt>
          <cx:pt idx="38540">PT</cx:pt>
          <cx:pt idx="38541">PT</cx:pt>
          <cx:pt idx="38542">PT</cx:pt>
          <cx:pt idx="38543">PT</cx:pt>
          <cx:pt idx="38544">PT</cx:pt>
          <cx:pt idx="38545">PT</cx:pt>
          <cx:pt idx="38546">PT</cx:pt>
          <cx:pt idx="38547">PT</cx:pt>
          <cx:pt idx="38548">PT</cx:pt>
          <cx:pt idx="38549">PT</cx:pt>
          <cx:pt idx="38550">PT</cx:pt>
          <cx:pt idx="38551">PT</cx:pt>
          <cx:pt idx="38552">PT</cx:pt>
          <cx:pt idx="38553">PT</cx:pt>
          <cx:pt idx="38554">PT</cx:pt>
          <cx:pt idx="38555">PT</cx:pt>
          <cx:pt idx="38556">PT</cx:pt>
          <cx:pt idx="38557">PT</cx:pt>
          <cx:pt idx="38558">PT</cx:pt>
          <cx:pt idx="38559">PT</cx:pt>
          <cx:pt idx="38560">PT</cx:pt>
          <cx:pt idx="38561">PT</cx:pt>
          <cx:pt idx="38562">PT</cx:pt>
          <cx:pt idx="38563">PT</cx:pt>
          <cx:pt idx="38564">PT</cx:pt>
          <cx:pt idx="38565">PT</cx:pt>
          <cx:pt idx="38566">PT</cx:pt>
          <cx:pt idx="38567">PT</cx:pt>
          <cx:pt idx="38568">PT</cx:pt>
          <cx:pt idx="38569">PT</cx:pt>
          <cx:pt idx="38570">PT</cx:pt>
          <cx:pt idx="38571">PT</cx:pt>
          <cx:pt idx="38572">PT</cx:pt>
          <cx:pt idx="38573">PT</cx:pt>
          <cx:pt idx="38574">PT</cx:pt>
          <cx:pt idx="38575">PT</cx:pt>
          <cx:pt idx="38576">PT</cx:pt>
          <cx:pt idx="38577">PT</cx:pt>
          <cx:pt idx="38578">PT</cx:pt>
          <cx:pt idx="38579">PT</cx:pt>
          <cx:pt idx="38580">PT</cx:pt>
          <cx:pt idx="38581">PT</cx:pt>
          <cx:pt idx="38582">PT</cx:pt>
          <cx:pt idx="38583">PT</cx:pt>
          <cx:pt idx="38584">PT</cx:pt>
          <cx:pt idx="38585">PT</cx:pt>
          <cx:pt idx="38586">PT</cx:pt>
          <cx:pt idx="38587">PT</cx:pt>
          <cx:pt idx="38588">PT</cx:pt>
          <cx:pt idx="38589">PT</cx:pt>
          <cx:pt idx="38590">PT</cx:pt>
          <cx:pt idx="38591">PT</cx:pt>
          <cx:pt idx="38592">PT</cx:pt>
          <cx:pt idx="38593">PT</cx:pt>
          <cx:pt idx="38594">PT</cx:pt>
          <cx:pt idx="38595">PT</cx:pt>
          <cx:pt idx="38596">PT</cx:pt>
          <cx:pt idx="38597">PT</cx:pt>
          <cx:pt idx="38598">PT</cx:pt>
          <cx:pt idx="38599">PT</cx:pt>
          <cx:pt idx="38600">PT</cx:pt>
          <cx:pt idx="38601">PT</cx:pt>
          <cx:pt idx="38602">PT</cx:pt>
          <cx:pt idx="38603">PT</cx:pt>
          <cx:pt idx="38604">PT</cx:pt>
          <cx:pt idx="38605">PT</cx:pt>
          <cx:pt idx="38606">PT</cx:pt>
          <cx:pt idx="38607">PT</cx:pt>
          <cx:pt idx="38608">PT</cx:pt>
          <cx:pt idx="38609">PT</cx:pt>
          <cx:pt idx="38610">PT</cx:pt>
          <cx:pt idx="38611">PT</cx:pt>
          <cx:pt idx="38612">PT</cx:pt>
          <cx:pt idx="38613">PT</cx:pt>
          <cx:pt idx="38614">PT</cx:pt>
          <cx:pt idx="38615">PT</cx:pt>
          <cx:pt idx="38616">PT</cx:pt>
          <cx:pt idx="38617">PT</cx:pt>
          <cx:pt idx="38618">PT</cx:pt>
          <cx:pt idx="38619">PT</cx:pt>
          <cx:pt idx="38620">PT</cx:pt>
          <cx:pt idx="38621">PT</cx:pt>
          <cx:pt idx="38622">PT</cx:pt>
          <cx:pt idx="38623">PT</cx:pt>
          <cx:pt idx="38624">PT</cx:pt>
          <cx:pt idx="38625">PT</cx:pt>
          <cx:pt idx="38626">PT</cx:pt>
          <cx:pt idx="38627">PT</cx:pt>
          <cx:pt idx="38628">PT</cx:pt>
          <cx:pt idx="38629">PT</cx:pt>
          <cx:pt idx="38630">PT</cx:pt>
          <cx:pt idx="38631">PT</cx:pt>
          <cx:pt idx="38632">PT</cx:pt>
          <cx:pt idx="38633">PT</cx:pt>
          <cx:pt idx="38634">PT</cx:pt>
          <cx:pt idx="38635">PT</cx:pt>
          <cx:pt idx="38636">PT</cx:pt>
          <cx:pt idx="38637">PT</cx:pt>
          <cx:pt idx="38638">PT</cx:pt>
          <cx:pt idx="38639">PT</cx:pt>
          <cx:pt idx="38640">PT</cx:pt>
          <cx:pt idx="38641">PT</cx:pt>
          <cx:pt idx="38642">PT</cx:pt>
          <cx:pt idx="38643">PT</cx:pt>
          <cx:pt idx="38644">PT</cx:pt>
          <cx:pt idx="38645">PT</cx:pt>
          <cx:pt idx="38646">PT</cx:pt>
          <cx:pt idx="38647">PT</cx:pt>
          <cx:pt idx="38648">PT</cx:pt>
          <cx:pt idx="38649">PT</cx:pt>
          <cx:pt idx="38650">RU</cx:pt>
          <cx:pt idx="38651">RU</cx:pt>
          <cx:pt idx="38652">RU</cx:pt>
          <cx:pt idx="38653">RU</cx:pt>
          <cx:pt idx="38654">RU</cx:pt>
          <cx:pt idx="38655">RU</cx:pt>
          <cx:pt idx="38656">RU</cx:pt>
          <cx:pt idx="38657">RU</cx:pt>
          <cx:pt idx="38658">RU</cx:pt>
          <cx:pt idx="38659">RU</cx:pt>
          <cx:pt idx="38660">RU</cx:pt>
          <cx:pt idx="38661">RU</cx:pt>
          <cx:pt idx="38662">RU</cx:pt>
          <cx:pt idx="38663">RU</cx:pt>
          <cx:pt idx="38664">RU</cx:pt>
          <cx:pt idx="38665">RU</cx:pt>
          <cx:pt idx="38666">RU</cx:pt>
          <cx:pt idx="38667">RU</cx:pt>
          <cx:pt idx="38668">RU</cx:pt>
          <cx:pt idx="38669">RU</cx:pt>
          <cx:pt idx="38670">RU</cx:pt>
          <cx:pt idx="38671">RU</cx:pt>
          <cx:pt idx="38672">RU</cx:pt>
          <cx:pt idx="38673">RU</cx:pt>
          <cx:pt idx="38674">RU</cx:pt>
          <cx:pt idx="38675">RU</cx:pt>
          <cx:pt idx="38676">RU</cx:pt>
          <cx:pt idx="38677">RU</cx:pt>
          <cx:pt idx="38678">RU</cx:pt>
          <cx:pt idx="38679">RU</cx:pt>
          <cx:pt idx="38680">RU</cx:pt>
          <cx:pt idx="38681">RU</cx:pt>
          <cx:pt idx="38682">RU</cx:pt>
          <cx:pt idx="38683">RU</cx:pt>
          <cx:pt idx="38684">RU</cx:pt>
          <cx:pt idx="38685">RU</cx:pt>
          <cx:pt idx="38686">RU</cx:pt>
          <cx:pt idx="38687">RU</cx:pt>
          <cx:pt idx="38688">RU</cx:pt>
          <cx:pt idx="38689">RU</cx:pt>
          <cx:pt idx="38690">RU</cx:pt>
          <cx:pt idx="38691">RU</cx:pt>
          <cx:pt idx="38692">RU</cx:pt>
          <cx:pt idx="38693">RU</cx:pt>
          <cx:pt idx="38694">RU</cx:pt>
          <cx:pt idx="38695">RU</cx:pt>
          <cx:pt idx="38696">RU</cx:pt>
          <cx:pt idx="38697">RU</cx:pt>
          <cx:pt idx="38698">RU</cx:pt>
          <cx:pt idx="38699">RU</cx:pt>
          <cx:pt idx="38700">RU</cx:pt>
          <cx:pt idx="38701">RU</cx:pt>
          <cx:pt idx="38702">RU</cx:pt>
          <cx:pt idx="38703">RU</cx:pt>
          <cx:pt idx="38704">RU</cx:pt>
          <cx:pt idx="38705">RU</cx:pt>
          <cx:pt idx="38706">RU</cx:pt>
          <cx:pt idx="38707">RU</cx:pt>
          <cx:pt idx="38708">RU</cx:pt>
          <cx:pt idx="38709">RU</cx:pt>
          <cx:pt idx="38710">RU</cx:pt>
          <cx:pt idx="38711">RU</cx:pt>
          <cx:pt idx="38712">RU</cx:pt>
          <cx:pt idx="38713">RU</cx:pt>
          <cx:pt idx="38714">RU</cx:pt>
          <cx:pt idx="38715">RU</cx:pt>
          <cx:pt idx="38716">RU</cx:pt>
          <cx:pt idx="38717">RU</cx:pt>
          <cx:pt idx="38718">RU</cx:pt>
          <cx:pt idx="38719">RU</cx:pt>
          <cx:pt idx="38720">RU</cx:pt>
          <cx:pt idx="38721">RU</cx:pt>
          <cx:pt idx="38722">RU</cx:pt>
          <cx:pt idx="38723">RU</cx:pt>
          <cx:pt idx="38724">RU</cx:pt>
          <cx:pt idx="38725">RU</cx:pt>
          <cx:pt idx="38726">RU</cx:pt>
          <cx:pt idx="38727">RU</cx:pt>
          <cx:pt idx="38728">RU</cx:pt>
          <cx:pt idx="38729">RU</cx:pt>
          <cx:pt idx="38730">RU</cx:pt>
          <cx:pt idx="38731">RU</cx:pt>
          <cx:pt idx="38732">RU</cx:pt>
          <cx:pt idx="38733">RU</cx:pt>
          <cx:pt idx="38734">RU</cx:pt>
          <cx:pt idx="38735">RU</cx:pt>
          <cx:pt idx="38736">RU</cx:pt>
          <cx:pt idx="38737">RU</cx:pt>
          <cx:pt idx="38738">RU</cx:pt>
          <cx:pt idx="38739">RU</cx:pt>
          <cx:pt idx="38740">RU</cx:pt>
          <cx:pt idx="38741">RU</cx:pt>
          <cx:pt idx="38742">RU</cx:pt>
          <cx:pt idx="38743">RU</cx:pt>
          <cx:pt idx="38744">RU</cx:pt>
          <cx:pt idx="38745">RU</cx:pt>
          <cx:pt idx="38746">RU</cx:pt>
          <cx:pt idx="38747">RU</cx:pt>
          <cx:pt idx="38748">RU</cx:pt>
          <cx:pt idx="38749">RU</cx:pt>
          <cx:pt idx="38750">RU</cx:pt>
          <cx:pt idx="38751">RU</cx:pt>
          <cx:pt idx="38752">RU</cx:pt>
          <cx:pt idx="38753">RU</cx:pt>
          <cx:pt idx="38754">RU</cx:pt>
          <cx:pt idx="38755">RU</cx:pt>
          <cx:pt idx="38756">RU</cx:pt>
          <cx:pt idx="38757">RU</cx:pt>
          <cx:pt idx="38758">RU</cx:pt>
          <cx:pt idx="38759">RU</cx:pt>
          <cx:pt idx="38760">RU</cx:pt>
          <cx:pt idx="38761">RU</cx:pt>
          <cx:pt idx="38762">RU</cx:pt>
          <cx:pt idx="38763">RU</cx:pt>
          <cx:pt idx="38764">RU</cx:pt>
          <cx:pt idx="38765">RU</cx:pt>
          <cx:pt idx="38766">RU</cx:pt>
          <cx:pt idx="38767">RU</cx:pt>
          <cx:pt idx="38768">RU</cx:pt>
          <cx:pt idx="38769">RU</cx:pt>
          <cx:pt idx="38770">RU</cx:pt>
          <cx:pt idx="38771">RU</cx:pt>
          <cx:pt idx="38772">RU</cx:pt>
          <cx:pt idx="38773">RU</cx:pt>
          <cx:pt idx="38774">RU</cx:pt>
          <cx:pt idx="38775">RU</cx:pt>
          <cx:pt idx="38776">RU</cx:pt>
          <cx:pt idx="38777">RU</cx:pt>
          <cx:pt idx="38778">RU</cx:pt>
          <cx:pt idx="38779">RU</cx:pt>
          <cx:pt idx="38780">RU</cx:pt>
          <cx:pt idx="38781">RU</cx:pt>
          <cx:pt idx="38782">RU</cx:pt>
          <cx:pt idx="38783">RU</cx:pt>
          <cx:pt idx="38784">RU</cx:pt>
          <cx:pt idx="38785">RU</cx:pt>
          <cx:pt idx="38786">RU</cx:pt>
          <cx:pt idx="38787">RU</cx:pt>
          <cx:pt idx="38788">RU</cx:pt>
          <cx:pt idx="38789">RU</cx:pt>
          <cx:pt idx="38790">RU</cx:pt>
          <cx:pt idx="38791">RU</cx:pt>
          <cx:pt idx="38792">RU</cx:pt>
          <cx:pt idx="38793">RU</cx:pt>
          <cx:pt idx="38794">RU</cx:pt>
          <cx:pt idx="38795">RU</cx:pt>
          <cx:pt idx="38796">RU</cx:pt>
          <cx:pt idx="38797">RU</cx:pt>
          <cx:pt idx="38798">RU</cx:pt>
          <cx:pt idx="38799">RU</cx:pt>
          <cx:pt idx="38800">RU</cx:pt>
          <cx:pt idx="38801">RU</cx:pt>
          <cx:pt idx="38802">RU</cx:pt>
          <cx:pt idx="38803">RU</cx:pt>
          <cx:pt idx="38804">RU</cx:pt>
          <cx:pt idx="38805">RU</cx:pt>
          <cx:pt idx="38806">RU</cx:pt>
          <cx:pt idx="38807">RU</cx:pt>
          <cx:pt idx="38808">RU</cx:pt>
          <cx:pt idx="38809">RU</cx:pt>
          <cx:pt idx="38810">RU</cx:pt>
          <cx:pt idx="38811">RU</cx:pt>
          <cx:pt idx="38812">RU</cx:pt>
          <cx:pt idx="38813">RU</cx:pt>
          <cx:pt idx="38814">RU</cx:pt>
          <cx:pt idx="38815">RU</cx:pt>
          <cx:pt idx="38816">RU</cx:pt>
          <cx:pt idx="38817">RU</cx:pt>
          <cx:pt idx="38818">RU</cx:pt>
          <cx:pt idx="38819">RU</cx:pt>
          <cx:pt idx="38820">RU</cx:pt>
          <cx:pt idx="38821">RU</cx:pt>
          <cx:pt idx="38822">RU</cx:pt>
          <cx:pt idx="38823">RU</cx:pt>
          <cx:pt idx="38824">RU</cx:pt>
          <cx:pt idx="38825">RU</cx:pt>
          <cx:pt idx="38826">RU</cx:pt>
          <cx:pt idx="38827">RU</cx:pt>
          <cx:pt idx="38828">RU</cx:pt>
          <cx:pt idx="38829">RU</cx:pt>
          <cx:pt idx="38830">RU</cx:pt>
          <cx:pt idx="38831">RU</cx:pt>
          <cx:pt idx="38832">RU</cx:pt>
          <cx:pt idx="38833">RU</cx:pt>
          <cx:pt idx="38834">RU</cx:pt>
          <cx:pt idx="38835">RU</cx:pt>
          <cx:pt idx="38836">RU</cx:pt>
          <cx:pt idx="38837">RU</cx:pt>
          <cx:pt idx="38838">RU</cx:pt>
          <cx:pt idx="38839">RU</cx:pt>
          <cx:pt idx="38840">RU</cx:pt>
          <cx:pt idx="38841">RU</cx:pt>
          <cx:pt idx="38842">RU</cx:pt>
          <cx:pt idx="38843">RU</cx:pt>
          <cx:pt idx="38844">RU</cx:pt>
          <cx:pt idx="38845">RU</cx:pt>
          <cx:pt idx="38846">RU</cx:pt>
          <cx:pt idx="38847">RU</cx:pt>
          <cx:pt idx="38848">RU</cx:pt>
          <cx:pt idx="38849">RU</cx:pt>
          <cx:pt idx="38850">RU</cx:pt>
          <cx:pt idx="38851">RU</cx:pt>
          <cx:pt idx="38852">RU</cx:pt>
          <cx:pt idx="38853">RU</cx:pt>
          <cx:pt idx="38854">RU</cx:pt>
          <cx:pt idx="38855">RU</cx:pt>
          <cx:pt idx="38856">RU</cx:pt>
          <cx:pt idx="38857">RU</cx:pt>
          <cx:pt idx="38858">RU</cx:pt>
          <cx:pt idx="38859">RU</cx:pt>
          <cx:pt idx="38860">RU</cx:pt>
          <cx:pt idx="38861">RU</cx:pt>
          <cx:pt idx="38862">RU</cx:pt>
          <cx:pt idx="38863">RU</cx:pt>
          <cx:pt idx="38864">RU</cx:pt>
          <cx:pt idx="38865">RU</cx:pt>
          <cx:pt idx="38866">RU</cx:pt>
          <cx:pt idx="38867">RU</cx:pt>
          <cx:pt idx="38868">RU</cx:pt>
          <cx:pt idx="38869">RU</cx:pt>
          <cx:pt idx="38870">RU</cx:pt>
          <cx:pt idx="38871">RU</cx:pt>
          <cx:pt idx="38872">RU</cx:pt>
          <cx:pt idx="38873">RU</cx:pt>
          <cx:pt idx="38874">RU</cx:pt>
          <cx:pt idx="38875">RU</cx:pt>
          <cx:pt idx="38876">RU</cx:pt>
          <cx:pt idx="38877">RU</cx:pt>
          <cx:pt idx="38878">RU</cx:pt>
          <cx:pt idx="38879">RU</cx:pt>
          <cx:pt idx="38880">RU</cx:pt>
          <cx:pt idx="38881">RU</cx:pt>
          <cx:pt idx="38882">RU</cx:pt>
          <cx:pt idx="38883">RU</cx:pt>
          <cx:pt idx="38884">RU</cx:pt>
          <cx:pt idx="38885">RU</cx:pt>
          <cx:pt idx="38886">RU</cx:pt>
          <cx:pt idx="38887">RU</cx:pt>
          <cx:pt idx="38888">RU</cx:pt>
          <cx:pt idx="38889">RU</cx:pt>
          <cx:pt idx="38890">RU</cx:pt>
          <cx:pt idx="38891">RU</cx:pt>
          <cx:pt idx="38892">RU</cx:pt>
          <cx:pt idx="38893">RU</cx:pt>
          <cx:pt idx="38894">RU</cx:pt>
          <cx:pt idx="38895">RU</cx:pt>
          <cx:pt idx="38896">RU</cx:pt>
          <cx:pt idx="38897">RU</cx:pt>
          <cx:pt idx="38898">RU</cx:pt>
          <cx:pt idx="38899">RU</cx:pt>
          <cx:pt idx="38900">RU</cx:pt>
          <cx:pt idx="38901">RU</cx:pt>
          <cx:pt idx="38902">RU</cx:pt>
          <cx:pt idx="38903">RU</cx:pt>
          <cx:pt idx="38904">RU</cx:pt>
          <cx:pt idx="38905">RU</cx:pt>
          <cx:pt idx="38906">RU</cx:pt>
          <cx:pt idx="38907">RU</cx:pt>
          <cx:pt idx="38908">RU</cx:pt>
          <cx:pt idx="38909">RU</cx:pt>
          <cx:pt idx="38910">RU</cx:pt>
          <cx:pt idx="38911">RU</cx:pt>
          <cx:pt idx="38912">RU</cx:pt>
          <cx:pt idx="38913">RU</cx:pt>
          <cx:pt idx="38914">RU</cx:pt>
          <cx:pt idx="38915">RU</cx:pt>
          <cx:pt idx="38916">RU</cx:pt>
          <cx:pt idx="38917">RU</cx:pt>
          <cx:pt idx="38918">RU</cx:pt>
          <cx:pt idx="38919">RU</cx:pt>
          <cx:pt idx="38920">RU</cx:pt>
          <cx:pt idx="38921">RU</cx:pt>
          <cx:pt idx="38922">RU</cx:pt>
          <cx:pt idx="38923">RU</cx:pt>
          <cx:pt idx="38924">RU</cx:pt>
          <cx:pt idx="38925">RU</cx:pt>
          <cx:pt idx="38926">RU</cx:pt>
          <cx:pt idx="38927">RU</cx:pt>
          <cx:pt idx="38928">RU</cx:pt>
          <cx:pt idx="38929">RU</cx:pt>
          <cx:pt idx="38930">RU</cx:pt>
          <cx:pt idx="38931">RU</cx:pt>
          <cx:pt idx="38932">RU</cx:pt>
          <cx:pt idx="38933">RU</cx:pt>
          <cx:pt idx="38934">RU</cx:pt>
          <cx:pt idx="38935">RU</cx:pt>
          <cx:pt idx="38936">RU</cx:pt>
          <cx:pt idx="38937">RU</cx:pt>
          <cx:pt idx="38938">RU</cx:pt>
          <cx:pt idx="38939">RU</cx:pt>
          <cx:pt idx="38940">RU</cx:pt>
          <cx:pt idx="38941">RU</cx:pt>
          <cx:pt idx="38942">RU</cx:pt>
          <cx:pt idx="38943">RU</cx:pt>
          <cx:pt idx="38944">RU</cx:pt>
          <cx:pt idx="38945">RU</cx:pt>
          <cx:pt idx="38946">RU</cx:pt>
          <cx:pt idx="38947">RU</cx:pt>
          <cx:pt idx="38948">RU</cx:pt>
          <cx:pt idx="38949">RU</cx:pt>
          <cx:pt idx="38950">RU</cx:pt>
          <cx:pt idx="38951">RU</cx:pt>
          <cx:pt idx="38952">RU</cx:pt>
          <cx:pt idx="38953">RU</cx:pt>
          <cx:pt idx="38954">RU</cx:pt>
          <cx:pt idx="38955">RU</cx:pt>
          <cx:pt idx="38956">RU</cx:pt>
          <cx:pt idx="38957">RU</cx:pt>
          <cx:pt idx="38958">RU</cx:pt>
          <cx:pt idx="38959">RU</cx:pt>
          <cx:pt idx="38960">RU</cx:pt>
          <cx:pt idx="38961">RU</cx:pt>
          <cx:pt idx="38962">RU</cx:pt>
          <cx:pt idx="38963">RU</cx:pt>
          <cx:pt idx="38964">RU</cx:pt>
          <cx:pt idx="38965">RU</cx:pt>
          <cx:pt idx="38966">RU</cx:pt>
          <cx:pt idx="38967">RU</cx:pt>
          <cx:pt idx="38968">RU</cx:pt>
          <cx:pt idx="38969">RU</cx:pt>
          <cx:pt idx="38970">RU</cx:pt>
          <cx:pt idx="38971">RU</cx:pt>
          <cx:pt idx="38972">RU</cx:pt>
          <cx:pt idx="38973">RU</cx:pt>
          <cx:pt idx="38974">RU</cx:pt>
          <cx:pt idx="38975">RU</cx:pt>
          <cx:pt idx="38976">RU</cx:pt>
          <cx:pt idx="38977">RU</cx:pt>
          <cx:pt idx="38978">RU</cx:pt>
          <cx:pt idx="38979">RU</cx:pt>
          <cx:pt idx="38980">RU</cx:pt>
          <cx:pt idx="38981">RU</cx:pt>
          <cx:pt idx="38982">RU</cx:pt>
          <cx:pt idx="38983">RU</cx:pt>
          <cx:pt idx="38984">RU</cx:pt>
          <cx:pt idx="38985">RU</cx:pt>
          <cx:pt idx="38986">RU</cx:pt>
          <cx:pt idx="38987">RU</cx:pt>
          <cx:pt idx="38988">RU</cx:pt>
          <cx:pt idx="38989">RU</cx:pt>
          <cx:pt idx="38990">RU</cx:pt>
          <cx:pt idx="38991">RU</cx:pt>
          <cx:pt idx="38992">RU</cx:pt>
          <cx:pt idx="38993">RU</cx:pt>
          <cx:pt idx="38994">RU</cx:pt>
          <cx:pt idx="38995">RU</cx:pt>
          <cx:pt idx="38996">RU</cx:pt>
          <cx:pt idx="38997">RU</cx:pt>
          <cx:pt idx="38998">RU</cx:pt>
          <cx:pt idx="38999">RU</cx:pt>
          <cx:pt idx="39000">RU</cx:pt>
          <cx:pt idx="39001">RU</cx:pt>
          <cx:pt idx="39002">RU</cx:pt>
          <cx:pt idx="39003">RU</cx:pt>
          <cx:pt idx="39004">RU</cx:pt>
          <cx:pt idx="39005">RU</cx:pt>
          <cx:pt idx="39006">RU</cx:pt>
          <cx:pt idx="39007">RU</cx:pt>
          <cx:pt idx="39008">RU</cx:pt>
          <cx:pt idx="39009">RU</cx:pt>
          <cx:pt idx="39010">RU</cx:pt>
          <cx:pt idx="39011">RU</cx:pt>
          <cx:pt idx="39012">RU</cx:pt>
          <cx:pt idx="39013">RU</cx:pt>
          <cx:pt idx="39014">RU</cx:pt>
          <cx:pt idx="39015">RU</cx:pt>
          <cx:pt idx="39016">RU</cx:pt>
          <cx:pt idx="39017">RU</cx:pt>
          <cx:pt idx="39018">RU</cx:pt>
          <cx:pt idx="39019">RU</cx:pt>
          <cx:pt idx="39020">RU</cx:pt>
          <cx:pt idx="39021">RU</cx:pt>
          <cx:pt idx="39022">RU</cx:pt>
          <cx:pt idx="39023">RU</cx:pt>
          <cx:pt idx="39024">RU</cx:pt>
          <cx:pt idx="39025">RU</cx:pt>
          <cx:pt idx="39026">RU</cx:pt>
          <cx:pt idx="39027">RU</cx:pt>
          <cx:pt idx="39028">RU</cx:pt>
          <cx:pt idx="39029">RU</cx:pt>
          <cx:pt idx="39030">RU</cx:pt>
          <cx:pt idx="39031">RU</cx:pt>
          <cx:pt idx="39032">RU</cx:pt>
          <cx:pt idx="39033">RU</cx:pt>
          <cx:pt idx="39034">RU</cx:pt>
          <cx:pt idx="39035">RU</cx:pt>
          <cx:pt idx="39036">RU</cx:pt>
          <cx:pt idx="39037">RU</cx:pt>
          <cx:pt idx="39038">RU</cx:pt>
          <cx:pt idx="39039">RU</cx:pt>
          <cx:pt idx="39040">RU</cx:pt>
          <cx:pt idx="39041">RU</cx:pt>
          <cx:pt idx="39042">RU</cx:pt>
          <cx:pt idx="39043">RU</cx:pt>
          <cx:pt idx="39044">RU</cx:pt>
          <cx:pt idx="39045">RU</cx:pt>
          <cx:pt idx="39046">RU</cx:pt>
          <cx:pt idx="39047">RU</cx:pt>
          <cx:pt idx="39048">RU</cx:pt>
          <cx:pt idx="39049">RU</cx:pt>
          <cx:pt idx="39050">RU</cx:pt>
          <cx:pt idx="39051">RU</cx:pt>
          <cx:pt idx="39052">RU</cx:pt>
          <cx:pt idx="39053">RU</cx:pt>
          <cx:pt idx="39054">RU</cx:pt>
          <cx:pt idx="39055">RU</cx:pt>
          <cx:pt idx="39056">RU</cx:pt>
          <cx:pt idx="39057">RU</cx:pt>
          <cx:pt idx="39058">RU</cx:pt>
          <cx:pt idx="39059">RU</cx:pt>
          <cx:pt idx="39060">RU</cx:pt>
          <cx:pt idx="39061">RU</cx:pt>
          <cx:pt idx="39062">RU</cx:pt>
          <cx:pt idx="39063">RU</cx:pt>
          <cx:pt idx="39064">RU</cx:pt>
          <cx:pt idx="39065">RU</cx:pt>
          <cx:pt idx="39066">RU</cx:pt>
          <cx:pt idx="39067">RU</cx:pt>
          <cx:pt idx="39068">RU</cx:pt>
          <cx:pt idx="39069">RU</cx:pt>
          <cx:pt idx="39070">RU</cx:pt>
          <cx:pt idx="39071">RU</cx:pt>
          <cx:pt idx="39072">RU</cx:pt>
          <cx:pt idx="39073">RU</cx:pt>
          <cx:pt idx="39074">RU</cx:pt>
          <cx:pt idx="39075">RU</cx:pt>
          <cx:pt idx="39076">RU</cx:pt>
          <cx:pt idx="39077">RU</cx:pt>
          <cx:pt idx="39078">RU</cx:pt>
          <cx:pt idx="39079">RU</cx:pt>
          <cx:pt idx="39080">RU</cx:pt>
          <cx:pt idx="39081">RU</cx:pt>
          <cx:pt idx="39082">RU</cx:pt>
          <cx:pt idx="39083">RU</cx:pt>
          <cx:pt idx="39084">RU</cx:pt>
          <cx:pt idx="39085">RU</cx:pt>
          <cx:pt idx="39086">RU</cx:pt>
          <cx:pt idx="39087">RU</cx:pt>
          <cx:pt idx="39088">RU</cx:pt>
          <cx:pt idx="39089">RU</cx:pt>
          <cx:pt idx="39090">RU</cx:pt>
          <cx:pt idx="39091">RU</cx:pt>
          <cx:pt idx="39092">RU</cx:pt>
          <cx:pt idx="39093">RU</cx:pt>
          <cx:pt idx="39094">RU</cx:pt>
          <cx:pt idx="39095">RU</cx:pt>
          <cx:pt idx="39096">RU</cx:pt>
          <cx:pt idx="39097">RU</cx:pt>
          <cx:pt idx="39098">RU</cx:pt>
          <cx:pt idx="39099">RU</cx:pt>
          <cx:pt idx="39100">RU</cx:pt>
          <cx:pt idx="39101">RU</cx:pt>
          <cx:pt idx="39102">RU</cx:pt>
          <cx:pt idx="39103">RU</cx:pt>
          <cx:pt idx="39104">RU</cx:pt>
          <cx:pt idx="39105">RU</cx:pt>
          <cx:pt idx="39106">RU</cx:pt>
          <cx:pt idx="39107">RU</cx:pt>
          <cx:pt idx="39108">RU</cx:pt>
          <cx:pt idx="39109">RU</cx:pt>
          <cx:pt idx="39110">RU</cx:pt>
          <cx:pt idx="39111">RU</cx:pt>
          <cx:pt idx="39112">RU</cx:pt>
          <cx:pt idx="39113">RU</cx:pt>
          <cx:pt idx="39114">RU</cx:pt>
          <cx:pt idx="39115">RU</cx:pt>
          <cx:pt idx="39116">RU</cx:pt>
          <cx:pt idx="39117">RU</cx:pt>
          <cx:pt idx="39118">RU</cx:pt>
          <cx:pt idx="39119">RU</cx:pt>
          <cx:pt idx="39120">RU</cx:pt>
          <cx:pt idx="39121">RU</cx:pt>
          <cx:pt idx="39122">RU</cx:pt>
          <cx:pt idx="39123">RU</cx:pt>
          <cx:pt idx="39124">RU</cx:pt>
          <cx:pt idx="39125">RU</cx:pt>
          <cx:pt idx="39126">RU</cx:pt>
          <cx:pt idx="39127">RU</cx:pt>
          <cx:pt idx="39128">RU</cx:pt>
          <cx:pt idx="39129">RU</cx:pt>
          <cx:pt idx="39130">RU</cx:pt>
          <cx:pt idx="39131">RU</cx:pt>
          <cx:pt idx="39132">RU</cx:pt>
          <cx:pt idx="39133">RU</cx:pt>
          <cx:pt idx="39134">RU</cx:pt>
          <cx:pt idx="39135">RU</cx:pt>
          <cx:pt idx="39136">RU</cx:pt>
          <cx:pt idx="39137">RU</cx:pt>
          <cx:pt idx="39138">RU</cx:pt>
          <cx:pt idx="39139">RU</cx:pt>
          <cx:pt idx="39140">RU</cx:pt>
          <cx:pt idx="39141">RU</cx:pt>
          <cx:pt idx="39142">RU</cx:pt>
          <cx:pt idx="39143">RU</cx:pt>
          <cx:pt idx="39144">RU</cx:pt>
          <cx:pt idx="39145">RU</cx:pt>
          <cx:pt idx="39146">RU</cx:pt>
          <cx:pt idx="39147">RU</cx:pt>
          <cx:pt idx="39148">RU</cx:pt>
          <cx:pt idx="39149">RU</cx:pt>
          <cx:pt idx="39150">RU</cx:pt>
          <cx:pt idx="39151">RU</cx:pt>
          <cx:pt idx="39152">RU</cx:pt>
          <cx:pt idx="39153">RU</cx:pt>
          <cx:pt idx="39154">RU</cx:pt>
          <cx:pt idx="39155">RU</cx:pt>
          <cx:pt idx="39156">RU</cx:pt>
          <cx:pt idx="39157">RU</cx:pt>
          <cx:pt idx="39158">RU</cx:pt>
          <cx:pt idx="39159">RU</cx:pt>
          <cx:pt idx="39160">RU</cx:pt>
          <cx:pt idx="39161">RU</cx:pt>
          <cx:pt idx="39162">RU</cx:pt>
          <cx:pt idx="39163">RU</cx:pt>
          <cx:pt idx="39164">RU</cx:pt>
          <cx:pt idx="39165">RU</cx:pt>
          <cx:pt idx="39166">RU</cx:pt>
          <cx:pt idx="39167">RU</cx:pt>
          <cx:pt idx="39168">RU</cx:pt>
          <cx:pt idx="39169">RU</cx:pt>
          <cx:pt idx="39170">RU</cx:pt>
          <cx:pt idx="39171">RU</cx:pt>
          <cx:pt idx="39172">RU</cx:pt>
          <cx:pt idx="39173">RU</cx:pt>
          <cx:pt idx="39174">RU</cx:pt>
          <cx:pt idx="39175">RU</cx:pt>
          <cx:pt idx="39176">RU</cx:pt>
          <cx:pt idx="39177">RU</cx:pt>
          <cx:pt idx="39178">RU</cx:pt>
          <cx:pt idx="39179">RU</cx:pt>
          <cx:pt idx="39180">RU</cx:pt>
          <cx:pt idx="39181">RU</cx:pt>
          <cx:pt idx="39182">RU</cx:pt>
          <cx:pt idx="39183">RU</cx:pt>
          <cx:pt idx="39184">RU</cx:pt>
          <cx:pt idx="39185">RU</cx:pt>
          <cx:pt idx="39186">RU</cx:pt>
          <cx:pt idx="39187">RU</cx:pt>
          <cx:pt idx="39188">RU</cx:pt>
          <cx:pt idx="39189">RU</cx:pt>
          <cx:pt idx="39190">RU</cx:pt>
          <cx:pt idx="39191">RU</cx:pt>
          <cx:pt idx="39192">RU</cx:pt>
          <cx:pt idx="39193">RU</cx:pt>
          <cx:pt idx="39194">RU</cx:pt>
          <cx:pt idx="39195">RU</cx:pt>
          <cx:pt idx="39196">RU</cx:pt>
          <cx:pt idx="39197">RU</cx:pt>
          <cx:pt idx="39198">RU</cx:pt>
          <cx:pt idx="39199">RU</cx:pt>
          <cx:pt idx="39200">RU</cx:pt>
          <cx:pt idx="39201">RU</cx:pt>
          <cx:pt idx="39202">RU</cx:pt>
          <cx:pt idx="39203">RU</cx:pt>
          <cx:pt idx="39204">RU</cx:pt>
          <cx:pt idx="39205">RU</cx:pt>
          <cx:pt idx="39206">RU</cx:pt>
          <cx:pt idx="39207">RU</cx:pt>
          <cx:pt idx="39208">RU</cx:pt>
          <cx:pt idx="39209">RU</cx:pt>
          <cx:pt idx="39210">RU</cx:pt>
          <cx:pt idx="39211">RU</cx:pt>
          <cx:pt idx="39212">RU</cx:pt>
          <cx:pt idx="39213">RU</cx:pt>
          <cx:pt idx="39214">RU</cx:pt>
          <cx:pt idx="39215">RU</cx:pt>
          <cx:pt idx="39216">RU</cx:pt>
          <cx:pt idx="39217">RU</cx:pt>
          <cx:pt idx="39218">RU</cx:pt>
          <cx:pt idx="39219">RU</cx:pt>
          <cx:pt idx="39220">RU</cx:pt>
          <cx:pt idx="39221">RU</cx:pt>
          <cx:pt idx="39222">RU</cx:pt>
          <cx:pt idx="39223">RU</cx:pt>
          <cx:pt idx="39224">RU</cx:pt>
          <cx:pt idx="39225">RU</cx:pt>
          <cx:pt idx="39226">RU</cx:pt>
          <cx:pt idx="39227">RU</cx:pt>
          <cx:pt idx="39228">RU</cx:pt>
          <cx:pt idx="39229">RU</cx:pt>
          <cx:pt idx="39230">RU</cx:pt>
          <cx:pt idx="39231">RU</cx:pt>
          <cx:pt idx="39232">RU</cx:pt>
          <cx:pt idx="39233">RU</cx:pt>
          <cx:pt idx="39234">RU</cx:pt>
          <cx:pt idx="39235">RU</cx:pt>
          <cx:pt idx="39236">RU</cx:pt>
          <cx:pt idx="39237">RU</cx:pt>
          <cx:pt idx="39238">RU</cx:pt>
          <cx:pt idx="39239">RU</cx:pt>
          <cx:pt idx="39240">RU</cx:pt>
          <cx:pt idx="39241">RU</cx:pt>
          <cx:pt idx="39242">RU</cx:pt>
          <cx:pt idx="39243">RU</cx:pt>
          <cx:pt idx="39244">RU</cx:pt>
          <cx:pt idx="39245">RU</cx:pt>
          <cx:pt idx="39246">RU</cx:pt>
          <cx:pt idx="39247">RU</cx:pt>
          <cx:pt idx="39248">RU</cx:pt>
          <cx:pt idx="39249">RU</cx:pt>
          <cx:pt idx="39250">RU</cx:pt>
          <cx:pt idx="39251">RU</cx:pt>
          <cx:pt idx="39252">RU</cx:pt>
          <cx:pt idx="39253">RU</cx:pt>
          <cx:pt idx="39254">RU</cx:pt>
          <cx:pt idx="39255">RU</cx:pt>
          <cx:pt idx="39256">RU</cx:pt>
          <cx:pt idx="39257">RU</cx:pt>
          <cx:pt idx="39258">RU</cx:pt>
          <cx:pt idx="39259">RU</cx:pt>
          <cx:pt idx="39260">RU</cx:pt>
          <cx:pt idx="39261">RU</cx:pt>
          <cx:pt idx="39262">RU</cx:pt>
          <cx:pt idx="39263">RU</cx:pt>
          <cx:pt idx="39264">RU</cx:pt>
          <cx:pt idx="39265">RU</cx:pt>
          <cx:pt idx="39266">RU</cx:pt>
          <cx:pt idx="39267">RU</cx:pt>
          <cx:pt idx="39268">RU</cx:pt>
          <cx:pt idx="39269">RU</cx:pt>
          <cx:pt idx="39270">RU</cx:pt>
          <cx:pt idx="39271">RU</cx:pt>
          <cx:pt idx="39272">RU</cx:pt>
          <cx:pt idx="39273">RU</cx:pt>
          <cx:pt idx="39274">RU</cx:pt>
          <cx:pt idx="39275">RU</cx:pt>
          <cx:pt idx="39276">RU</cx:pt>
          <cx:pt idx="39277">RU</cx:pt>
          <cx:pt idx="39278">RU</cx:pt>
          <cx:pt idx="39279">RU</cx:pt>
          <cx:pt idx="39280">RU</cx:pt>
          <cx:pt idx="39281">RU</cx:pt>
          <cx:pt idx="39282">RU</cx:pt>
          <cx:pt idx="39283">RU</cx:pt>
          <cx:pt idx="39284">RU</cx:pt>
          <cx:pt idx="39285">RU</cx:pt>
          <cx:pt idx="39286">RU</cx:pt>
          <cx:pt idx="39287">RU</cx:pt>
          <cx:pt idx="39288">RU</cx:pt>
          <cx:pt idx="39289">RU</cx:pt>
          <cx:pt idx="39290">RU</cx:pt>
          <cx:pt idx="39291">RU</cx:pt>
          <cx:pt idx="39292">RU</cx:pt>
          <cx:pt idx="39293">RU</cx:pt>
          <cx:pt idx="39294">RU</cx:pt>
          <cx:pt idx="39295">RU</cx:pt>
          <cx:pt idx="39296">RU</cx:pt>
          <cx:pt idx="39297">RU</cx:pt>
          <cx:pt idx="39298">RU</cx:pt>
          <cx:pt idx="39299">RU</cx:pt>
          <cx:pt idx="39300">RU</cx:pt>
          <cx:pt idx="39301">RU</cx:pt>
          <cx:pt idx="39302">RU</cx:pt>
          <cx:pt idx="39303">RU</cx:pt>
          <cx:pt idx="39304">RU</cx:pt>
          <cx:pt idx="39305">RU</cx:pt>
          <cx:pt idx="39306">RU</cx:pt>
          <cx:pt idx="39307">RU</cx:pt>
          <cx:pt idx="39308">RU</cx:pt>
          <cx:pt idx="39309">RU</cx:pt>
          <cx:pt idx="39310">RU</cx:pt>
          <cx:pt idx="39311">RU</cx:pt>
          <cx:pt idx="39312">RU</cx:pt>
          <cx:pt idx="39313">RU</cx:pt>
          <cx:pt idx="39314">RU</cx:pt>
          <cx:pt idx="39315">RU</cx:pt>
          <cx:pt idx="39316">RU</cx:pt>
          <cx:pt idx="39317">RU</cx:pt>
          <cx:pt idx="39318">RU</cx:pt>
          <cx:pt idx="39319">RU</cx:pt>
          <cx:pt idx="39320">RU</cx:pt>
          <cx:pt idx="39321">RU</cx:pt>
          <cx:pt idx="39322">RU</cx:pt>
          <cx:pt idx="39323">RU</cx:pt>
          <cx:pt idx="39324">RU</cx:pt>
          <cx:pt idx="39325">RU</cx:pt>
          <cx:pt idx="39326">RU</cx:pt>
          <cx:pt idx="39327">RU</cx:pt>
          <cx:pt idx="39328">RU</cx:pt>
          <cx:pt idx="39329">RU</cx:pt>
          <cx:pt idx="39330">RU</cx:pt>
          <cx:pt idx="39331">RU</cx:pt>
          <cx:pt idx="39332">RU</cx:pt>
          <cx:pt idx="39333">RU</cx:pt>
          <cx:pt idx="39334">RU</cx:pt>
          <cx:pt idx="39335">RU</cx:pt>
          <cx:pt idx="39336">RU</cx:pt>
          <cx:pt idx="39337">RU</cx:pt>
          <cx:pt idx="39338">RU</cx:pt>
          <cx:pt idx="39339">RU</cx:pt>
          <cx:pt idx="39340">RU</cx:pt>
          <cx:pt idx="39341">RU</cx:pt>
          <cx:pt idx="39342">RU</cx:pt>
          <cx:pt idx="39343">RU</cx:pt>
          <cx:pt idx="39344">RU</cx:pt>
          <cx:pt idx="39345">RU</cx:pt>
          <cx:pt idx="39346">RU</cx:pt>
          <cx:pt idx="39347">RU</cx:pt>
          <cx:pt idx="39348">RU</cx:pt>
          <cx:pt idx="39349">RU</cx:pt>
          <cx:pt idx="39350">RU</cx:pt>
          <cx:pt idx="39351">RU</cx:pt>
          <cx:pt idx="39352">RU</cx:pt>
          <cx:pt idx="39353">RU</cx:pt>
          <cx:pt idx="39354">RU</cx:pt>
          <cx:pt idx="39355">RU</cx:pt>
          <cx:pt idx="39356">RU</cx:pt>
          <cx:pt idx="39357">RU</cx:pt>
          <cx:pt idx="39358">RU</cx:pt>
          <cx:pt idx="39359">RU</cx:pt>
          <cx:pt idx="39360">RU</cx:pt>
          <cx:pt idx="39361">RU</cx:pt>
          <cx:pt idx="39362">RU</cx:pt>
          <cx:pt idx="39363">RU</cx:pt>
          <cx:pt idx="39364">RU</cx:pt>
          <cx:pt idx="39365">RU</cx:pt>
          <cx:pt idx="39366">RU</cx:pt>
          <cx:pt idx="39367">RU</cx:pt>
          <cx:pt idx="39368">RU</cx:pt>
          <cx:pt idx="39369">RU</cx:pt>
          <cx:pt idx="39370">RU</cx:pt>
          <cx:pt idx="39371">RU</cx:pt>
          <cx:pt idx="39372">RU</cx:pt>
          <cx:pt idx="39373">RU</cx:pt>
          <cx:pt idx="39374">RU</cx:pt>
          <cx:pt idx="39375">RU</cx:pt>
          <cx:pt idx="39376">RU</cx:pt>
          <cx:pt idx="39377">RU</cx:pt>
          <cx:pt idx="39378">RU</cx:pt>
          <cx:pt idx="39379">RU</cx:pt>
          <cx:pt idx="39380">RU</cx:pt>
          <cx:pt idx="39381">RU</cx:pt>
          <cx:pt idx="39382">RU</cx:pt>
          <cx:pt idx="39383">RU</cx:pt>
          <cx:pt idx="39384">RU</cx:pt>
          <cx:pt idx="39385">RU</cx:pt>
          <cx:pt idx="39386">RU</cx:pt>
          <cx:pt idx="39387">RU</cx:pt>
          <cx:pt idx="39388">RU</cx:pt>
          <cx:pt idx="39389">RU</cx:pt>
          <cx:pt idx="39390">RU</cx:pt>
          <cx:pt idx="39391">RU</cx:pt>
          <cx:pt idx="39392">RU</cx:pt>
          <cx:pt idx="39393">RU</cx:pt>
          <cx:pt idx="39394">RU</cx:pt>
          <cx:pt idx="39395">RU</cx:pt>
          <cx:pt idx="39396">RU</cx:pt>
          <cx:pt idx="39397">RU</cx:pt>
          <cx:pt idx="39398">RU</cx:pt>
          <cx:pt idx="39399">RU</cx:pt>
          <cx:pt idx="39400">RU</cx:pt>
          <cx:pt idx="39401">RU</cx:pt>
          <cx:pt idx="39402">RU</cx:pt>
          <cx:pt idx="39403">RU</cx:pt>
          <cx:pt idx="39404">RU</cx:pt>
          <cx:pt idx="39405">RU</cx:pt>
          <cx:pt idx="39406">RU</cx:pt>
          <cx:pt idx="39407">RU</cx:pt>
          <cx:pt idx="39408">RU</cx:pt>
          <cx:pt idx="39409">RU</cx:pt>
          <cx:pt idx="39410">RU</cx:pt>
          <cx:pt idx="39411">RU</cx:pt>
          <cx:pt idx="39412">RU</cx:pt>
          <cx:pt idx="39413">RU</cx:pt>
          <cx:pt idx="39414">RU</cx:pt>
          <cx:pt idx="39415">RU</cx:pt>
          <cx:pt idx="39416">RU</cx:pt>
          <cx:pt idx="39417">RU</cx:pt>
          <cx:pt idx="39418">RU</cx:pt>
          <cx:pt idx="39419">RU</cx:pt>
          <cx:pt idx="39420">RU</cx:pt>
          <cx:pt idx="39421">RU</cx:pt>
          <cx:pt idx="39422">RU</cx:pt>
          <cx:pt idx="39423">RU</cx:pt>
          <cx:pt idx="39424">RU</cx:pt>
          <cx:pt idx="39425">RU</cx:pt>
          <cx:pt idx="39426">RU</cx:pt>
          <cx:pt idx="39427">RU</cx:pt>
          <cx:pt idx="39428">RU</cx:pt>
          <cx:pt idx="39429">RU</cx:pt>
          <cx:pt idx="39430">RU</cx:pt>
          <cx:pt idx="39431">RU</cx:pt>
          <cx:pt idx="39432">RU</cx:pt>
          <cx:pt idx="39433">RU</cx:pt>
          <cx:pt idx="39434">RU</cx:pt>
          <cx:pt idx="39435">RU</cx:pt>
          <cx:pt idx="39436">RU</cx:pt>
          <cx:pt idx="39437">RU</cx:pt>
          <cx:pt idx="39438">RU</cx:pt>
          <cx:pt idx="39439">RU</cx:pt>
          <cx:pt idx="39440">RU</cx:pt>
          <cx:pt idx="39441">RU</cx:pt>
          <cx:pt idx="39442">RU</cx:pt>
          <cx:pt idx="39443">RU</cx:pt>
          <cx:pt idx="39444">RU</cx:pt>
          <cx:pt idx="39445">RU</cx:pt>
          <cx:pt idx="39446">RU</cx:pt>
          <cx:pt idx="39447">RU</cx:pt>
          <cx:pt idx="39448">RU</cx:pt>
          <cx:pt idx="39449">RU</cx:pt>
          <cx:pt idx="39450">RU</cx:pt>
          <cx:pt idx="39451">RU</cx:pt>
          <cx:pt idx="39452">RU</cx:pt>
          <cx:pt idx="39453">RU</cx:pt>
          <cx:pt idx="39454">RU</cx:pt>
          <cx:pt idx="39455">RU</cx:pt>
          <cx:pt idx="39456">RU</cx:pt>
          <cx:pt idx="39457">RU</cx:pt>
          <cx:pt idx="39458">RU</cx:pt>
          <cx:pt idx="39459">RU</cx:pt>
          <cx:pt idx="39460">RU</cx:pt>
          <cx:pt idx="39461">RU</cx:pt>
          <cx:pt idx="39462">RU</cx:pt>
          <cx:pt idx="39463">RU</cx:pt>
          <cx:pt idx="39464">RU</cx:pt>
          <cx:pt idx="39465">RU</cx:pt>
          <cx:pt idx="39466">RU</cx:pt>
          <cx:pt idx="39467">RU</cx:pt>
          <cx:pt idx="39468">RU</cx:pt>
          <cx:pt idx="39469">RU</cx:pt>
          <cx:pt idx="39470">RU</cx:pt>
          <cx:pt idx="39471">RU</cx:pt>
          <cx:pt idx="39472">RU</cx:pt>
          <cx:pt idx="39473">RU</cx:pt>
          <cx:pt idx="39474">RU</cx:pt>
          <cx:pt idx="39475">RU</cx:pt>
          <cx:pt idx="39476">RU</cx:pt>
          <cx:pt idx="39477">RU</cx:pt>
          <cx:pt idx="39478">RU</cx:pt>
          <cx:pt idx="39479">RU</cx:pt>
          <cx:pt idx="39480">RU</cx:pt>
          <cx:pt idx="39481">RU</cx:pt>
          <cx:pt idx="39482">RU</cx:pt>
          <cx:pt idx="39483">RU</cx:pt>
          <cx:pt idx="39484">RU</cx:pt>
          <cx:pt idx="39485">RU</cx:pt>
          <cx:pt idx="39486">RU</cx:pt>
          <cx:pt idx="39487">RU</cx:pt>
          <cx:pt idx="39488">RU</cx:pt>
          <cx:pt idx="39489">RU</cx:pt>
          <cx:pt idx="39490">RU</cx:pt>
          <cx:pt idx="39491">RU</cx:pt>
          <cx:pt idx="39492">RU</cx:pt>
          <cx:pt idx="39493">RU</cx:pt>
          <cx:pt idx="39494">RU</cx:pt>
          <cx:pt idx="39495">RU</cx:pt>
          <cx:pt idx="39496">RU</cx:pt>
          <cx:pt idx="39497">RU</cx:pt>
          <cx:pt idx="39498">RU</cx:pt>
          <cx:pt idx="39499">RU</cx:pt>
          <cx:pt idx="39500">RU</cx:pt>
          <cx:pt idx="39501">RU</cx:pt>
          <cx:pt idx="39502">RU</cx:pt>
          <cx:pt idx="39503">RU</cx:pt>
          <cx:pt idx="39504">RU</cx:pt>
          <cx:pt idx="39505">RU</cx:pt>
          <cx:pt idx="39506">RU</cx:pt>
          <cx:pt idx="39507">RU</cx:pt>
          <cx:pt idx="39508">RU</cx:pt>
          <cx:pt idx="39509">RU</cx:pt>
          <cx:pt idx="39510">RU</cx:pt>
          <cx:pt idx="39511">RU</cx:pt>
          <cx:pt idx="39512">RU</cx:pt>
          <cx:pt idx="39513">RU</cx:pt>
          <cx:pt idx="39514">RU</cx:pt>
          <cx:pt idx="39515">RU</cx:pt>
          <cx:pt idx="39516">RU</cx:pt>
          <cx:pt idx="39517">RU</cx:pt>
          <cx:pt idx="39518">RU</cx:pt>
          <cx:pt idx="39519">RU</cx:pt>
          <cx:pt idx="39520">RU</cx:pt>
          <cx:pt idx="39521">RU</cx:pt>
          <cx:pt idx="39522">RU</cx:pt>
          <cx:pt idx="39523">RU</cx:pt>
          <cx:pt idx="39524">RU</cx:pt>
          <cx:pt idx="39525">RU</cx:pt>
          <cx:pt idx="39526">RU</cx:pt>
          <cx:pt idx="39527">RU</cx:pt>
          <cx:pt idx="39528">RU</cx:pt>
          <cx:pt idx="39529">RU</cx:pt>
          <cx:pt idx="39530">RU</cx:pt>
          <cx:pt idx="39531">RU</cx:pt>
          <cx:pt idx="39532">RU</cx:pt>
          <cx:pt idx="39533">RU</cx:pt>
          <cx:pt idx="39534">RU</cx:pt>
          <cx:pt idx="39535">RU</cx:pt>
          <cx:pt idx="39536">RU</cx:pt>
          <cx:pt idx="39537">RU</cx:pt>
          <cx:pt idx="39538">RU</cx:pt>
          <cx:pt idx="39539">RU</cx:pt>
          <cx:pt idx="39540">RU</cx:pt>
          <cx:pt idx="39541">RU</cx:pt>
          <cx:pt idx="39542">RU</cx:pt>
          <cx:pt idx="39543">RU</cx:pt>
          <cx:pt idx="39544">RU</cx:pt>
          <cx:pt idx="39545">RU</cx:pt>
          <cx:pt idx="39546">RU</cx:pt>
          <cx:pt idx="39547">RU</cx:pt>
          <cx:pt idx="39548">RU</cx:pt>
          <cx:pt idx="39549">RU</cx:pt>
          <cx:pt idx="39550">RU</cx:pt>
          <cx:pt idx="39551">RU</cx:pt>
          <cx:pt idx="39552">RU</cx:pt>
          <cx:pt idx="39553">RU</cx:pt>
          <cx:pt idx="39554">RU</cx:pt>
          <cx:pt idx="39555">RU</cx:pt>
          <cx:pt idx="39556">RU</cx:pt>
          <cx:pt idx="39557">RU</cx:pt>
          <cx:pt idx="39558">RU</cx:pt>
          <cx:pt idx="39559">RU</cx:pt>
          <cx:pt idx="39560">RU</cx:pt>
          <cx:pt idx="39561">RU</cx:pt>
          <cx:pt idx="39562">RU</cx:pt>
          <cx:pt idx="39563">RU</cx:pt>
          <cx:pt idx="39564">RU</cx:pt>
          <cx:pt idx="39565">RU</cx:pt>
          <cx:pt idx="39566">RU</cx:pt>
          <cx:pt idx="39567">RU</cx:pt>
          <cx:pt idx="39568">RU</cx:pt>
          <cx:pt idx="39569">RU</cx:pt>
          <cx:pt idx="39570">RU</cx:pt>
          <cx:pt idx="39571">RU</cx:pt>
          <cx:pt idx="39572">RU</cx:pt>
          <cx:pt idx="39573">RU</cx:pt>
          <cx:pt idx="39574">RU</cx:pt>
          <cx:pt idx="39575">RU</cx:pt>
          <cx:pt idx="39576">RU</cx:pt>
          <cx:pt idx="39577">RU</cx:pt>
          <cx:pt idx="39578">RU</cx:pt>
          <cx:pt idx="39579">RU</cx:pt>
          <cx:pt idx="39580">RU</cx:pt>
          <cx:pt idx="39581">RU</cx:pt>
          <cx:pt idx="39582">RU</cx:pt>
          <cx:pt idx="39583">RU</cx:pt>
          <cx:pt idx="39584">RU</cx:pt>
          <cx:pt idx="39585">RU</cx:pt>
          <cx:pt idx="39586">RU</cx:pt>
          <cx:pt idx="39587">RU</cx:pt>
          <cx:pt idx="39588">RU</cx:pt>
          <cx:pt idx="39589">RU</cx:pt>
          <cx:pt idx="39590">RU</cx:pt>
          <cx:pt idx="39591">RU</cx:pt>
          <cx:pt idx="39592">RU</cx:pt>
          <cx:pt idx="39593">RU</cx:pt>
          <cx:pt idx="39594">RU</cx:pt>
          <cx:pt idx="39595">RU</cx:pt>
          <cx:pt idx="39596">RU</cx:pt>
          <cx:pt idx="39597">RU</cx:pt>
          <cx:pt idx="39598">RU</cx:pt>
          <cx:pt idx="39599">RU</cx:pt>
          <cx:pt idx="39600">RU</cx:pt>
          <cx:pt idx="39601">RU</cx:pt>
          <cx:pt idx="39602">RU</cx:pt>
          <cx:pt idx="39603">RU</cx:pt>
          <cx:pt idx="39604">RU</cx:pt>
          <cx:pt idx="39605">RU</cx:pt>
          <cx:pt idx="39606">RU</cx:pt>
          <cx:pt idx="39607">RU</cx:pt>
          <cx:pt idx="39608">RU</cx:pt>
          <cx:pt idx="39609">RU</cx:pt>
          <cx:pt idx="39610">RU</cx:pt>
          <cx:pt idx="39611">RU</cx:pt>
          <cx:pt idx="39612">RU</cx:pt>
          <cx:pt idx="39613">RU</cx:pt>
          <cx:pt idx="39614">RU</cx:pt>
          <cx:pt idx="39615">RU</cx:pt>
          <cx:pt idx="39616">RU</cx:pt>
          <cx:pt idx="39617">RU</cx:pt>
          <cx:pt idx="39618">RU</cx:pt>
          <cx:pt idx="39619">RU</cx:pt>
          <cx:pt idx="39620">RU</cx:pt>
          <cx:pt idx="39621">RU</cx:pt>
          <cx:pt idx="39622">RU</cx:pt>
          <cx:pt idx="39623">RU</cx:pt>
          <cx:pt idx="39624">RU</cx:pt>
          <cx:pt idx="39625">RU</cx:pt>
          <cx:pt idx="39626">RU</cx:pt>
          <cx:pt idx="39627">RU</cx:pt>
          <cx:pt idx="39628">RU</cx:pt>
          <cx:pt idx="39629">RU</cx:pt>
          <cx:pt idx="39630">RU</cx:pt>
          <cx:pt idx="39631">RU</cx:pt>
          <cx:pt idx="39632">RU</cx:pt>
          <cx:pt idx="39633">RU</cx:pt>
          <cx:pt idx="39634">RU</cx:pt>
          <cx:pt idx="39635">RU</cx:pt>
          <cx:pt idx="39636">RU</cx:pt>
          <cx:pt idx="39637">RU</cx:pt>
          <cx:pt idx="39638">RU</cx:pt>
          <cx:pt idx="39639">RU</cx:pt>
          <cx:pt idx="39640">RU</cx:pt>
          <cx:pt idx="39641">RU</cx:pt>
          <cx:pt idx="39642">RU</cx:pt>
          <cx:pt idx="39643">RU</cx:pt>
          <cx:pt idx="39644">RU</cx:pt>
          <cx:pt idx="39645">RU</cx:pt>
          <cx:pt idx="39646">RU</cx:pt>
          <cx:pt idx="39647">RU</cx:pt>
          <cx:pt idx="39648">RU</cx:pt>
          <cx:pt idx="39649">RU</cx:pt>
          <cx:pt idx="39650">RU</cx:pt>
          <cx:pt idx="39651">RU</cx:pt>
          <cx:pt idx="39652">RU</cx:pt>
          <cx:pt idx="39653">RU</cx:pt>
          <cx:pt idx="39654">RU</cx:pt>
          <cx:pt idx="39655">RU</cx:pt>
          <cx:pt idx="39656">RU</cx:pt>
          <cx:pt idx="39657">RU</cx:pt>
          <cx:pt idx="39658">RU</cx:pt>
          <cx:pt idx="39659">RU</cx:pt>
          <cx:pt idx="39660">RU</cx:pt>
          <cx:pt idx="39661">RU</cx:pt>
          <cx:pt idx="39662">RU</cx:pt>
          <cx:pt idx="39663">RU</cx:pt>
          <cx:pt idx="39664">RU</cx:pt>
          <cx:pt idx="39665">RU</cx:pt>
          <cx:pt idx="39666">RU</cx:pt>
          <cx:pt idx="39667">RU</cx:pt>
          <cx:pt idx="39668">RU</cx:pt>
          <cx:pt idx="39669">RU</cx:pt>
          <cx:pt idx="39670">RU</cx:pt>
          <cx:pt idx="39671">RU</cx:pt>
          <cx:pt idx="39672">RU</cx:pt>
          <cx:pt idx="39673">RU</cx:pt>
          <cx:pt idx="39674">RU</cx:pt>
          <cx:pt idx="39675">RU</cx:pt>
          <cx:pt idx="39676">RU</cx:pt>
          <cx:pt idx="39677">RU</cx:pt>
          <cx:pt idx="39678">RU</cx:pt>
          <cx:pt idx="39679">RU</cx:pt>
          <cx:pt idx="39680">RU</cx:pt>
          <cx:pt idx="39681">RU</cx:pt>
          <cx:pt idx="39682">RU</cx:pt>
          <cx:pt idx="39683">RU</cx:pt>
          <cx:pt idx="39684">RU</cx:pt>
          <cx:pt idx="39685">RU</cx:pt>
          <cx:pt idx="39686">RU</cx:pt>
          <cx:pt idx="39687">RU</cx:pt>
          <cx:pt idx="39688">RU</cx:pt>
          <cx:pt idx="39689">RU</cx:pt>
          <cx:pt idx="39690">RU</cx:pt>
          <cx:pt idx="39691">RU</cx:pt>
          <cx:pt idx="39692">RU</cx:pt>
          <cx:pt idx="39693">RU</cx:pt>
          <cx:pt idx="39694">RU</cx:pt>
          <cx:pt idx="39695">RU</cx:pt>
          <cx:pt idx="39696">RU</cx:pt>
          <cx:pt idx="39697">RU</cx:pt>
          <cx:pt idx="39698">RU</cx:pt>
          <cx:pt idx="39699">RU</cx:pt>
          <cx:pt idx="39700">RU</cx:pt>
          <cx:pt idx="39701">RU</cx:pt>
          <cx:pt idx="39702">RU</cx:pt>
          <cx:pt idx="39703">RU</cx:pt>
          <cx:pt idx="39704">RU</cx:pt>
          <cx:pt idx="39705">RU</cx:pt>
          <cx:pt idx="39706">RU</cx:pt>
          <cx:pt idx="39707">RU</cx:pt>
          <cx:pt idx="39708">RU</cx:pt>
          <cx:pt idx="39709">RU</cx:pt>
          <cx:pt idx="39710">RU</cx:pt>
          <cx:pt idx="39711">RU</cx:pt>
          <cx:pt idx="39712">RU</cx:pt>
          <cx:pt idx="39713">RU</cx:pt>
          <cx:pt idx="39714">RU</cx:pt>
          <cx:pt idx="39715">RU</cx:pt>
          <cx:pt idx="39716">RU</cx:pt>
          <cx:pt idx="39717">RU</cx:pt>
          <cx:pt idx="39718">RU</cx:pt>
          <cx:pt idx="39719">RU</cx:pt>
          <cx:pt idx="39720">RU</cx:pt>
          <cx:pt idx="39721">RU</cx:pt>
          <cx:pt idx="39722">RU</cx:pt>
          <cx:pt idx="39723">RU</cx:pt>
          <cx:pt idx="39724">RU</cx:pt>
          <cx:pt idx="39725">RU</cx:pt>
          <cx:pt idx="39726">RU</cx:pt>
          <cx:pt idx="39727">RU</cx:pt>
          <cx:pt idx="39728">RU</cx:pt>
          <cx:pt idx="39729">RU</cx:pt>
          <cx:pt idx="39730">RU</cx:pt>
          <cx:pt idx="39731">RU</cx:pt>
          <cx:pt idx="39732">RU</cx:pt>
          <cx:pt idx="39733">RU</cx:pt>
          <cx:pt idx="39734">RU</cx:pt>
          <cx:pt idx="39735">RU</cx:pt>
          <cx:pt idx="39736">RU</cx:pt>
          <cx:pt idx="39737">RU</cx:pt>
          <cx:pt idx="39738">RU</cx:pt>
          <cx:pt idx="39739">RU</cx:pt>
          <cx:pt idx="39740">RU</cx:pt>
          <cx:pt idx="39741">RU</cx:pt>
          <cx:pt idx="39742">RU</cx:pt>
          <cx:pt idx="39743">RU</cx:pt>
          <cx:pt idx="39744">RU</cx:pt>
          <cx:pt idx="39745">RU</cx:pt>
          <cx:pt idx="39746">RU</cx:pt>
          <cx:pt idx="39747">RU</cx:pt>
          <cx:pt idx="39748">RU</cx:pt>
          <cx:pt idx="39749">RU</cx:pt>
          <cx:pt idx="39750">RU</cx:pt>
          <cx:pt idx="39751">RU</cx:pt>
          <cx:pt idx="39752">RU</cx:pt>
          <cx:pt idx="39753">RU</cx:pt>
          <cx:pt idx="39754">RU</cx:pt>
          <cx:pt idx="39755">RU</cx:pt>
          <cx:pt idx="39756">RU</cx:pt>
          <cx:pt idx="39757">RU</cx:pt>
          <cx:pt idx="39758">RU</cx:pt>
          <cx:pt idx="39759">RU</cx:pt>
          <cx:pt idx="39760">RU</cx:pt>
          <cx:pt idx="39761">RU</cx:pt>
          <cx:pt idx="39762">RU</cx:pt>
          <cx:pt idx="39763">RU</cx:pt>
          <cx:pt idx="39764">RU</cx:pt>
          <cx:pt idx="39765">RU</cx:pt>
          <cx:pt idx="39766">RU</cx:pt>
          <cx:pt idx="39767">RU</cx:pt>
          <cx:pt idx="39768">RU</cx:pt>
          <cx:pt idx="39769">RU</cx:pt>
          <cx:pt idx="39770">RU</cx:pt>
          <cx:pt idx="39771">RU</cx:pt>
          <cx:pt idx="39772">RU</cx:pt>
          <cx:pt idx="39773">RU</cx:pt>
          <cx:pt idx="39774">RU</cx:pt>
          <cx:pt idx="39775">RU</cx:pt>
          <cx:pt idx="39776">RU</cx:pt>
          <cx:pt idx="39777">RU</cx:pt>
          <cx:pt idx="39778">RU</cx:pt>
          <cx:pt idx="39779">RU</cx:pt>
          <cx:pt idx="39780">RU</cx:pt>
          <cx:pt idx="39781">RU</cx:pt>
          <cx:pt idx="39782">RU</cx:pt>
          <cx:pt idx="39783">RU</cx:pt>
          <cx:pt idx="39784">RU</cx:pt>
          <cx:pt idx="39785">RU</cx:pt>
          <cx:pt idx="39786">RU</cx:pt>
          <cx:pt idx="39787">RU</cx:pt>
          <cx:pt idx="39788">RU</cx:pt>
          <cx:pt idx="39789">RU</cx:pt>
          <cx:pt idx="39790">RU</cx:pt>
          <cx:pt idx="39791">RU</cx:pt>
          <cx:pt idx="39792">RU</cx:pt>
          <cx:pt idx="39793">RU</cx:pt>
          <cx:pt idx="39794">RU</cx:pt>
          <cx:pt idx="39795">RU</cx:pt>
          <cx:pt idx="39796">RU</cx:pt>
          <cx:pt idx="39797">RU</cx:pt>
          <cx:pt idx="39798">RU</cx:pt>
          <cx:pt idx="39799">RU</cx:pt>
          <cx:pt idx="39800">RU</cx:pt>
          <cx:pt idx="39801">RU</cx:pt>
          <cx:pt idx="39802">RU</cx:pt>
          <cx:pt idx="39803">RU</cx:pt>
          <cx:pt idx="39804">RU</cx:pt>
          <cx:pt idx="39805">RU</cx:pt>
          <cx:pt idx="39806">RU</cx:pt>
          <cx:pt idx="39807">RU</cx:pt>
          <cx:pt idx="39808">RU</cx:pt>
          <cx:pt idx="39809">RU</cx:pt>
          <cx:pt idx="39810">RU</cx:pt>
          <cx:pt idx="39811">RU</cx:pt>
          <cx:pt idx="39812">RU</cx:pt>
          <cx:pt idx="39813">RU</cx:pt>
          <cx:pt idx="39814">RU</cx:pt>
          <cx:pt idx="39815">RU</cx:pt>
          <cx:pt idx="39816">RU</cx:pt>
          <cx:pt idx="39817">RU</cx:pt>
          <cx:pt idx="39818">RU</cx:pt>
          <cx:pt idx="39819">RU</cx:pt>
          <cx:pt idx="39820">RU</cx:pt>
          <cx:pt idx="39821">RU</cx:pt>
          <cx:pt idx="39822">RU</cx:pt>
          <cx:pt idx="39823">RU</cx:pt>
          <cx:pt idx="39824">RU</cx:pt>
          <cx:pt idx="39825">RU</cx:pt>
          <cx:pt idx="39826">RU</cx:pt>
          <cx:pt idx="39827">RU</cx:pt>
          <cx:pt idx="39828">RU</cx:pt>
          <cx:pt idx="39829">RU</cx:pt>
          <cx:pt idx="39830">RU</cx:pt>
          <cx:pt idx="39831">RU</cx:pt>
          <cx:pt idx="39832">RU</cx:pt>
          <cx:pt idx="39833">RU</cx:pt>
          <cx:pt idx="39834">RU</cx:pt>
          <cx:pt idx="39835">RU</cx:pt>
          <cx:pt idx="39836">RU</cx:pt>
          <cx:pt idx="39837">RU</cx:pt>
          <cx:pt idx="39838">RU</cx:pt>
          <cx:pt idx="39839">RU</cx:pt>
          <cx:pt idx="39840">RU</cx:pt>
          <cx:pt idx="39841">RU</cx:pt>
          <cx:pt idx="39842">RU</cx:pt>
          <cx:pt idx="39843">RU</cx:pt>
          <cx:pt idx="39844">RU</cx:pt>
          <cx:pt idx="39845">RU</cx:pt>
          <cx:pt idx="39846">RU</cx:pt>
          <cx:pt idx="39847">RU</cx:pt>
          <cx:pt idx="39848">RU</cx:pt>
          <cx:pt idx="39849">RU</cx:pt>
          <cx:pt idx="39850">RU</cx:pt>
          <cx:pt idx="39851">RU</cx:pt>
          <cx:pt idx="39852">RU</cx:pt>
          <cx:pt idx="39853">RU</cx:pt>
          <cx:pt idx="39854">RU</cx:pt>
          <cx:pt idx="39855">RU</cx:pt>
          <cx:pt idx="39856">RU</cx:pt>
          <cx:pt idx="39857">RU</cx:pt>
          <cx:pt idx="39858">RU</cx:pt>
          <cx:pt idx="39859">RU</cx:pt>
          <cx:pt idx="39860">RU</cx:pt>
          <cx:pt idx="39861">RU</cx:pt>
          <cx:pt idx="39862">RU</cx:pt>
          <cx:pt idx="39863">RU</cx:pt>
          <cx:pt idx="39864">RU</cx:pt>
          <cx:pt idx="39865">RU</cx:pt>
          <cx:pt idx="39866">RU</cx:pt>
          <cx:pt idx="39867">RU</cx:pt>
          <cx:pt idx="39868">RU</cx:pt>
          <cx:pt idx="39869">RU</cx:pt>
          <cx:pt idx="39870">RU</cx:pt>
          <cx:pt idx="39871">RU</cx:pt>
          <cx:pt idx="39872">RU</cx:pt>
          <cx:pt idx="39873">RU</cx:pt>
          <cx:pt idx="39874">RU</cx:pt>
          <cx:pt idx="39875">RU</cx:pt>
          <cx:pt idx="39876">RU</cx:pt>
          <cx:pt idx="39877">RU</cx:pt>
          <cx:pt idx="39878">RU</cx:pt>
          <cx:pt idx="39879">RU</cx:pt>
          <cx:pt idx="39880">RU</cx:pt>
          <cx:pt idx="39881">RU</cx:pt>
          <cx:pt idx="39882">RU</cx:pt>
          <cx:pt idx="39883">RU</cx:pt>
          <cx:pt idx="39884">RU</cx:pt>
          <cx:pt idx="39885">RU</cx:pt>
          <cx:pt idx="39886">RU</cx:pt>
          <cx:pt idx="39887">RU</cx:pt>
          <cx:pt idx="39888">RU</cx:pt>
          <cx:pt idx="39889">RU</cx:pt>
          <cx:pt idx="39890">RU</cx:pt>
          <cx:pt idx="39891">RU</cx:pt>
          <cx:pt idx="39892">RU</cx:pt>
          <cx:pt idx="39893">RU</cx:pt>
          <cx:pt idx="39894">RU</cx:pt>
          <cx:pt idx="39895">RU</cx:pt>
          <cx:pt idx="39896">RU</cx:pt>
          <cx:pt idx="39897">RU</cx:pt>
          <cx:pt idx="39898">RU</cx:pt>
          <cx:pt idx="39899">RU</cx:pt>
          <cx:pt idx="39900">RU</cx:pt>
          <cx:pt idx="39901">RU</cx:pt>
          <cx:pt idx="39902">RU</cx:pt>
          <cx:pt idx="39903">RU</cx:pt>
          <cx:pt idx="39904">RU</cx:pt>
          <cx:pt idx="39905">RU</cx:pt>
          <cx:pt idx="39906">RU</cx:pt>
          <cx:pt idx="39907">RU</cx:pt>
          <cx:pt idx="39908">RU</cx:pt>
          <cx:pt idx="39909">RU</cx:pt>
          <cx:pt idx="39910">RU</cx:pt>
          <cx:pt idx="39911">RU</cx:pt>
          <cx:pt idx="39912">RU</cx:pt>
          <cx:pt idx="39913">RU</cx:pt>
          <cx:pt idx="39914">RU</cx:pt>
          <cx:pt idx="39915">RU</cx:pt>
          <cx:pt idx="39916">RU</cx:pt>
          <cx:pt idx="39917">RU</cx:pt>
          <cx:pt idx="39918">RU</cx:pt>
          <cx:pt idx="39919">RU</cx:pt>
          <cx:pt idx="39920">RU</cx:pt>
          <cx:pt idx="39921">RU</cx:pt>
          <cx:pt idx="39922">RU</cx:pt>
          <cx:pt idx="39923">RU</cx:pt>
          <cx:pt idx="39924">RU</cx:pt>
          <cx:pt idx="39925">RU</cx:pt>
          <cx:pt idx="39926">RU</cx:pt>
          <cx:pt idx="39927">RU</cx:pt>
          <cx:pt idx="39928">RU</cx:pt>
          <cx:pt idx="39929">RU</cx:pt>
          <cx:pt idx="39930">RU</cx:pt>
          <cx:pt idx="39931">RU</cx:pt>
          <cx:pt idx="39932">RU</cx:pt>
          <cx:pt idx="39933">RU</cx:pt>
          <cx:pt idx="39934">RU</cx:pt>
          <cx:pt idx="39935">RU</cx:pt>
          <cx:pt idx="39936">RU</cx:pt>
          <cx:pt idx="39937">RU</cx:pt>
          <cx:pt idx="39938">RU</cx:pt>
          <cx:pt idx="39939">RU</cx:pt>
          <cx:pt idx="39940">RU</cx:pt>
          <cx:pt idx="39941">RU</cx:pt>
          <cx:pt idx="39942">RU</cx:pt>
          <cx:pt idx="39943">RU</cx:pt>
          <cx:pt idx="39944">RU</cx:pt>
          <cx:pt idx="39945">RU</cx:pt>
          <cx:pt idx="39946">RU</cx:pt>
          <cx:pt idx="39947">RU</cx:pt>
          <cx:pt idx="39948">RU</cx:pt>
          <cx:pt idx="39949">RU</cx:pt>
          <cx:pt idx="39950">RU</cx:pt>
          <cx:pt idx="39951">RU</cx:pt>
          <cx:pt idx="39952">RU</cx:pt>
          <cx:pt idx="39953">RU</cx:pt>
          <cx:pt idx="39954">RU</cx:pt>
          <cx:pt idx="39955">RU</cx:pt>
          <cx:pt idx="39956">RU</cx:pt>
          <cx:pt idx="39957">RU</cx:pt>
          <cx:pt idx="39958">RU</cx:pt>
          <cx:pt idx="39959">RU</cx:pt>
          <cx:pt idx="39960">RU</cx:pt>
          <cx:pt idx="39961">RU</cx:pt>
          <cx:pt idx="39962">RU</cx:pt>
          <cx:pt idx="39963">RU</cx:pt>
          <cx:pt idx="39964">RU</cx:pt>
          <cx:pt idx="39965">RU</cx:pt>
          <cx:pt idx="39966">RU</cx:pt>
          <cx:pt idx="39967">RU</cx:pt>
          <cx:pt idx="39968">RU</cx:pt>
          <cx:pt idx="39969">RU</cx:pt>
          <cx:pt idx="39970">RU</cx:pt>
          <cx:pt idx="39971">RU</cx:pt>
          <cx:pt idx="39972">RU</cx:pt>
          <cx:pt idx="39973">RU</cx:pt>
          <cx:pt idx="39974">RU</cx:pt>
          <cx:pt idx="39975">RU</cx:pt>
          <cx:pt idx="39976">RU</cx:pt>
          <cx:pt idx="39977">RU</cx:pt>
          <cx:pt idx="39978">RU</cx:pt>
          <cx:pt idx="39979">RU</cx:pt>
          <cx:pt idx="39980">RU</cx:pt>
          <cx:pt idx="39981">RU</cx:pt>
          <cx:pt idx="39982">RU</cx:pt>
          <cx:pt idx="39983">RU</cx:pt>
          <cx:pt idx="39984">RU</cx:pt>
          <cx:pt idx="39985">RU</cx:pt>
          <cx:pt idx="39986">RU</cx:pt>
          <cx:pt idx="39987">RU</cx:pt>
          <cx:pt idx="39988">RU</cx:pt>
          <cx:pt idx="39989">RU</cx:pt>
          <cx:pt idx="39990">RU</cx:pt>
          <cx:pt idx="39991">RU</cx:pt>
          <cx:pt idx="39992">RU</cx:pt>
          <cx:pt idx="39993">RU</cx:pt>
          <cx:pt idx="39994">RU</cx:pt>
          <cx:pt idx="39995">RU</cx:pt>
          <cx:pt idx="39996">RU</cx:pt>
          <cx:pt idx="39997">RU</cx:pt>
          <cx:pt idx="39998">RU</cx:pt>
          <cx:pt idx="39999">RU</cx:pt>
          <cx:pt idx="40000">RU</cx:pt>
          <cx:pt idx="40001">RU</cx:pt>
          <cx:pt idx="40002">RU</cx:pt>
          <cx:pt idx="40003">RU</cx:pt>
          <cx:pt idx="40004">RU</cx:pt>
          <cx:pt idx="40005">RU</cx:pt>
          <cx:pt idx="40006">RU</cx:pt>
          <cx:pt idx="40007">RU</cx:pt>
          <cx:pt idx="40008">RU</cx:pt>
          <cx:pt idx="40009">RU</cx:pt>
          <cx:pt idx="40010">RU</cx:pt>
          <cx:pt idx="40011">RU</cx:pt>
          <cx:pt idx="40012">RU</cx:pt>
          <cx:pt idx="40013">RU</cx:pt>
          <cx:pt idx="40014">RU</cx:pt>
          <cx:pt idx="40015">RU</cx:pt>
          <cx:pt idx="40016">RU</cx:pt>
          <cx:pt idx="40017">RU</cx:pt>
          <cx:pt idx="40018">RU</cx:pt>
          <cx:pt idx="40019">RU</cx:pt>
          <cx:pt idx="40020">RU</cx:pt>
          <cx:pt idx="40021">RU</cx:pt>
          <cx:pt idx="40022">RU</cx:pt>
          <cx:pt idx="40023">RU</cx:pt>
          <cx:pt idx="40024">RU</cx:pt>
          <cx:pt idx="40025">RU</cx:pt>
          <cx:pt idx="40026">RU</cx:pt>
          <cx:pt idx="40027">RU</cx:pt>
          <cx:pt idx="40028">RU</cx:pt>
          <cx:pt idx="40029">RU</cx:pt>
          <cx:pt idx="40030">RU</cx:pt>
          <cx:pt idx="40031">RU</cx:pt>
          <cx:pt idx="40032">RU</cx:pt>
          <cx:pt idx="40033">RU</cx:pt>
          <cx:pt idx="40034">RU</cx:pt>
          <cx:pt idx="40035">RU</cx:pt>
          <cx:pt idx="40036">RU</cx:pt>
          <cx:pt idx="40037">RU</cx:pt>
          <cx:pt idx="40038">RU</cx:pt>
          <cx:pt idx="40039">RU</cx:pt>
          <cx:pt idx="40040">RU</cx:pt>
          <cx:pt idx="40041">RU</cx:pt>
          <cx:pt idx="40042">RU</cx:pt>
          <cx:pt idx="40043">RU</cx:pt>
          <cx:pt idx="40044">RU</cx:pt>
          <cx:pt idx="40045">RU</cx:pt>
          <cx:pt idx="40046">RU</cx:pt>
          <cx:pt idx="40047">RU</cx:pt>
          <cx:pt idx="40048">RU</cx:pt>
          <cx:pt idx="40049">RU</cx:pt>
          <cx:pt idx="40050">RU</cx:pt>
          <cx:pt idx="40051">RU</cx:pt>
          <cx:pt idx="40052">RU</cx:pt>
          <cx:pt idx="40053">RU</cx:pt>
          <cx:pt idx="40054">RU</cx:pt>
          <cx:pt idx="40055">RU</cx:pt>
          <cx:pt idx="40056">RU</cx:pt>
          <cx:pt idx="40057">RU</cx:pt>
          <cx:pt idx="40058">RU</cx:pt>
          <cx:pt idx="40059">RU</cx:pt>
          <cx:pt idx="40060">RU</cx:pt>
          <cx:pt idx="40061">RU</cx:pt>
          <cx:pt idx="40062">RU</cx:pt>
          <cx:pt idx="40063">RU</cx:pt>
          <cx:pt idx="40064">RU</cx:pt>
          <cx:pt idx="40065">RU</cx:pt>
          <cx:pt idx="40066">RU</cx:pt>
          <cx:pt idx="40067">RU</cx:pt>
          <cx:pt idx="40068">RU</cx:pt>
          <cx:pt idx="40069">RU</cx:pt>
          <cx:pt idx="40070">RU</cx:pt>
          <cx:pt idx="40071">RU</cx:pt>
          <cx:pt idx="40072">RU</cx:pt>
          <cx:pt idx="40073">RU</cx:pt>
          <cx:pt idx="40074">RU</cx:pt>
          <cx:pt idx="40075">RU</cx:pt>
          <cx:pt idx="40076">RU</cx:pt>
          <cx:pt idx="40077">RU</cx:pt>
          <cx:pt idx="40078">RU</cx:pt>
          <cx:pt idx="40079">RU</cx:pt>
          <cx:pt idx="40080">RU</cx:pt>
          <cx:pt idx="40081">RU</cx:pt>
          <cx:pt idx="40082">RU</cx:pt>
          <cx:pt idx="40083">RU</cx:pt>
          <cx:pt idx="40084">RU</cx:pt>
          <cx:pt idx="40085">RU</cx:pt>
          <cx:pt idx="40086">RU</cx:pt>
          <cx:pt idx="40087">RU</cx:pt>
          <cx:pt idx="40088">RU</cx:pt>
          <cx:pt idx="40089">RU</cx:pt>
          <cx:pt idx="40090">RU</cx:pt>
          <cx:pt idx="40091">RU</cx:pt>
          <cx:pt idx="40092">RU</cx:pt>
          <cx:pt idx="40093">RU</cx:pt>
          <cx:pt idx="40094">RU</cx:pt>
          <cx:pt idx="40095">RU</cx:pt>
          <cx:pt idx="40096">RU</cx:pt>
          <cx:pt idx="40097">RU</cx:pt>
          <cx:pt idx="40098">RU</cx:pt>
          <cx:pt idx="40099">RU</cx:pt>
          <cx:pt idx="40100">RU</cx:pt>
          <cx:pt idx="40101">RU</cx:pt>
          <cx:pt idx="40102">RU</cx:pt>
          <cx:pt idx="40103">RU</cx:pt>
          <cx:pt idx="40104">RU</cx:pt>
          <cx:pt idx="40105">RU</cx:pt>
          <cx:pt idx="40106">RU</cx:pt>
          <cx:pt idx="40107">RU</cx:pt>
          <cx:pt idx="40108">RU</cx:pt>
          <cx:pt idx="40109">RU</cx:pt>
          <cx:pt idx="40110">RU</cx:pt>
          <cx:pt idx="40111">RU</cx:pt>
          <cx:pt idx="40112">RU</cx:pt>
          <cx:pt idx="40113">RU</cx:pt>
          <cx:pt idx="40114">RU</cx:pt>
          <cx:pt idx="40115">RU</cx:pt>
          <cx:pt idx="40116">RU</cx:pt>
          <cx:pt idx="40117">RU</cx:pt>
          <cx:pt idx="40118">RU</cx:pt>
          <cx:pt idx="40119">RU</cx:pt>
          <cx:pt idx="40120">RU</cx:pt>
          <cx:pt idx="40121">RU</cx:pt>
          <cx:pt idx="40122">RU</cx:pt>
          <cx:pt idx="40123">RU</cx:pt>
          <cx:pt idx="40124">RU</cx:pt>
          <cx:pt idx="40125">RU</cx:pt>
          <cx:pt idx="40126">RU</cx:pt>
          <cx:pt idx="40127">RU</cx:pt>
          <cx:pt idx="40128">RU</cx:pt>
          <cx:pt idx="40129">RU</cx:pt>
          <cx:pt idx="40130">RU</cx:pt>
          <cx:pt idx="40131">RU</cx:pt>
          <cx:pt idx="40132">RU</cx:pt>
          <cx:pt idx="40133">RU</cx:pt>
          <cx:pt idx="40134">RU</cx:pt>
          <cx:pt idx="40135">RU</cx:pt>
          <cx:pt idx="40136">RU</cx:pt>
          <cx:pt idx="40137">RU</cx:pt>
          <cx:pt idx="40138">RU</cx:pt>
          <cx:pt idx="40139">RU</cx:pt>
          <cx:pt idx="40140">RU</cx:pt>
          <cx:pt idx="40141">RU</cx:pt>
          <cx:pt idx="40142">RU</cx:pt>
          <cx:pt idx="40143">RU</cx:pt>
          <cx:pt idx="40144">RU</cx:pt>
          <cx:pt idx="40145">RU</cx:pt>
          <cx:pt idx="40146">RU</cx:pt>
          <cx:pt idx="40147">RU</cx:pt>
          <cx:pt idx="40148">RU</cx:pt>
          <cx:pt idx="40149">RU</cx:pt>
          <cx:pt idx="40150">RU</cx:pt>
          <cx:pt idx="40151">RU</cx:pt>
          <cx:pt idx="40152">RU</cx:pt>
          <cx:pt idx="40153">RU</cx:pt>
          <cx:pt idx="40154">RU</cx:pt>
          <cx:pt idx="40155">RU</cx:pt>
          <cx:pt idx="40156">RU</cx:pt>
          <cx:pt idx="40157">RU</cx:pt>
          <cx:pt idx="40158">RU</cx:pt>
          <cx:pt idx="40159">RU</cx:pt>
          <cx:pt idx="40160">RU</cx:pt>
          <cx:pt idx="40161">RU</cx:pt>
          <cx:pt idx="40162">RU</cx:pt>
          <cx:pt idx="40163">RU</cx:pt>
          <cx:pt idx="40164">RU</cx:pt>
          <cx:pt idx="40165">RU</cx:pt>
          <cx:pt idx="40166">RU</cx:pt>
          <cx:pt idx="40167">RU</cx:pt>
          <cx:pt idx="40168">RU</cx:pt>
          <cx:pt idx="40169">RU</cx:pt>
          <cx:pt idx="40170">RU</cx:pt>
          <cx:pt idx="40171">RU</cx:pt>
          <cx:pt idx="40172">RU</cx:pt>
          <cx:pt idx="40173">RU</cx:pt>
          <cx:pt idx="40174">RU</cx:pt>
          <cx:pt idx="40175">RU</cx:pt>
          <cx:pt idx="40176">RU</cx:pt>
          <cx:pt idx="40177">RU</cx:pt>
          <cx:pt idx="40178">RU</cx:pt>
          <cx:pt idx="40179">RU</cx:pt>
          <cx:pt idx="40180">RU</cx:pt>
          <cx:pt idx="40181">RU</cx:pt>
          <cx:pt idx="40182">RU</cx:pt>
          <cx:pt idx="40183">RU</cx:pt>
          <cx:pt idx="40184">RU</cx:pt>
          <cx:pt idx="40185">RU</cx:pt>
          <cx:pt idx="40186">RU</cx:pt>
          <cx:pt idx="40187">RU</cx:pt>
          <cx:pt idx="40188">RU</cx:pt>
          <cx:pt idx="40189">RU</cx:pt>
          <cx:pt idx="40190">RU</cx:pt>
          <cx:pt idx="40191">RU</cx:pt>
          <cx:pt idx="40192">RU</cx:pt>
          <cx:pt idx="40193">RU</cx:pt>
          <cx:pt idx="40194">RU</cx:pt>
          <cx:pt idx="40195">RU</cx:pt>
          <cx:pt idx="40196">RU</cx:pt>
          <cx:pt idx="40197">RU</cx:pt>
          <cx:pt idx="40198">RU</cx:pt>
          <cx:pt idx="40199">RU</cx:pt>
          <cx:pt idx="40200">RU</cx:pt>
          <cx:pt idx="40201">RU</cx:pt>
          <cx:pt idx="40202">RU</cx:pt>
          <cx:pt idx="40203">RU</cx:pt>
          <cx:pt idx="40204">RU</cx:pt>
          <cx:pt idx="40205">RU</cx:pt>
          <cx:pt idx="40206">RU</cx:pt>
          <cx:pt idx="40207">RU</cx:pt>
          <cx:pt idx="40208">RU</cx:pt>
          <cx:pt idx="40209">RU</cx:pt>
          <cx:pt idx="40210">RU</cx:pt>
          <cx:pt idx="40211">RU</cx:pt>
          <cx:pt idx="40212">RU</cx:pt>
          <cx:pt idx="40213">RU</cx:pt>
          <cx:pt idx="40214">RU</cx:pt>
          <cx:pt idx="40215">RU</cx:pt>
          <cx:pt idx="40216">RU</cx:pt>
          <cx:pt idx="40217">RU</cx:pt>
          <cx:pt idx="40218">RU</cx:pt>
          <cx:pt idx="40219">RU</cx:pt>
          <cx:pt idx="40220">RU</cx:pt>
          <cx:pt idx="40221">RU</cx:pt>
          <cx:pt idx="40222">RU</cx:pt>
          <cx:pt idx="40223">RU</cx:pt>
          <cx:pt idx="40224">RU</cx:pt>
          <cx:pt idx="40225">RU</cx:pt>
          <cx:pt idx="40226">RU</cx:pt>
          <cx:pt idx="40227">RU</cx:pt>
          <cx:pt idx="40228">RU</cx:pt>
          <cx:pt idx="40229">RU</cx:pt>
          <cx:pt idx="40230">RU</cx:pt>
          <cx:pt idx="40231">RU</cx:pt>
          <cx:pt idx="40232">RU</cx:pt>
          <cx:pt idx="40233">RU</cx:pt>
          <cx:pt idx="40234">RU</cx:pt>
          <cx:pt idx="40235">RU</cx:pt>
          <cx:pt idx="40236">RU</cx:pt>
          <cx:pt idx="40237">RU</cx:pt>
          <cx:pt idx="40238">RU</cx:pt>
          <cx:pt idx="40239">RU</cx:pt>
          <cx:pt idx="40240">RU</cx:pt>
          <cx:pt idx="40241">RU</cx:pt>
          <cx:pt idx="40242">RU</cx:pt>
          <cx:pt idx="40243">RU</cx:pt>
          <cx:pt idx="40244">RU</cx:pt>
          <cx:pt idx="40245">RU</cx:pt>
          <cx:pt idx="40246">RU</cx:pt>
          <cx:pt idx="40247">RU</cx:pt>
          <cx:pt idx="40248">RU</cx:pt>
          <cx:pt idx="40249">RU</cx:pt>
          <cx:pt idx="40250">RU</cx:pt>
          <cx:pt idx="40251">RU</cx:pt>
          <cx:pt idx="40252">RU</cx:pt>
          <cx:pt idx="40253">RU</cx:pt>
          <cx:pt idx="40254">RU</cx:pt>
          <cx:pt idx="40255">RU</cx:pt>
          <cx:pt idx="40256">RU</cx:pt>
          <cx:pt idx="40257">RU</cx:pt>
          <cx:pt idx="40258">RU</cx:pt>
          <cx:pt idx="40259">RU</cx:pt>
          <cx:pt idx="40260">RU</cx:pt>
          <cx:pt idx="40261">RU</cx:pt>
          <cx:pt idx="40262">RU</cx:pt>
          <cx:pt idx="40263">RU</cx:pt>
          <cx:pt idx="40264">RU</cx:pt>
          <cx:pt idx="40265">RU</cx:pt>
          <cx:pt idx="40266">RU</cx:pt>
          <cx:pt idx="40267">RU</cx:pt>
          <cx:pt idx="40268">RU</cx:pt>
          <cx:pt idx="40269">RU</cx:pt>
          <cx:pt idx="40270">RU</cx:pt>
          <cx:pt idx="40271">RU</cx:pt>
          <cx:pt idx="40272">RU</cx:pt>
          <cx:pt idx="40273">RU</cx:pt>
          <cx:pt idx="40274">RU</cx:pt>
          <cx:pt idx="40275">RU</cx:pt>
          <cx:pt idx="40276">RU</cx:pt>
          <cx:pt idx="40277">RU</cx:pt>
          <cx:pt idx="40278">RU</cx:pt>
          <cx:pt idx="40279">RU</cx:pt>
          <cx:pt idx="40280">RU</cx:pt>
          <cx:pt idx="40281">RU</cx:pt>
          <cx:pt idx="40282">RU</cx:pt>
          <cx:pt idx="40283">RU</cx:pt>
          <cx:pt idx="40284">RU</cx:pt>
          <cx:pt idx="40285">RU</cx:pt>
          <cx:pt idx="40286">RU</cx:pt>
          <cx:pt idx="40287">RU</cx:pt>
          <cx:pt idx="40288">RU</cx:pt>
          <cx:pt idx="40289">RU</cx:pt>
          <cx:pt idx="40290">RU</cx:pt>
          <cx:pt idx="40291">RU</cx:pt>
          <cx:pt idx="40292">RU</cx:pt>
          <cx:pt idx="40293">RU</cx:pt>
          <cx:pt idx="40294">RU</cx:pt>
          <cx:pt idx="40295">RU</cx:pt>
          <cx:pt idx="40296">RU</cx:pt>
          <cx:pt idx="40297">RU</cx:pt>
          <cx:pt idx="40298">RU</cx:pt>
          <cx:pt idx="40299">RU</cx:pt>
          <cx:pt idx="40300">RU</cx:pt>
          <cx:pt idx="40301">RU</cx:pt>
          <cx:pt idx="40302">RU</cx:pt>
          <cx:pt idx="40303">RU</cx:pt>
          <cx:pt idx="40304">RU</cx:pt>
          <cx:pt idx="40305">RU</cx:pt>
          <cx:pt idx="40306">RU</cx:pt>
          <cx:pt idx="40307">RU</cx:pt>
          <cx:pt idx="40308">RU</cx:pt>
          <cx:pt idx="40309">RU</cx:pt>
          <cx:pt idx="40310">RU</cx:pt>
          <cx:pt idx="40311">RU</cx:pt>
          <cx:pt idx="40312">RU</cx:pt>
          <cx:pt idx="40313">RU</cx:pt>
          <cx:pt idx="40314">RU</cx:pt>
          <cx:pt idx="40315">RU</cx:pt>
          <cx:pt idx="40316">RU</cx:pt>
          <cx:pt idx="40317">RU</cx:pt>
          <cx:pt idx="40318">RU</cx:pt>
          <cx:pt idx="40319">RU</cx:pt>
          <cx:pt idx="40320">RU</cx:pt>
          <cx:pt idx="40321">RU</cx:pt>
          <cx:pt idx="40322">RU</cx:pt>
          <cx:pt idx="40323">RU</cx:pt>
          <cx:pt idx="40324">RU</cx:pt>
          <cx:pt idx="40325">RU</cx:pt>
          <cx:pt idx="40326">RU</cx:pt>
          <cx:pt idx="40327">RU</cx:pt>
          <cx:pt idx="40328">RU</cx:pt>
          <cx:pt idx="40329">RU</cx:pt>
          <cx:pt idx="40330">RU</cx:pt>
          <cx:pt idx="40331">RU</cx:pt>
          <cx:pt idx="40332">RU</cx:pt>
          <cx:pt idx="40333">RU</cx:pt>
          <cx:pt idx="40334">RU</cx:pt>
          <cx:pt idx="40335">RU</cx:pt>
          <cx:pt idx="40336">RU</cx:pt>
          <cx:pt idx="40337">RU</cx:pt>
          <cx:pt idx="40338">RU</cx:pt>
          <cx:pt idx="40339">RU</cx:pt>
          <cx:pt idx="40340">RU</cx:pt>
          <cx:pt idx="40341">RU</cx:pt>
          <cx:pt idx="40342">RU</cx:pt>
          <cx:pt idx="40343">RU</cx:pt>
          <cx:pt idx="40344">RU</cx:pt>
          <cx:pt idx="40345">RU</cx:pt>
          <cx:pt idx="40346">RU</cx:pt>
          <cx:pt idx="40347">RU</cx:pt>
          <cx:pt idx="40348">RU</cx:pt>
          <cx:pt idx="40349">RU</cx:pt>
          <cx:pt idx="40350">RU</cx:pt>
          <cx:pt idx="40351">RU</cx:pt>
          <cx:pt idx="40352">RU</cx:pt>
          <cx:pt idx="40353">RU</cx:pt>
          <cx:pt idx="40354">RU</cx:pt>
          <cx:pt idx="40355">RU</cx:pt>
          <cx:pt idx="40356">RU</cx:pt>
          <cx:pt idx="40357">RU</cx:pt>
          <cx:pt idx="40358">RU</cx:pt>
          <cx:pt idx="40359">RU</cx:pt>
          <cx:pt idx="40360">RU</cx:pt>
          <cx:pt idx="40361">RU</cx:pt>
          <cx:pt idx="40362">RU</cx:pt>
          <cx:pt idx="40363">RU</cx:pt>
          <cx:pt idx="40364">RU</cx:pt>
          <cx:pt idx="40365">RU</cx:pt>
          <cx:pt idx="40366">RU</cx:pt>
          <cx:pt idx="40367">RU</cx:pt>
          <cx:pt idx="40368">RU</cx:pt>
          <cx:pt idx="40369">RU</cx:pt>
          <cx:pt idx="40370">RU</cx:pt>
          <cx:pt idx="40371">RU</cx:pt>
          <cx:pt idx="40372">RU</cx:pt>
          <cx:pt idx="40373">RU</cx:pt>
          <cx:pt idx="40374">RU</cx:pt>
          <cx:pt idx="40375">RU</cx:pt>
          <cx:pt idx="40376">RU</cx:pt>
          <cx:pt idx="40377">RU</cx:pt>
          <cx:pt idx="40378">RU</cx:pt>
          <cx:pt idx="40379">RU</cx:pt>
          <cx:pt idx="40380">RU</cx:pt>
          <cx:pt idx="40381">RU</cx:pt>
          <cx:pt idx="40382">RU</cx:pt>
          <cx:pt idx="40383">RU</cx:pt>
          <cx:pt idx="40384">RU</cx:pt>
          <cx:pt idx="40385">RU</cx:pt>
          <cx:pt idx="40386">RU</cx:pt>
          <cx:pt idx="40387">RU</cx:pt>
          <cx:pt idx="40388">RU</cx:pt>
          <cx:pt idx="40389">RU</cx:pt>
          <cx:pt idx="40390">RU</cx:pt>
          <cx:pt idx="40391">RU</cx:pt>
          <cx:pt idx="40392">RU</cx:pt>
          <cx:pt idx="40393">RU</cx:pt>
          <cx:pt idx="40394">RU</cx:pt>
          <cx:pt idx="40395">RU</cx:pt>
          <cx:pt idx="40396">RU</cx:pt>
          <cx:pt idx="40397">RU</cx:pt>
          <cx:pt idx="40398">RU</cx:pt>
          <cx:pt idx="40399">RU</cx:pt>
          <cx:pt idx="40400">RU</cx:pt>
          <cx:pt idx="40401">RU</cx:pt>
          <cx:pt idx="40402">RU</cx:pt>
          <cx:pt idx="40403">RU</cx:pt>
          <cx:pt idx="40404">RU</cx:pt>
          <cx:pt idx="40405">RU</cx:pt>
          <cx:pt idx="40406">RU</cx:pt>
          <cx:pt idx="40407">RU</cx:pt>
          <cx:pt idx="40408">RU</cx:pt>
          <cx:pt idx="40409">RU</cx:pt>
          <cx:pt idx="40410">RU</cx:pt>
          <cx:pt idx="40411">RU</cx:pt>
          <cx:pt idx="40412">RU</cx:pt>
          <cx:pt idx="40413">RU</cx:pt>
          <cx:pt idx="40414">RU</cx:pt>
          <cx:pt idx="40415">RU</cx:pt>
          <cx:pt idx="40416">RU</cx:pt>
          <cx:pt idx="40417">RU</cx:pt>
          <cx:pt idx="40418">RU</cx:pt>
          <cx:pt idx="40419">RU</cx:pt>
          <cx:pt idx="40420">RU</cx:pt>
          <cx:pt idx="40421">RU</cx:pt>
          <cx:pt idx="40422">RU</cx:pt>
          <cx:pt idx="40423">RU</cx:pt>
          <cx:pt idx="40424">RU</cx:pt>
          <cx:pt idx="40425">RU</cx:pt>
          <cx:pt idx="40426">RU</cx:pt>
          <cx:pt idx="40427">RU</cx:pt>
          <cx:pt idx="40428">RU</cx:pt>
          <cx:pt idx="40429">RU</cx:pt>
          <cx:pt idx="40430">RU</cx:pt>
          <cx:pt idx="40431">RU</cx:pt>
          <cx:pt idx="40432">RU</cx:pt>
          <cx:pt idx="40433">RU</cx:pt>
          <cx:pt idx="40434">RU</cx:pt>
          <cx:pt idx="40435">RU</cx:pt>
          <cx:pt idx="40436">RU</cx:pt>
          <cx:pt idx="40437">RU</cx:pt>
          <cx:pt idx="40438">RU</cx:pt>
          <cx:pt idx="40439">RU</cx:pt>
          <cx:pt idx="40440">RU</cx:pt>
          <cx:pt idx="40441">RU</cx:pt>
          <cx:pt idx="40442">RU</cx:pt>
          <cx:pt idx="40443">RU</cx:pt>
          <cx:pt idx="40444">RU</cx:pt>
          <cx:pt idx="40445">RU</cx:pt>
          <cx:pt idx="40446">RU</cx:pt>
          <cx:pt idx="40447">RU</cx:pt>
          <cx:pt idx="40448">RU</cx:pt>
          <cx:pt idx="40449">RU</cx:pt>
          <cx:pt idx="40450">RU</cx:pt>
          <cx:pt idx="40451">RU</cx:pt>
          <cx:pt idx="40452">RU</cx:pt>
          <cx:pt idx="40453">RU</cx:pt>
          <cx:pt idx="40454">RU</cx:pt>
          <cx:pt idx="40455">RU</cx:pt>
          <cx:pt idx="40456">RU</cx:pt>
          <cx:pt idx="40457">RU</cx:pt>
          <cx:pt idx="40458">RU</cx:pt>
          <cx:pt idx="40459">RU</cx:pt>
          <cx:pt idx="40460">RU</cx:pt>
          <cx:pt idx="40461">RU</cx:pt>
          <cx:pt idx="40462">RU</cx:pt>
          <cx:pt idx="40463">RU</cx:pt>
          <cx:pt idx="40464">RU</cx:pt>
          <cx:pt idx="40465">RU</cx:pt>
          <cx:pt idx="40466">RU</cx:pt>
          <cx:pt idx="40467">RU</cx:pt>
          <cx:pt idx="40468">RU</cx:pt>
          <cx:pt idx="40469">RU</cx:pt>
          <cx:pt idx="40470">RU</cx:pt>
          <cx:pt idx="40471">RU</cx:pt>
          <cx:pt idx="40472">RU</cx:pt>
          <cx:pt idx="40473">RU</cx:pt>
          <cx:pt idx="40474">RU</cx:pt>
          <cx:pt idx="40475">RU</cx:pt>
          <cx:pt idx="40476">RU</cx:pt>
          <cx:pt idx="40477">RU</cx:pt>
          <cx:pt idx="40478">RU</cx:pt>
          <cx:pt idx="40479">RU</cx:pt>
          <cx:pt idx="40480">RU</cx:pt>
          <cx:pt idx="40481">RU</cx:pt>
          <cx:pt idx="40482">RU</cx:pt>
          <cx:pt idx="40483">RU</cx:pt>
          <cx:pt idx="40484">RU</cx:pt>
          <cx:pt idx="40485">RU</cx:pt>
          <cx:pt idx="40486">RU</cx:pt>
          <cx:pt idx="40487">RU</cx:pt>
          <cx:pt idx="40488">RU</cx:pt>
          <cx:pt idx="40489">RU</cx:pt>
          <cx:pt idx="40490">RU</cx:pt>
          <cx:pt idx="40491">RU</cx:pt>
          <cx:pt idx="40492">RU</cx:pt>
          <cx:pt idx="40493">RU</cx:pt>
          <cx:pt idx="40494">RU</cx:pt>
          <cx:pt idx="40495">RU</cx:pt>
          <cx:pt idx="40496">RU</cx:pt>
          <cx:pt idx="40497">RU</cx:pt>
          <cx:pt idx="40498">RU</cx:pt>
          <cx:pt idx="40499">RU</cx:pt>
          <cx:pt idx="40500">RU</cx:pt>
          <cx:pt idx="40501">RU</cx:pt>
          <cx:pt idx="40502">RU</cx:pt>
          <cx:pt idx="40503">RU</cx:pt>
          <cx:pt idx="40504">RU</cx:pt>
          <cx:pt idx="40505">RU</cx:pt>
          <cx:pt idx="40506">RU</cx:pt>
          <cx:pt idx="40507">RU</cx:pt>
          <cx:pt idx="40508">RU</cx:pt>
          <cx:pt idx="40509">RU</cx:pt>
          <cx:pt idx="40510">RU</cx:pt>
          <cx:pt idx="40511">RU</cx:pt>
          <cx:pt idx="40512">RU</cx:pt>
          <cx:pt idx="40513">RU</cx:pt>
          <cx:pt idx="40514">RU</cx:pt>
          <cx:pt idx="40515">RU</cx:pt>
          <cx:pt idx="40516">RU</cx:pt>
          <cx:pt idx="40517">RU</cx:pt>
          <cx:pt idx="40518">RU</cx:pt>
          <cx:pt idx="40519">RU</cx:pt>
          <cx:pt idx="40520">RU</cx:pt>
          <cx:pt idx="40521">RU</cx:pt>
          <cx:pt idx="40522">RU</cx:pt>
          <cx:pt idx="40523">RU</cx:pt>
          <cx:pt idx="40524">RU</cx:pt>
          <cx:pt idx="40525">RU</cx:pt>
          <cx:pt idx="40526">RU</cx:pt>
          <cx:pt idx="40527">RU</cx:pt>
          <cx:pt idx="40528">RU</cx:pt>
          <cx:pt idx="40529">RU</cx:pt>
          <cx:pt idx="40530">RU</cx:pt>
          <cx:pt idx="40531">RU</cx:pt>
          <cx:pt idx="40532">RU</cx:pt>
          <cx:pt idx="40533">RU</cx:pt>
          <cx:pt idx="40534">RU</cx:pt>
          <cx:pt idx="40535">RU</cx:pt>
          <cx:pt idx="40536">RU</cx:pt>
          <cx:pt idx="40537">RU</cx:pt>
          <cx:pt idx="40538">RU</cx:pt>
          <cx:pt idx="40539">RU</cx:pt>
          <cx:pt idx="40540">RU</cx:pt>
          <cx:pt idx="40541">RU</cx:pt>
          <cx:pt idx="40542">RU</cx:pt>
          <cx:pt idx="40543">RU</cx:pt>
          <cx:pt idx="40544">RU</cx:pt>
          <cx:pt idx="40545">RU</cx:pt>
          <cx:pt idx="40546">RU</cx:pt>
          <cx:pt idx="40547">RU</cx:pt>
          <cx:pt idx="40548">RU</cx:pt>
          <cx:pt idx="40549">RU</cx:pt>
          <cx:pt idx="40550">RU</cx:pt>
          <cx:pt idx="40551">RU</cx:pt>
          <cx:pt idx="40552">RU</cx:pt>
          <cx:pt idx="40553">RU</cx:pt>
          <cx:pt idx="40554">RU</cx:pt>
          <cx:pt idx="40555">RU</cx:pt>
          <cx:pt idx="40556">RU</cx:pt>
          <cx:pt idx="40557">RU</cx:pt>
          <cx:pt idx="40558">RU</cx:pt>
          <cx:pt idx="40559">RU</cx:pt>
          <cx:pt idx="40560">RU</cx:pt>
          <cx:pt idx="40561">RU</cx:pt>
          <cx:pt idx="40562">RU</cx:pt>
          <cx:pt idx="40563">RU</cx:pt>
          <cx:pt idx="40564">RU</cx:pt>
          <cx:pt idx="40565">RU</cx:pt>
          <cx:pt idx="40566">RU</cx:pt>
          <cx:pt idx="40567">RU</cx:pt>
          <cx:pt idx="40568">RU</cx:pt>
          <cx:pt idx="40569">RU</cx:pt>
          <cx:pt idx="40570">RU</cx:pt>
          <cx:pt idx="40571">RU</cx:pt>
          <cx:pt idx="40572">RU</cx:pt>
          <cx:pt idx="40573">RU</cx:pt>
          <cx:pt idx="40574">RU</cx:pt>
          <cx:pt idx="40575">RU</cx:pt>
          <cx:pt idx="40576">RU</cx:pt>
          <cx:pt idx="40577">RU</cx:pt>
          <cx:pt idx="40578">RU</cx:pt>
          <cx:pt idx="40579">RU</cx:pt>
          <cx:pt idx="40580">RU</cx:pt>
          <cx:pt idx="40581">RU</cx:pt>
          <cx:pt idx="40582">RU</cx:pt>
          <cx:pt idx="40583">RU</cx:pt>
          <cx:pt idx="40584">RU</cx:pt>
          <cx:pt idx="40585">RU</cx:pt>
          <cx:pt idx="40586">RU</cx:pt>
          <cx:pt idx="40587">RU</cx:pt>
          <cx:pt idx="40588">RU</cx:pt>
          <cx:pt idx="40589">RU</cx:pt>
          <cx:pt idx="40590">RU</cx:pt>
          <cx:pt idx="40591">RU</cx:pt>
          <cx:pt idx="40592">RU</cx:pt>
          <cx:pt idx="40593">RU</cx:pt>
          <cx:pt idx="40594">RU</cx:pt>
          <cx:pt idx="40595">RU</cx:pt>
          <cx:pt idx="40596">RU</cx:pt>
          <cx:pt idx="40597">RU</cx:pt>
          <cx:pt idx="40598">RU</cx:pt>
          <cx:pt idx="40599">RU</cx:pt>
          <cx:pt idx="40600">RU</cx:pt>
          <cx:pt idx="40601">RU</cx:pt>
          <cx:pt idx="40602">RU</cx:pt>
          <cx:pt idx="40603">RU</cx:pt>
          <cx:pt idx="40604">RU</cx:pt>
          <cx:pt idx="40605">RU</cx:pt>
          <cx:pt idx="40606">RU</cx:pt>
          <cx:pt idx="40607">RU</cx:pt>
          <cx:pt idx="40608">RU</cx:pt>
          <cx:pt idx="40609">RU</cx:pt>
          <cx:pt idx="40610">RU</cx:pt>
          <cx:pt idx="40611">RU</cx:pt>
          <cx:pt idx="40612">RU</cx:pt>
          <cx:pt idx="40613">RU</cx:pt>
          <cx:pt idx="40614">RU</cx:pt>
          <cx:pt idx="40615">RU</cx:pt>
          <cx:pt idx="40616">RU</cx:pt>
          <cx:pt idx="40617">RU</cx:pt>
          <cx:pt idx="40618">RU</cx:pt>
          <cx:pt idx="40619">RU</cx:pt>
          <cx:pt idx="40620">RU</cx:pt>
          <cx:pt idx="40621">RU</cx:pt>
          <cx:pt idx="40622">RU</cx:pt>
          <cx:pt idx="40623">RU</cx:pt>
          <cx:pt idx="40624">RU</cx:pt>
          <cx:pt idx="40625">RU</cx:pt>
          <cx:pt idx="40626">RU</cx:pt>
          <cx:pt idx="40627">RU</cx:pt>
          <cx:pt idx="40628">RU</cx:pt>
          <cx:pt idx="40629">RU</cx:pt>
          <cx:pt idx="40630">RU</cx:pt>
          <cx:pt idx="40631">RU</cx:pt>
          <cx:pt idx="40632">RU</cx:pt>
          <cx:pt idx="40633">RU</cx:pt>
          <cx:pt idx="40634">RU</cx:pt>
          <cx:pt idx="40635">RU</cx:pt>
          <cx:pt idx="40636">RU</cx:pt>
          <cx:pt idx="40637">RU</cx:pt>
          <cx:pt idx="40638">RU</cx:pt>
          <cx:pt idx="40639">RU</cx:pt>
          <cx:pt idx="40640">RU</cx:pt>
          <cx:pt idx="40641">RU</cx:pt>
          <cx:pt idx="40642">RU</cx:pt>
          <cx:pt idx="40643">RU</cx:pt>
          <cx:pt idx="40644">RU</cx:pt>
          <cx:pt idx="40645">RU</cx:pt>
          <cx:pt idx="40646">RU</cx:pt>
          <cx:pt idx="40647">RU</cx:pt>
          <cx:pt idx="40648">RU</cx:pt>
          <cx:pt idx="40649">RU</cx:pt>
          <cx:pt idx="40650">RU</cx:pt>
          <cx:pt idx="40651">RU</cx:pt>
          <cx:pt idx="40652">RU</cx:pt>
          <cx:pt idx="40653">RU</cx:pt>
          <cx:pt idx="40654">RU</cx:pt>
          <cx:pt idx="40655">RU</cx:pt>
          <cx:pt idx="40656">RU</cx:pt>
          <cx:pt idx="40657">RU</cx:pt>
          <cx:pt idx="40658">RU</cx:pt>
          <cx:pt idx="40659">RU</cx:pt>
          <cx:pt idx="40660">RU</cx:pt>
          <cx:pt idx="40661">RU</cx:pt>
          <cx:pt idx="40662">RU</cx:pt>
          <cx:pt idx="40663">RU</cx:pt>
          <cx:pt idx="40664">RU</cx:pt>
          <cx:pt idx="40665">RU</cx:pt>
          <cx:pt idx="40666">RU</cx:pt>
          <cx:pt idx="40667">RU</cx:pt>
          <cx:pt idx="40668">RU</cx:pt>
          <cx:pt idx="40669">RU</cx:pt>
          <cx:pt idx="40670">RU</cx:pt>
          <cx:pt idx="40671">RU</cx:pt>
          <cx:pt idx="40672">RU</cx:pt>
          <cx:pt idx="40673">RU</cx:pt>
          <cx:pt idx="40674">RU</cx:pt>
          <cx:pt idx="40675">RU</cx:pt>
          <cx:pt idx="40676">RU</cx:pt>
          <cx:pt idx="40677">RU</cx:pt>
          <cx:pt idx="40678">RU</cx:pt>
          <cx:pt idx="40679">RU</cx:pt>
          <cx:pt idx="40680">RU</cx:pt>
          <cx:pt idx="40681">RU</cx:pt>
          <cx:pt idx="40682">RU</cx:pt>
          <cx:pt idx="40683">RU</cx:pt>
          <cx:pt idx="40684">RU</cx:pt>
          <cx:pt idx="40685">RU</cx:pt>
          <cx:pt idx="40686">RU</cx:pt>
          <cx:pt idx="40687">RU</cx:pt>
          <cx:pt idx="40688">RU</cx:pt>
          <cx:pt idx="40689">RU</cx:pt>
          <cx:pt idx="40690">RU</cx:pt>
          <cx:pt idx="40691">RU</cx:pt>
          <cx:pt idx="40692">RU</cx:pt>
          <cx:pt idx="40693">RU</cx:pt>
          <cx:pt idx="40694">RU</cx:pt>
          <cx:pt idx="40695">RU</cx:pt>
          <cx:pt idx="40696">RU</cx:pt>
          <cx:pt idx="40697">RU</cx:pt>
          <cx:pt idx="40698">RU</cx:pt>
          <cx:pt idx="40699">RU</cx:pt>
          <cx:pt idx="40700">RU</cx:pt>
          <cx:pt idx="40701">RU</cx:pt>
          <cx:pt idx="40702">RU</cx:pt>
          <cx:pt idx="40703">RU</cx:pt>
          <cx:pt idx="40704">RU</cx:pt>
          <cx:pt idx="40705">RU</cx:pt>
          <cx:pt idx="40706">RU</cx:pt>
          <cx:pt idx="40707">RU</cx:pt>
          <cx:pt idx="40708">RU</cx:pt>
          <cx:pt idx="40709">RU</cx:pt>
          <cx:pt idx="40710">RU</cx:pt>
          <cx:pt idx="40711">RU</cx:pt>
          <cx:pt idx="40712">RU</cx:pt>
          <cx:pt idx="40713">RU</cx:pt>
          <cx:pt idx="40714">RU</cx:pt>
          <cx:pt idx="40715">RU</cx:pt>
          <cx:pt idx="40716">RU</cx:pt>
          <cx:pt idx="40717">RU</cx:pt>
          <cx:pt idx="40718">RU</cx:pt>
          <cx:pt idx="40719">RU</cx:pt>
          <cx:pt idx="40720">RU</cx:pt>
          <cx:pt idx="40721">RU</cx:pt>
          <cx:pt idx="40722">RU</cx:pt>
          <cx:pt idx="40723">RU</cx:pt>
          <cx:pt idx="40724">RU</cx:pt>
          <cx:pt idx="40725">RU</cx:pt>
          <cx:pt idx="40726">RU</cx:pt>
          <cx:pt idx="40727">RU</cx:pt>
          <cx:pt idx="40728">RU</cx:pt>
          <cx:pt idx="40729">RU</cx:pt>
          <cx:pt idx="40730">RU</cx:pt>
          <cx:pt idx="40731">RU</cx:pt>
          <cx:pt idx="40732">RU</cx:pt>
          <cx:pt idx="40733">RU</cx:pt>
          <cx:pt idx="40734">RU</cx:pt>
          <cx:pt idx="40735">RU</cx:pt>
          <cx:pt idx="40736">RU</cx:pt>
          <cx:pt idx="40737">RU</cx:pt>
          <cx:pt idx="40738">RU</cx:pt>
          <cx:pt idx="40739">RU</cx:pt>
          <cx:pt idx="40740">RU</cx:pt>
          <cx:pt idx="40741">RU</cx:pt>
          <cx:pt idx="40742">RU</cx:pt>
          <cx:pt idx="40743">RU</cx:pt>
          <cx:pt idx="40744">RU</cx:pt>
          <cx:pt idx="40745">RU</cx:pt>
          <cx:pt idx="40746">RU</cx:pt>
          <cx:pt idx="40747">RU</cx:pt>
          <cx:pt idx="40748">RU</cx:pt>
          <cx:pt idx="40749">RU</cx:pt>
          <cx:pt idx="40750">RU</cx:pt>
          <cx:pt idx="40751">RU</cx:pt>
          <cx:pt idx="40752">RU</cx:pt>
          <cx:pt idx="40753">RU</cx:pt>
          <cx:pt idx="40754">RU</cx:pt>
          <cx:pt idx="40755">RU</cx:pt>
          <cx:pt idx="40756">RU</cx:pt>
          <cx:pt idx="40757">RU</cx:pt>
          <cx:pt idx="40758">RU</cx:pt>
          <cx:pt idx="40759">RU</cx:pt>
          <cx:pt idx="40760">RU</cx:pt>
          <cx:pt idx="40761">RU</cx:pt>
          <cx:pt idx="40762">RU</cx:pt>
          <cx:pt idx="40763">RU</cx:pt>
          <cx:pt idx="40764">RU</cx:pt>
          <cx:pt idx="40765">RU</cx:pt>
          <cx:pt idx="40766">RU</cx:pt>
          <cx:pt idx="40767">RU</cx:pt>
          <cx:pt idx="40768">RU</cx:pt>
          <cx:pt idx="40769">RU</cx:pt>
          <cx:pt idx="40770">RU</cx:pt>
          <cx:pt idx="40771">RU</cx:pt>
          <cx:pt idx="40772">RU</cx:pt>
          <cx:pt idx="40773">RU</cx:pt>
          <cx:pt idx="40774">RU</cx:pt>
          <cx:pt idx="40775">RU</cx:pt>
          <cx:pt idx="40776">RU</cx:pt>
          <cx:pt idx="40777">RU</cx:pt>
          <cx:pt idx="40778">RU</cx:pt>
          <cx:pt idx="40779">RU</cx:pt>
          <cx:pt idx="40780">RU</cx:pt>
          <cx:pt idx="40781">RU</cx:pt>
          <cx:pt idx="40782">RU</cx:pt>
          <cx:pt idx="40783">RU</cx:pt>
          <cx:pt idx="40784">RU</cx:pt>
          <cx:pt idx="40785">RU</cx:pt>
          <cx:pt idx="40786">RU</cx:pt>
          <cx:pt idx="40787">RU</cx:pt>
          <cx:pt idx="40788">RU</cx:pt>
          <cx:pt idx="40789">RU</cx:pt>
          <cx:pt idx="40790">RU</cx:pt>
          <cx:pt idx="40791">RU</cx:pt>
          <cx:pt idx="40792">RU</cx:pt>
          <cx:pt idx="40793">RU</cx:pt>
          <cx:pt idx="40794">RU</cx:pt>
          <cx:pt idx="40795">RU</cx:pt>
          <cx:pt idx="40796">RU</cx:pt>
          <cx:pt idx="40797">RU</cx:pt>
          <cx:pt idx="40798">RU</cx:pt>
          <cx:pt idx="40799">RU</cx:pt>
          <cx:pt idx="40800">RU</cx:pt>
          <cx:pt idx="40801">RU</cx:pt>
          <cx:pt idx="40802">RU</cx:pt>
          <cx:pt idx="40803">RU</cx:pt>
          <cx:pt idx="40804">RU</cx:pt>
          <cx:pt idx="40805">RU</cx:pt>
          <cx:pt idx="40806">RU</cx:pt>
          <cx:pt idx="40807">RU</cx:pt>
          <cx:pt idx="40808">RU</cx:pt>
          <cx:pt idx="40809">RU</cx:pt>
          <cx:pt idx="40810">RU</cx:pt>
          <cx:pt idx="40811">RU</cx:pt>
          <cx:pt idx="40812">RU</cx:pt>
          <cx:pt idx="40813">RU</cx:pt>
          <cx:pt idx="40814">RU</cx:pt>
          <cx:pt idx="40815">RU</cx:pt>
          <cx:pt idx="40816">RU</cx:pt>
          <cx:pt idx="40817">RU</cx:pt>
          <cx:pt idx="40818">RU</cx:pt>
          <cx:pt idx="40819">RU</cx:pt>
          <cx:pt idx="40820">RU</cx:pt>
          <cx:pt idx="40821">RU</cx:pt>
          <cx:pt idx="40822">RU</cx:pt>
          <cx:pt idx="40823">RU</cx:pt>
          <cx:pt idx="40824">RU</cx:pt>
          <cx:pt idx="40825">RU</cx:pt>
          <cx:pt idx="40826">RU</cx:pt>
          <cx:pt idx="40827">RU</cx:pt>
          <cx:pt idx="40828">RU</cx:pt>
          <cx:pt idx="40829">RU</cx:pt>
          <cx:pt idx="40830">RU</cx:pt>
          <cx:pt idx="40831">RU</cx:pt>
          <cx:pt idx="40832">RU</cx:pt>
          <cx:pt idx="40833">RU</cx:pt>
          <cx:pt idx="40834">RU</cx:pt>
          <cx:pt idx="40835">RU</cx:pt>
          <cx:pt idx="40836">RU</cx:pt>
          <cx:pt idx="40837">RU</cx:pt>
          <cx:pt idx="40838">RU</cx:pt>
          <cx:pt idx="40839">RU</cx:pt>
          <cx:pt idx="40840">RU</cx:pt>
          <cx:pt idx="40841">RU</cx:pt>
          <cx:pt idx="40842">RU</cx:pt>
          <cx:pt idx="40843">RU</cx:pt>
          <cx:pt idx="40844">RU</cx:pt>
          <cx:pt idx="40845">RU</cx:pt>
          <cx:pt idx="40846">RU</cx:pt>
          <cx:pt idx="40847">RU</cx:pt>
          <cx:pt idx="40848">RU</cx:pt>
          <cx:pt idx="40849">RU</cx:pt>
          <cx:pt idx="40850">RU</cx:pt>
          <cx:pt idx="40851">RU</cx:pt>
          <cx:pt idx="40852">RU</cx:pt>
          <cx:pt idx="40853">RU</cx:pt>
          <cx:pt idx="40854">RU</cx:pt>
          <cx:pt idx="40855">RU</cx:pt>
          <cx:pt idx="40856">RU</cx:pt>
          <cx:pt idx="40857">RU</cx:pt>
          <cx:pt idx="40858">RU</cx:pt>
          <cx:pt idx="40859">RU</cx:pt>
          <cx:pt idx="40860">RU</cx:pt>
          <cx:pt idx="40861">RU</cx:pt>
          <cx:pt idx="40862">RU</cx:pt>
          <cx:pt idx="40863">RU</cx:pt>
          <cx:pt idx="40864">RU</cx:pt>
          <cx:pt idx="40865">RU</cx:pt>
          <cx:pt idx="40866">RU</cx:pt>
          <cx:pt idx="40867">RU</cx:pt>
          <cx:pt idx="40868">RU</cx:pt>
          <cx:pt idx="40869">RU</cx:pt>
          <cx:pt idx="40870">RU</cx:pt>
          <cx:pt idx="40871">RU</cx:pt>
          <cx:pt idx="40872">RU</cx:pt>
          <cx:pt idx="40873">RU</cx:pt>
          <cx:pt idx="40874">RU</cx:pt>
          <cx:pt idx="40875">RU</cx:pt>
          <cx:pt idx="40876">RU</cx:pt>
          <cx:pt idx="40877">RU</cx:pt>
          <cx:pt idx="40878">RU</cx:pt>
          <cx:pt idx="40879">RU</cx:pt>
          <cx:pt idx="40880">RU</cx:pt>
          <cx:pt idx="40881">RU</cx:pt>
          <cx:pt idx="40882">RU</cx:pt>
          <cx:pt idx="40883">RU</cx:pt>
          <cx:pt idx="40884">RU</cx:pt>
          <cx:pt idx="40885">RU</cx:pt>
          <cx:pt idx="40886">RU</cx:pt>
          <cx:pt idx="40887">RU</cx:pt>
          <cx:pt idx="40888">RU</cx:pt>
          <cx:pt idx="40889">RU</cx:pt>
          <cx:pt idx="40890">RU</cx:pt>
          <cx:pt idx="40891">RU</cx:pt>
          <cx:pt idx="40892">RU</cx:pt>
          <cx:pt idx="40893">RU</cx:pt>
          <cx:pt idx="40894">RU</cx:pt>
          <cx:pt idx="40895">RU</cx:pt>
          <cx:pt idx="40896">RU</cx:pt>
          <cx:pt idx="40897">RU</cx:pt>
          <cx:pt idx="40898">RU</cx:pt>
          <cx:pt idx="40899">RU</cx:pt>
          <cx:pt idx="40900">RU</cx:pt>
          <cx:pt idx="40901">RU</cx:pt>
          <cx:pt idx="40902">RU</cx:pt>
          <cx:pt idx="40903">RU</cx:pt>
          <cx:pt idx="40904">RU</cx:pt>
          <cx:pt idx="40905">RU</cx:pt>
          <cx:pt idx="40906">RU</cx:pt>
          <cx:pt idx="40907">RU</cx:pt>
          <cx:pt idx="40908">RU</cx:pt>
          <cx:pt idx="40909">RU</cx:pt>
          <cx:pt idx="40910">RU</cx:pt>
          <cx:pt idx="40911">RU</cx:pt>
          <cx:pt idx="40912">RU</cx:pt>
          <cx:pt idx="40913">RU</cx:pt>
          <cx:pt idx="40914">RU</cx:pt>
          <cx:pt idx="40915">RU</cx:pt>
          <cx:pt idx="40916">RU</cx:pt>
          <cx:pt idx="40917">RU</cx:pt>
          <cx:pt idx="40918">RU</cx:pt>
          <cx:pt idx="40919">RU</cx:pt>
          <cx:pt idx="40920">RU</cx:pt>
          <cx:pt idx="40921">RU</cx:pt>
          <cx:pt idx="40922">RU</cx:pt>
          <cx:pt idx="40923">RU</cx:pt>
          <cx:pt idx="40924">RU</cx:pt>
          <cx:pt idx="40925">RU</cx:pt>
          <cx:pt idx="40926">RU</cx:pt>
          <cx:pt idx="40927">RU</cx:pt>
          <cx:pt idx="40928">RU</cx:pt>
          <cx:pt idx="40929">RU</cx:pt>
          <cx:pt idx="40930">RU</cx:pt>
          <cx:pt idx="40931">RU</cx:pt>
          <cx:pt idx="40932">RU</cx:pt>
          <cx:pt idx="40933">RU</cx:pt>
          <cx:pt idx="40934">RU</cx:pt>
          <cx:pt idx="40935">RU</cx:pt>
          <cx:pt idx="40936">RU</cx:pt>
          <cx:pt idx="40937">RU</cx:pt>
          <cx:pt idx="40938">RU</cx:pt>
          <cx:pt idx="40939">RU</cx:pt>
          <cx:pt idx="40940">RU</cx:pt>
          <cx:pt idx="40941">RU</cx:pt>
          <cx:pt idx="40942">RU</cx:pt>
          <cx:pt idx="40943">RU</cx:pt>
          <cx:pt idx="40944">RU</cx:pt>
          <cx:pt idx="40945">RU</cx:pt>
          <cx:pt idx="40946">RU</cx:pt>
          <cx:pt idx="40947">RU</cx:pt>
          <cx:pt idx="40948">RU</cx:pt>
          <cx:pt idx="40949">RU</cx:pt>
          <cx:pt idx="40950">RU</cx:pt>
          <cx:pt idx="40951">RU</cx:pt>
          <cx:pt idx="40952">RU</cx:pt>
          <cx:pt idx="40953">RU</cx:pt>
          <cx:pt idx="40954">RU</cx:pt>
          <cx:pt idx="40955">RU</cx:pt>
          <cx:pt idx="40956">RU</cx:pt>
          <cx:pt idx="40957">RU</cx:pt>
          <cx:pt idx="40958">RU</cx:pt>
          <cx:pt idx="40959">RU</cx:pt>
          <cx:pt idx="40960">RU</cx:pt>
          <cx:pt idx="40961">RU</cx:pt>
          <cx:pt idx="40962">RU</cx:pt>
          <cx:pt idx="40963">RU</cx:pt>
          <cx:pt idx="40964">RU</cx:pt>
          <cx:pt idx="40965">RU</cx:pt>
          <cx:pt idx="40966">RU</cx:pt>
          <cx:pt idx="40967">RU</cx:pt>
          <cx:pt idx="40968">RU</cx:pt>
          <cx:pt idx="40969">RU</cx:pt>
          <cx:pt idx="40970">RU</cx:pt>
          <cx:pt idx="40971">RU</cx:pt>
          <cx:pt idx="40972">RU</cx:pt>
          <cx:pt idx="40973">RU</cx:pt>
          <cx:pt idx="40974">RU</cx:pt>
          <cx:pt idx="40975">RU</cx:pt>
          <cx:pt idx="40976">RU</cx:pt>
          <cx:pt idx="40977">RU</cx:pt>
          <cx:pt idx="40978">RU</cx:pt>
          <cx:pt idx="40979">RU</cx:pt>
          <cx:pt idx="40980">RU</cx:pt>
          <cx:pt idx="40981">RU</cx:pt>
          <cx:pt idx="40982">RU</cx:pt>
          <cx:pt idx="40983">RU</cx:pt>
          <cx:pt idx="40984">RU</cx:pt>
          <cx:pt idx="40985">RU</cx:pt>
          <cx:pt idx="40986">RU</cx:pt>
          <cx:pt idx="40987">RU</cx:pt>
          <cx:pt idx="40988">RU</cx:pt>
          <cx:pt idx="40989">RU</cx:pt>
          <cx:pt idx="40990">RU</cx:pt>
          <cx:pt idx="40991">RU</cx:pt>
          <cx:pt idx="40992">RU</cx:pt>
          <cx:pt idx="40993">RU</cx:pt>
          <cx:pt idx="40994">RU</cx:pt>
          <cx:pt idx="40995">RU</cx:pt>
          <cx:pt idx="40996">RU</cx:pt>
          <cx:pt idx="40997">RU</cx:pt>
          <cx:pt idx="40998">RU</cx:pt>
          <cx:pt idx="40999">RU</cx:pt>
          <cx:pt idx="41000">RU</cx:pt>
          <cx:pt idx="41001">RU</cx:pt>
          <cx:pt idx="41002">RU</cx:pt>
          <cx:pt idx="41003">RU</cx:pt>
          <cx:pt idx="41004">RU</cx:pt>
          <cx:pt idx="41005">RU</cx:pt>
          <cx:pt idx="41006">RU</cx:pt>
          <cx:pt idx="41007">RU</cx:pt>
          <cx:pt idx="41008">RU</cx:pt>
          <cx:pt idx="41009">RU</cx:pt>
          <cx:pt idx="41010">RU</cx:pt>
          <cx:pt idx="41011">RU</cx:pt>
          <cx:pt idx="41012">RU</cx:pt>
          <cx:pt idx="41013">RU</cx:pt>
          <cx:pt idx="41014">RU</cx:pt>
          <cx:pt idx="41015">RU</cx:pt>
          <cx:pt idx="41016">RU</cx:pt>
          <cx:pt idx="41017">RU</cx:pt>
          <cx:pt idx="41018">RU</cx:pt>
          <cx:pt idx="41019">RU</cx:pt>
          <cx:pt idx="41020">RU</cx:pt>
          <cx:pt idx="41021">RU</cx:pt>
          <cx:pt idx="41022">RU</cx:pt>
          <cx:pt idx="41023">RU</cx:pt>
          <cx:pt idx="41024">RU</cx:pt>
          <cx:pt idx="41025">RU</cx:pt>
          <cx:pt idx="41026">RU</cx:pt>
          <cx:pt idx="41027">RU</cx:pt>
          <cx:pt idx="41028">RU</cx:pt>
          <cx:pt idx="41029">RU</cx:pt>
          <cx:pt idx="41030">RU</cx:pt>
          <cx:pt idx="41031">RU</cx:pt>
          <cx:pt idx="41032">RU</cx:pt>
          <cx:pt idx="41033">RU</cx:pt>
          <cx:pt idx="41034">RU</cx:pt>
          <cx:pt idx="41035">RU</cx:pt>
          <cx:pt idx="41036">RU</cx:pt>
          <cx:pt idx="41037">RU</cx:pt>
          <cx:pt idx="41038">RU</cx:pt>
          <cx:pt idx="41039">RU</cx:pt>
          <cx:pt idx="41040">RU</cx:pt>
          <cx:pt idx="41041">RU</cx:pt>
          <cx:pt idx="41042">RU</cx:pt>
          <cx:pt idx="41043">RU</cx:pt>
          <cx:pt idx="41044">RU</cx:pt>
          <cx:pt idx="41045">RU</cx:pt>
          <cx:pt idx="41046">RU</cx:pt>
          <cx:pt idx="41047">RU</cx:pt>
          <cx:pt idx="41048">RU</cx:pt>
          <cx:pt idx="41049">RU</cx:pt>
          <cx:pt idx="41050">RU</cx:pt>
          <cx:pt idx="41051">RU</cx:pt>
          <cx:pt idx="41052">RU</cx:pt>
          <cx:pt idx="41053">RU</cx:pt>
          <cx:pt idx="41054">RU</cx:pt>
          <cx:pt idx="41055">RU</cx:pt>
          <cx:pt idx="41056">RU</cx:pt>
          <cx:pt idx="41057">RU</cx:pt>
          <cx:pt idx="41058">RU</cx:pt>
          <cx:pt idx="41059">RU</cx:pt>
          <cx:pt idx="41060">RU</cx:pt>
          <cx:pt idx="41061">RU</cx:pt>
          <cx:pt idx="41062">RU</cx:pt>
          <cx:pt idx="41063">RU</cx:pt>
          <cx:pt idx="41064">RU</cx:pt>
          <cx:pt idx="41065">RU</cx:pt>
          <cx:pt idx="41066">RU</cx:pt>
          <cx:pt idx="41067">RU</cx:pt>
          <cx:pt idx="41068">RU</cx:pt>
          <cx:pt idx="41069">RU</cx:pt>
          <cx:pt idx="41070">RU</cx:pt>
          <cx:pt idx="41071">RU</cx:pt>
          <cx:pt idx="41072">SE</cx:pt>
          <cx:pt idx="41073">SE</cx:pt>
          <cx:pt idx="41074">SE</cx:pt>
          <cx:pt idx="41075">SE</cx:pt>
          <cx:pt idx="41076">SE</cx:pt>
          <cx:pt idx="41077">SE</cx:pt>
          <cx:pt idx="41078">SE</cx:pt>
          <cx:pt idx="41079">SE</cx:pt>
          <cx:pt idx="41080">SE</cx:pt>
          <cx:pt idx="41081">SE</cx:pt>
          <cx:pt idx="41082">SE</cx:pt>
          <cx:pt idx="41083">SE</cx:pt>
          <cx:pt idx="41084">SE</cx:pt>
          <cx:pt idx="41085">SE</cx:pt>
          <cx:pt idx="41086">SE</cx:pt>
          <cx:pt idx="41087">SE</cx:pt>
          <cx:pt idx="41088">SE</cx:pt>
          <cx:pt idx="41089">SE</cx:pt>
          <cx:pt idx="41090">SE</cx:pt>
          <cx:pt idx="41091">SE</cx:pt>
          <cx:pt idx="41092">SE</cx:pt>
          <cx:pt idx="41093">SE</cx:pt>
          <cx:pt idx="41094">SE</cx:pt>
          <cx:pt idx="41095">SE</cx:pt>
          <cx:pt idx="41096">SE</cx:pt>
          <cx:pt idx="41097">SE</cx:pt>
          <cx:pt idx="41098">SE</cx:pt>
          <cx:pt idx="41099">SE</cx:pt>
          <cx:pt idx="41100">SE</cx:pt>
          <cx:pt idx="41101">SE</cx:pt>
          <cx:pt idx="41102">SE</cx:pt>
          <cx:pt idx="41103">SE</cx:pt>
          <cx:pt idx="41104">SE</cx:pt>
          <cx:pt idx="41105">SE</cx:pt>
          <cx:pt idx="41106">SE</cx:pt>
          <cx:pt idx="41107">SE</cx:pt>
          <cx:pt idx="41108">SE</cx:pt>
          <cx:pt idx="41109">SE</cx:pt>
          <cx:pt idx="41110">SE</cx:pt>
          <cx:pt idx="41111">SE</cx:pt>
          <cx:pt idx="41112">SE</cx:pt>
          <cx:pt idx="41113">SE</cx:pt>
          <cx:pt idx="41114">SE</cx:pt>
          <cx:pt idx="41115">SE</cx:pt>
          <cx:pt idx="41116">SE</cx:pt>
          <cx:pt idx="41117">SE</cx:pt>
          <cx:pt idx="41118">SE</cx:pt>
          <cx:pt idx="41119">SE</cx:pt>
          <cx:pt idx="41120">SE</cx:pt>
          <cx:pt idx="41121">SE</cx:pt>
          <cx:pt idx="41122">SE</cx:pt>
          <cx:pt idx="41123">SE</cx:pt>
          <cx:pt idx="41124">SE</cx:pt>
          <cx:pt idx="41125">SE</cx:pt>
          <cx:pt idx="41126">SE</cx:pt>
          <cx:pt idx="41127">SE</cx:pt>
          <cx:pt idx="41128">SE</cx:pt>
          <cx:pt idx="41129">SE</cx:pt>
          <cx:pt idx="41130">SE</cx:pt>
          <cx:pt idx="41131">SE</cx:pt>
          <cx:pt idx="41132">SE</cx:pt>
          <cx:pt idx="41133">SE</cx:pt>
          <cx:pt idx="41134">SE</cx:pt>
          <cx:pt idx="41135">SE</cx:pt>
          <cx:pt idx="41136">SE</cx:pt>
          <cx:pt idx="41137">SE</cx:pt>
          <cx:pt idx="41138">SE</cx:pt>
          <cx:pt idx="41139">SE</cx:pt>
          <cx:pt idx="41140">SE</cx:pt>
          <cx:pt idx="41141">SE</cx:pt>
          <cx:pt idx="41142">SE</cx:pt>
          <cx:pt idx="41143">SE</cx:pt>
          <cx:pt idx="41144">SE</cx:pt>
          <cx:pt idx="41145">SE</cx:pt>
          <cx:pt idx="41146">SE</cx:pt>
          <cx:pt idx="41147">SE</cx:pt>
          <cx:pt idx="41148">SE</cx:pt>
          <cx:pt idx="41149">SE</cx:pt>
          <cx:pt idx="41150">SE</cx:pt>
          <cx:pt idx="41151">SE</cx:pt>
          <cx:pt idx="41152">SE</cx:pt>
          <cx:pt idx="41153">SE</cx:pt>
          <cx:pt idx="41154">SE</cx:pt>
          <cx:pt idx="41155">SE</cx:pt>
          <cx:pt idx="41156">SE</cx:pt>
          <cx:pt idx="41157">SE</cx:pt>
          <cx:pt idx="41158">SE</cx:pt>
          <cx:pt idx="41159">SE</cx:pt>
          <cx:pt idx="41160">SE</cx:pt>
          <cx:pt idx="41161">SE</cx:pt>
          <cx:pt idx="41162">SE</cx:pt>
          <cx:pt idx="41163">SE</cx:pt>
          <cx:pt idx="41164">SE</cx:pt>
          <cx:pt idx="41165">SE</cx:pt>
          <cx:pt idx="41166">SE</cx:pt>
          <cx:pt idx="41167">SE</cx:pt>
          <cx:pt idx="41168">SE</cx:pt>
          <cx:pt idx="41169">SE</cx:pt>
          <cx:pt idx="41170">SE</cx:pt>
          <cx:pt idx="41171">SE</cx:pt>
          <cx:pt idx="41172">SE</cx:pt>
          <cx:pt idx="41173">SE</cx:pt>
          <cx:pt idx="41174">SE</cx:pt>
          <cx:pt idx="41175">SE</cx:pt>
          <cx:pt idx="41176">SE</cx:pt>
          <cx:pt idx="41177">SE</cx:pt>
          <cx:pt idx="41178">SE</cx:pt>
          <cx:pt idx="41179">SE</cx:pt>
          <cx:pt idx="41180">SE</cx:pt>
          <cx:pt idx="41181">SE</cx:pt>
          <cx:pt idx="41182">SE</cx:pt>
          <cx:pt idx="41183">SE</cx:pt>
          <cx:pt idx="41184">SE</cx:pt>
          <cx:pt idx="41185">SE</cx:pt>
          <cx:pt idx="41186">SE</cx:pt>
          <cx:pt idx="41187">SE</cx:pt>
          <cx:pt idx="41188">SE</cx:pt>
          <cx:pt idx="41189">SE</cx:pt>
          <cx:pt idx="41190">SE</cx:pt>
          <cx:pt idx="41191">SE</cx:pt>
          <cx:pt idx="41192">SE</cx:pt>
          <cx:pt idx="41193">SE</cx:pt>
          <cx:pt idx="41194">SE</cx:pt>
          <cx:pt idx="41195">SE</cx:pt>
          <cx:pt idx="41196">SE</cx:pt>
          <cx:pt idx="41197">SE</cx:pt>
          <cx:pt idx="41198">SE</cx:pt>
          <cx:pt idx="41199">SE</cx:pt>
          <cx:pt idx="41200">SE</cx:pt>
          <cx:pt idx="41201">SE</cx:pt>
          <cx:pt idx="41202">SE</cx:pt>
          <cx:pt idx="41203">SE</cx:pt>
          <cx:pt idx="41204">SE</cx:pt>
          <cx:pt idx="41205">SE</cx:pt>
          <cx:pt idx="41206">SE</cx:pt>
          <cx:pt idx="41207">SE</cx:pt>
          <cx:pt idx="41208">SE</cx:pt>
          <cx:pt idx="41209">SE</cx:pt>
          <cx:pt idx="41210">SE</cx:pt>
          <cx:pt idx="41211">SE</cx:pt>
          <cx:pt idx="41212">SE</cx:pt>
          <cx:pt idx="41213">SE</cx:pt>
          <cx:pt idx="41214">SE</cx:pt>
          <cx:pt idx="41215">SE</cx:pt>
          <cx:pt idx="41216">SE</cx:pt>
          <cx:pt idx="41217">SE</cx:pt>
          <cx:pt idx="41218">SE</cx:pt>
          <cx:pt idx="41219">SE</cx:pt>
          <cx:pt idx="41220">SE</cx:pt>
          <cx:pt idx="41221">SE</cx:pt>
          <cx:pt idx="41222">SE</cx:pt>
          <cx:pt idx="41223">SE</cx:pt>
          <cx:pt idx="41224">SE</cx:pt>
          <cx:pt idx="41225">SE</cx:pt>
          <cx:pt idx="41226">SE</cx:pt>
          <cx:pt idx="41227">SE</cx:pt>
          <cx:pt idx="41228">SE</cx:pt>
          <cx:pt idx="41229">SE</cx:pt>
          <cx:pt idx="41230">SE</cx:pt>
          <cx:pt idx="41231">SE</cx:pt>
          <cx:pt idx="41232">SE</cx:pt>
          <cx:pt idx="41233">SE</cx:pt>
          <cx:pt idx="41234">SE</cx:pt>
          <cx:pt idx="41235">SE</cx:pt>
          <cx:pt idx="41236">SE</cx:pt>
          <cx:pt idx="41237">SE</cx:pt>
          <cx:pt idx="41238">SE</cx:pt>
          <cx:pt idx="41239">SE</cx:pt>
          <cx:pt idx="41240">SE</cx:pt>
          <cx:pt idx="41241">SE</cx:pt>
          <cx:pt idx="41242">SE</cx:pt>
          <cx:pt idx="41243">SE</cx:pt>
          <cx:pt idx="41244">SE</cx:pt>
          <cx:pt idx="41245">SE</cx:pt>
          <cx:pt idx="41246">SE</cx:pt>
          <cx:pt idx="41247">SE</cx:pt>
          <cx:pt idx="41248">SE</cx:pt>
          <cx:pt idx="41249">SE</cx:pt>
          <cx:pt idx="41250">SE</cx:pt>
          <cx:pt idx="41251">SE</cx:pt>
          <cx:pt idx="41252">SE</cx:pt>
          <cx:pt idx="41253">SE</cx:pt>
          <cx:pt idx="41254">SE</cx:pt>
          <cx:pt idx="41255">SE</cx:pt>
          <cx:pt idx="41256">SE</cx:pt>
          <cx:pt idx="41257">SE</cx:pt>
          <cx:pt idx="41258">SE</cx:pt>
          <cx:pt idx="41259">SE</cx:pt>
          <cx:pt idx="41260">SE</cx:pt>
          <cx:pt idx="41261">SE</cx:pt>
          <cx:pt idx="41262">SE</cx:pt>
          <cx:pt idx="41263">SE</cx:pt>
          <cx:pt idx="41264">SE</cx:pt>
          <cx:pt idx="41265">SE</cx:pt>
          <cx:pt idx="41266">SE</cx:pt>
          <cx:pt idx="41267">SE</cx:pt>
          <cx:pt idx="41268">SE</cx:pt>
          <cx:pt idx="41269">SE</cx:pt>
          <cx:pt idx="41270">SE</cx:pt>
          <cx:pt idx="41271">SE</cx:pt>
          <cx:pt idx="41272">SE</cx:pt>
          <cx:pt idx="41273">SE</cx:pt>
          <cx:pt idx="41274">SE</cx:pt>
          <cx:pt idx="41275">SE</cx:pt>
          <cx:pt idx="41276">SE</cx:pt>
          <cx:pt idx="41277">SE</cx:pt>
          <cx:pt idx="41278">SE</cx:pt>
          <cx:pt idx="41279">SE</cx:pt>
          <cx:pt idx="41280">SE</cx:pt>
          <cx:pt idx="41281">SE</cx:pt>
          <cx:pt idx="41282">SE</cx:pt>
          <cx:pt idx="41283">SE</cx:pt>
          <cx:pt idx="41284">SE</cx:pt>
          <cx:pt idx="41285">SE</cx:pt>
          <cx:pt idx="41286">SE</cx:pt>
          <cx:pt idx="41287">SE</cx:pt>
          <cx:pt idx="41288">SE</cx:pt>
          <cx:pt idx="41289">SE</cx:pt>
          <cx:pt idx="41290">SE</cx:pt>
          <cx:pt idx="41291">SE</cx:pt>
          <cx:pt idx="41292">SE</cx:pt>
          <cx:pt idx="41293">SE</cx:pt>
          <cx:pt idx="41294">SE</cx:pt>
          <cx:pt idx="41295">SE</cx:pt>
          <cx:pt idx="41296">SE</cx:pt>
          <cx:pt idx="41297">SE</cx:pt>
          <cx:pt idx="41298">SE</cx:pt>
          <cx:pt idx="41299">SE</cx:pt>
          <cx:pt idx="41300">SE</cx:pt>
          <cx:pt idx="41301">SE</cx:pt>
          <cx:pt idx="41302">SE</cx:pt>
          <cx:pt idx="41303">SE</cx:pt>
          <cx:pt idx="41304">SE</cx:pt>
          <cx:pt idx="41305">SE</cx:pt>
          <cx:pt idx="41306">SE</cx:pt>
          <cx:pt idx="41307">SE</cx:pt>
          <cx:pt idx="41308">SE</cx:pt>
          <cx:pt idx="41309">SE</cx:pt>
          <cx:pt idx="41310">SE</cx:pt>
          <cx:pt idx="41311">SE</cx:pt>
          <cx:pt idx="41312">SE</cx:pt>
          <cx:pt idx="41313">SE</cx:pt>
          <cx:pt idx="41314">SE</cx:pt>
          <cx:pt idx="41315">SE</cx:pt>
          <cx:pt idx="41316">SE</cx:pt>
          <cx:pt idx="41317">SE</cx:pt>
          <cx:pt idx="41318">SE</cx:pt>
          <cx:pt idx="41319">SE</cx:pt>
          <cx:pt idx="41320">SE</cx:pt>
          <cx:pt idx="41321">SE</cx:pt>
          <cx:pt idx="41322">SE</cx:pt>
          <cx:pt idx="41323">SE</cx:pt>
          <cx:pt idx="41324">SE</cx:pt>
          <cx:pt idx="41325">SE</cx:pt>
          <cx:pt idx="41326">SE</cx:pt>
          <cx:pt idx="41327">SE</cx:pt>
          <cx:pt idx="41328">SE</cx:pt>
          <cx:pt idx="41329">SE</cx:pt>
          <cx:pt idx="41330">SE</cx:pt>
          <cx:pt idx="41331">SE</cx:pt>
          <cx:pt idx="41332">SE</cx:pt>
          <cx:pt idx="41333">SE</cx:pt>
          <cx:pt idx="41334">SE</cx:pt>
          <cx:pt idx="41335">SE</cx:pt>
          <cx:pt idx="41336">SE</cx:pt>
          <cx:pt idx="41337">SE</cx:pt>
          <cx:pt idx="41338">SE</cx:pt>
          <cx:pt idx="41339">SE</cx:pt>
          <cx:pt idx="41340">SE</cx:pt>
          <cx:pt idx="41341">SE</cx:pt>
          <cx:pt idx="41342">SE</cx:pt>
          <cx:pt idx="41343">SE</cx:pt>
          <cx:pt idx="41344">SE</cx:pt>
          <cx:pt idx="41345">SE</cx:pt>
          <cx:pt idx="41346">SE</cx:pt>
          <cx:pt idx="41347">SE</cx:pt>
          <cx:pt idx="41348">SE</cx:pt>
          <cx:pt idx="41349">SE</cx:pt>
          <cx:pt idx="41350">SE</cx:pt>
          <cx:pt idx="41351">SE</cx:pt>
          <cx:pt idx="41352">SE</cx:pt>
          <cx:pt idx="41353">SE</cx:pt>
          <cx:pt idx="41354">SE</cx:pt>
          <cx:pt idx="41355">SE</cx:pt>
          <cx:pt idx="41356">SE</cx:pt>
          <cx:pt idx="41357">SE</cx:pt>
          <cx:pt idx="41358">SE</cx:pt>
          <cx:pt idx="41359">SE</cx:pt>
          <cx:pt idx="41360">SE</cx:pt>
          <cx:pt idx="41361">SE</cx:pt>
          <cx:pt idx="41362">SE</cx:pt>
          <cx:pt idx="41363">SE</cx:pt>
          <cx:pt idx="41364">SE</cx:pt>
          <cx:pt idx="41365">SE</cx:pt>
          <cx:pt idx="41366">SE</cx:pt>
          <cx:pt idx="41367">SE</cx:pt>
          <cx:pt idx="41368">SE</cx:pt>
          <cx:pt idx="41369">SE</cx:pt>
          <cx:pt idx="41370">SE</cx:pt>
          <cx:pt idx="41371">SE</cx:pt>
          <cx:pt idx="41372">SE</cx:pt>
          <cx:pt idx="41373">SE</cx:pt>
          <cx:pt idx="41374">SE</cx:pt>
          <cx:pt idx="41375">SE</cx:pt>
          <cx:pt idx="41376">SE</cx:pt>
          <cx:pt idx="41377">SE</cx:pt>
          <cx:pt idx="41378">SE</cx:pt>
          <cx:pt idx="41379">SE</cx:pt>
          <cx:pt idx="41380">SE</cx:pt>
          <cx:pt idx="41381">SE</cx:pt>
          <cx:pt idx="41382">SE</cx:pt>
          <cx:pt idx="41383">SE</cx:pt>
          <cx:pt idx="41384">SE</cx:pt>
          <cx:pt idx="41385">SE</cx:pt>
          <cx:pt idx="41386">SE</cx:pt>
          <cx:pt idx="41387">SE</cx:pt>
          <cx:pt idx="41388">SE</cx:pt>
          <cx:pt idx="41389">SE</cx:pt>
          <cx:pt idx="41390">SE</cx:pt>
          <cx:pt idx="41391">SE</cx:pt>
          <cx:pt idx="41392">SE</cx:pt>
          <cx:pt idx="41393">SE</cx:pt>
          <cx:pt idx="41394">SE</cx:pt>
          <cx:pt idx="41395">SE</cx:pt>
          <cx:pt idx="41396">SE</cx:pt>
          <cx:pt idx="41397">SE</cx:pt>
          <cx:pt idx="41398">SE</cx:pt>
          <cx:pt idx="41399">SE</cx:pt>
          <cx:pt idx="41400">SE</cx:pt>
          <cx:pt idx="41401">SE</cx:pt>
          <cx:pt idx="41402">SE</cx:pt>
          <cx:pt idx="41403">SE</cx:pt>
          <cx:pt idx="41404">SE</cx:pt>
          <cx:pt idx="41405">SE</cx:pt>
          <cx:pt idx="41406">SE</cx:pt>
          <cx:pt idx="41407">SE</cx:pt>
          <cx:pt idx="41408">SE</cx:pt>
          <cx:pt idx="41409">SE</cx:pt>
          <cx:pt idx="41410">SE</cx:pt>
          <cx:pt idx="41411">SE</cx:pt>
          <cx:pt idx="41412">SE</cx:pt>
          <cx:pt idx="41413">SE</cx:pt>
          <cx:pt idx="41414">SE</cx:pt>
          <cx:pt idx="41415">SE</cx:pt>
          <cx:pt idx="41416">SE</cx:pt>
          <cx:pt idx="41417">SE</cx:pt>
          <cx:pt idx="41418">SE</cx:pt>
          <cx:pt idx="41419">SE</cx:pt>
          <cx:pt idx="41420">SE</cx:pt>
          <cx:pt idx="41421">SE</cx:pt>
          <cx:pt idx="41422">SE</cx:pt>
          <cx:pt idx="41423">SE</cx:pt>
          <cx:pt idx="41424">SE</cx:pt>
          <cx:pt idx="41425">SE</cx:pt>
          <cx:pt idx="41426">SE</cx:pt>
          <cx:pt idx="41427">SE</cx:pt>
          <cx:pt idx="41428">SE</cx:pt>
          <cx:pt idx="41429">SE</cx:pt>
          <cx:pt idx="41430">SE</cx:pt>
          <cx:pt idx="41431">SE</cx:pt>
          <cx:pt idx="41432">SE</cx:pt>
          <cx:pt idx="41433">SE</cx:pt>
          <cx:pt idx="41434">SE</cx:pt>
          <cx:pt idx="41435">SE</cx:pt>
          <cx:pt idx="41436">SE</cx:pt>
          <cx:pt idx="41437">SE</cx:pt>
          <cx:pt idx="41438">SE</cx:pt>
          <cx:pt idx="41439">SE</cx:pt>
          <cx:pt idx="41440">SE</cx:pt>
          <cx:pt idx="41441">SE</cx:pt>
          <cx:pt idx="41442">SE</cx:pt>
          <cx:pt idx="41443">SE</cx:pt>
          <cx:pt idx="41444">SE</cx:pt>
          <cx:pt idx="41445">SE</cx:pt>
          <cx:pt idx="41446">SE</cx:pt>
          <cx:pt idx="41447">SE</cx:pt>
          <cx:pt idx="41448">SE</cx:pt>
          <cx:pt idx="41449">SE</cx:pt>
          <cx:pt idx="41450">SE</cx:pt>
          <cx:pt idx="41451">SE</cx:pt>
          <cx:pt idx="41452">SE</cx:pt>
          <cx:pt idx="41453">SE</cx:pt>
          <cx:pt idx="41454">SE</cx:pt>
          <cx:pt idx="41455">SE</cx:pt>
          <cx:pt idx="41456">SE</cx:pt>
          <cx:pt idx="41457">SE</cx:pt>
          <cx:pt idx="41458">SE</cx:pt>
          <cx:pt idx="41459">SE</cx:pt>
          <cx:pt idx="41460">SE</cx:pt>
          <cx:pt idx="41461">SE</cx:pt>
          <cx:pt idx="41462">SE</cx:pt>
          <cx:pt idx="41463">SE</cx:pt>
          <cx:pt idx="41464">SE</cx:pt>
          <cx:pt idx="41465">SE</cx:pt>
          <cx:pt idx="41466">SE</cx:pt>
          <cx:pt idx="41467">SE</cx:pt>
          <cx:pt idx="41468">SE</cx:pt>
          <cx:pt idx="41469">SE</cx:pt>
          <cx:pt idx="41470">SE</cx:pt>
          <cx:pt idx="41471">SE</cx:pt>
          <cx:pt idx="41472">SE</cx:pt>
          <cx:pt idx="41473">SE</cx:pt>
          <cx:pt idx="41474">SE</cx:pt>
          <cx:pt idx="41475">SE</cx:pt>
          <cx:pt idx="41476">SE</cx:pt>
          <cx:pt idx="41477">SE</cx:pt>
          <cx:pt idx="41478">SE</cx:pt>
          <cx:pt idx="41479">SE</cx:pt>
          <cx:pt idx="41480">SE</cx:pt>
          <cx:pt idx="41481">SE</cx:pt>
          <cx:pt idx="41482">SE</cx:pt>
          <cx:pt idx="41483">SE</cx:pt>
          <cx:pt idx="41484">SE</cx:pt>
          <cx:pt idx="41485">SE</cx:pt>
          <cx:pt idx="41486">SE</cx:pt>
          <cx:pt idx="41487">SE</cx:pt>
          <cx:pt idx="41488">SE</cx:pt>
          <cx:pt idx="41489">SE</cx:pt>
          <cx:pt idx="41490">SE</cx:pt>
          <cx:pt idx="41491">SE</cx:pt>
          <cx:pt idx="41492">SE</cx:pt>
          <cx:pt idx="41493">SE</cx:pt>
          <cx:pt idx="41494">SE</cx:pt>
          <cx:pt idx="41495">SE</cx:pt>
          <cx:pt idx="41496">SE</cx:pt>
          <cx:pt idx="41497">SE</cx:pt>
          <cx:pt idx="41498">SE</cx:pt>
          <cx:pt idx="41499">SE</cx:pt>
          <cx:pt idx="41500">SE</cx:pt>
          <cx:pt idx="41501">SE</cx:pt>
          <cx:pt idx="41502">SE</cx:pt>
          <cx:pt idx="41503">SE</cx:pt>
          <cx:pt idx="41504">SE</cx:pt>
          <cx:pt idx="41505">SE</cx:pt>
          <cx:pt idx="41506">SE</cx:pt>
          <cx:pt idx="41507">SE</cx:pt>
          <cx:pt idx="41508">SE</cx:pt>
          <cx:pt idx="41509">SE</cx:pt>
          <cx:pt idx="41510">SE</cx:pt>
          <cx:pt idx="41511">SE</cx:pt>
          <cx:pt idx="41512">SE</cx:pt>
          <cx:pt idx="41513">SE</cx:pt>
          <cx:pt idx="41514">SE</cx:pt>
          <cx:pt idx="41515">SE</cx:pt>
          <cx:pt idx="41516">SE</cx:pt>
          <cx:pt idx="41517">SE</cx:pt>
          <cx:pt idx="41518">SE</cx:pt>
          <cx:pt idx="41519">SE</cx:pt>
          <cx:pt idx="41520">SE</cx:pt>
          <cx:pt idx="41521">SE</cx:pt>
          <cx:pt idx="41522">SE</cx:pt>
          <cx:pt idx="41523">SE</cx:pt>
          <cx:pt idx="41524">SE</cx:pt>
          <cx:pt idx="41525">SE</cx:pt>
          <cx:pt idx="41526">SE</cx:pt>
          <cx:pt idx="41527">SE</cx:pt>
          <cx:pt idx="41528">SE</cx:pt>
          <cx:pt idx="41529">SE</cx:pt>
          <cx:pt idx="41530">SE</cx:pt>
          <cx:pt idx="41531">SE</cx:pt>
          <cx:pt idx="41532">SE</cx:pt>
          <cx:pt idx="41533">SE</cx:pt>
          <cx:pt idx="41534">SE</cx:pt>
          <cx:pt idx="41535">SE</cx:pt>
          <cx:pt idx="41536">SE</cx:pt>
          <cx:pt idx="41537">SE</cx:pt>
          <cx:pt idx="41538">SE</cx:pt>
          <cx:pt idx="41539">SE</cx:pt>
          <cx:pt idx="41540">SE</cx:pt>
          <cx:pt idx="41541">SE</cx:pt>
          <cx:pt idx="41542">SE</cx:pt>
          <cx:pt idx="41543">SE</cx:pt>
          <cx:pt idx="41544">SE</cx:pt>
          <cx:pt idx="41545">SE</cx:pt>
          <cx:pt idx="41546">SE</cx:pt>
          <cx:pt idx="41547">SE</cx:pt>
          <cx:pt idx="41548">SE</cx:pt>
          <cx:pt idx="41549">SE</cx:pt>
          <cx:pt idx="41550">SE</cx:pt>
          <cx:pt idx="41551">SE</cx:pt>
          <cx:pt idx="41552">SE</cx:pt>
          <cx:pt idx="41553">SE</cx:pt>
          <cx:pt idx="41554">SE</cx:pt>
          <cx:pt idx="41555">SE</cx:pt>
          <cx:pt idx="41556">SE</cx:pt>
          <cx:pt idx="41557">SE</cx:pt>
          <cx:pt idx="41558">SE</cx:pt>
          <cx:pt idx="41559">SE</cx:pt>
          <cx:pt idx="41560">SE</cx:pt>
          <cx:pt idx="41561">SE</cx:pt>
          <cx:pt idx="41562">SE</cx:pt>
          <cx:pt idx="41563">SE</cx:pt>
          <cx:pt idx="41564">SE</cx:pt>
          <cx:pt idx="41565">SE</cx:pt>
          <cx:pt idx="41566">SE</cx:pt>
          <cx:pt idx="41567">SE</cx:pt>
          <cx:pt idx="41568">SE</cx:pt>
          <cx:pt idx="41569">SE</cx:pt>
          <cx:pt idx="41570">SE</cx:pt>
          <cx:pt idx="41571">SE</cx:pt>
          <cx:pt idx="41572">SE</cx:pt>
          <cx:pt idx="41573">SE</cx:pt>
          <cx:pt idx="41574">SE</cx:pt>
          <cx:pt idx="41575">SE</cx:pt>
          <cx:pt idx="41576">SE</cx:pt>
          <cx:pt idx="41577">SE</cx:pt>
          <cx:pt idx="41578">SE</cx:pt>
          <cx:pt idx="41579">SE</cx:pt>
          <cx:pt idx="41580">SE</cx:pt>
          <cx:pt idx="41581">SE</cx:pt>
          <cx:pt idx="41582">SE</cx:pt>
          <cx:pt idx="41583">SE</cx:pt>
          <cx:pt idx="41584">SE</cx:pt>
          <cx:pt idx="41585">SE</cx:pt>
          <cx:pt idx="41586">SE</cx:pt>
          <cx:pt idx="41587">SE</cx:pt>
          <cx:pt idx="41588">SE</cx:pt>
          <cx:pt idx="41589">SE</cx:pt>
          <cx:pt idx="41590">SE</cx:pt>
          <cx:pt idx="41591">SE</cx:pt>
          <cx:pt idx="41592">SE</cx:pt>
          <cx:pt idx="41593">SE</cx:pt>
          <cx:pt idx="41594">SE</cx:pt>
          <cx:pt idx="41595">SE</cx:pt>
          <cx:pt idx="41596">SE</cx:pt>
          <cx:pt idx="41597">SE</cx:pt>
          <cx:pt idx="41598">SE</cx:pt>
          <cx:pt idx="41599">SE</cx:pt>
          <cx:pt idx="41600">SE</cx:pt>
          <cx:pt idx="41601">SE</cx:pt>
          <cx:pt idx="41602">SE</cx:pt>
          <cx:pt idx="41603">SE</cx:pt>
          <cx:pt idx="41604">SE</cx:pt>
          <cx:pt idx="41605">SE</cx:pt>
          <cx:pt idx="41606">SE</cx:pt>
          <cx:pt idx="41607">SE</cx:pt>
          <cx:pt idx="41608">SE</cx:pt>
          <cx:pt idx="41609">SE</cx:pt>
          <cx:pt idx="41610">SE</cx:pt>
          <cx:pt idx="41611">SE</cx:pt>
          <cx:pt idx="41612">SE</cx:pt>
          <cx:pt idx="41613">SE</cx:pt>
          <cx:pt idx="41614">SE</cx:pt>
          <cx:pt idx="41615">SE</cx:pt>
          <cx:pt idx="41616">SE</cx:pt>
          <cx:pt idx="41617">SE</cx:pt>
          <cx:pt idx="41618">SE</cx:pt>
          <cx:pt idx="41619">SE</cx:pt>
          <cx:pt idx="41620">SE</cx:pt>
          <cx:pt idx="41621">SE</cx:pt>
          <cx:pt idx="41622">SE</cx:pt>
          <cx:pt idx="41623">SE</cx:pt>
          <cx:pt idx="41624">SE</cx:pt>
          <cx:pt idx="41625">SE</cx:pt>
          <cx:pt idx="41626">SE</cx:pt>
          <cx:pt idx="41627">SE</cx:pt>
          <cx:pt idx="41628">SE</cx:pt>
          <cx:pt idx="41629">SE</cx:pt>
          <cx:pt idx="41630">SE</cx:pt>
          <cx:pt idx="41631">SE</cx:pt>
          <cx:pt idx="41632">SE</cx:pt>
          <cx:pt idx="41633">SE</cx:pt>
          <cx:pt idx="41634">SE</cx:pt>
          <cx:pt idx="41635">SE</cx:pt>
          <cx:pt idx="41636">SE</cx:pt>
          <cx:pt idx="41637">SE</cx:pt>
          <cx:pt idx="41638">SE</cx:pt>
          <cx:pt idx="41639">SE</cx:pt>
          <cx:pt idx="41640">SE</cx:pt>
          <cx:pt idx="41641">SE</cx:pt>
          <cx:pt idx="41642">SE</cx:pt>
          <cx:pt idx="41643">SE</cx:pt>
          <cx:pt idx="41644">SE</cx:pt>
          <cx:pt idx="41645">SE</cx:pt>
          <cx:pt idx="41646">SE</cx:pt>
          <cx:pt idx="41647">SE</cx:pt>
          <cx:pt idx="41648">SE</cx:pt>
          <cx:pt idx="41649">SE</cx:pt>
          <cx:pt idx="41650">SE</cx:pt>
          <cx:pt idx="41651">SE</cx:pt>
          <cx:pt idx="41652">SE</cx:pt>
          <cx:pt idx="41653">SE</cx:pt>
          <cx:pt idx="41654">SE</cx:pt>
          <cx:pt idx="41655">SE</cx:pt>
          <cx:pt idx="41656">SE</cx:pt>
          <cx:pt idx="41657">SE</cx:pt>
          <cx:pt idx="41658">SE</cx:pt>
          <cx:pt idx="41659">SE</cx:pt>
          <cx:pt idx="41660">SE</cx:pt>
          <cx:pt idx="41661">SE</cx:pt>
          <cx:pt idx="41662">SE</cx:pt>
          <cx:pt idx="41663">SE</cx:pt>
          <cx:pt idx="41664">SE</cx:pt>
          <cx:pt idx="41665">SE</cx:pt>
          <cx:pt idx="41666">SE</cx:pt>
          <cx:pt idx="41667">SE</cx:pt>
          <cx:pt idx="41668">SE</cx:pt>
          <cx:pt idx="41669">SE</cx:pt>
          <cx:pt idx="41670">SE</cx:pt>
          <cx:pt idx="41671">SE</cx:pt>
          <cx:pt idx="41672">SE</cx:pt>
          <cx:pt idx="41673">SE</cx:pt>
          <cx:pt idx="41674">SE</cx:pt>
          <cx:pt idx="41675">SE</cx:pt>
          <cx:pt idx="41676">SE</cx:pt>
          <cx:pt idx="41677">SE</cx:pt>
          <cx:pt idx="41678">SE</cx:pt>
          <cx:pt idx="41679">SE</cx:pt>
          <cx:pt idx="41680">SE</cx:pt>
          <cx:pt idx="41681">SE</cx:pt>
          <cx:pt idx="41682">SE</cx:pt>
          <cx:pt idx="41683">SE</cx:pt>
          <cx:pt idx="41684">SE</cx:pt>
          <cx:pt idx="41685">SE</cx:pt>
          <cx:pt idx="41686">SE</cx:pt>
          <cx:pt idx="41687">SE</cx:pt>
          <cx:pt idx="41688">SE</cx:pt>
          <cx:pt idx="41689">SE</cx:pt>
          <cx:pt idx="41690">SE</cx:pt>
          <cx:pt idx="41691">SE</cx:pt>
          <cx:pt idx="41692">SE</cx:pt>
          <cx:pt idx="41693">SE</cx:pt>
          <cx:pt idx="41694">SE</cx:pt>
          <cx:pt idx="41695">SE</cx:pt>
          <cx:pt idx="41696">SE</cx:pt>
          <cx:pt idx="41697">SE</cx:pt>
          <cx:pt idx="41698">SE</cx:pt>
          <cx:pt idx="41699">SE</cx:pt>
          <cx:pt idx="41700">SE</cx:pt>
          <cx:pt idx="41701">SE</cx:pt>
          <cx:pt idx="41702">SE</cx:pt>
          <cx:pt idx="41703">SE</cx:pt>
          <cx:pt idx="41704">SE</cx:pt>
          <cx:pt idx="41705">SE</cx:pt>
          <cx:pt idx="41706">SE</cx:pt>
          <cx:pt idx="41707">SE</cx:pt>
          <cx:pt idx="41708">SE</cx:pt>
          <cx:pt idx="41709">SE</cx:pt>
          <cx:pt idx="41710">SE</cx:pt>
          <cx:pt idx="41711">SE</cx:pt>
          <cx:pt idx="41712">SE</cx:pt>
          <cx:pt idx="41713">SE</cx:pt>
          <cx:pt idx="41714">SE</cx:pt>
          <cx:pt idx="41715">SE</cx:pt>
          <cx:pt idx="41716">SE</cx:pt>
          <cx:pt idx="41717">SE</cx:pt>
          <cx:pt idx="41718">SE</cx:pt>
          <cx:pt idx="41719">SE</cx:pt>
          <cx:pt idx="41720">SE</cx:pt>
          <cx:pt idx="41721">SE</cx:pt>
          <cx:pt idx="41722">SE</cx:pt>
          <cx:pt idx="41723">SE</cx:pt>
          <cx:pt idx="41724">SE</cx:pt>
          <cx:pt idx="41725">SE</cx:pt>
          <cx:pt idx="41726">SE</cx:pt>
          <cx:pt idx="41727">SE</cx:pt>
          <cx:pt idx="41728">SE</cx:pt>
          <cx:pt idx="41729">SE</cx:pt>
          <cx:pt idx="41730">SE</cx:pt>
          <cx:pt idx="41731">SE</cx:pt>
          <cx:pt idx="41732">SE</cx:pt>
          <cx:pt idx="41733">SE</cx:pt>
          <cx:pt idx="41734">SE</cx:pt>
          <cx:pt idx="41735">SE</cx:pt>
          <cx:pt idx="41736">SE</cx:pt>
          <cx:pt idx="41737">SE</cx:pt>
          <cx:pt idx="41738">SE</cx:pt>
          <cx:pt idx="41739">SE</cx:pt>
          <cx:pt idx="41740">SE</cx:pt>
          <cx:pt idx="41741">SE</cx:pt>
          <cx:pt idx="41742">SE</cx:pt>
          <cx:pt idx="41743">SE</cx:pt>
          <cx:pt idx="41744">SE</cx:pt>
          <cx:pt idx="41745">SE</cx:pt>
          <cx:pt idx="41746">SE</cx:pt>
          <cx:pt idx="41747">SE</cx:pt>
          <cx:pt idx="41748">SE</cx:pt>
          <cx:pt idx="41749">SE</cx:pt>
          <cx:pt idx="41750">SE</cx:pt>
          <cx:pt idx="41751">SE</cx:pt>
          <cx:pt idx="41752">SE</cx:pt>
          <cx:pt idx="41753">SE</cx:pt>
          <cx:pt idx="41754">SE</cx:pt>
          <cx:pt idx="41755">SE</cx:pt>
          <cx:pt idx="41756">SE</cx:pt>
          <cx:pt idx="41757">SE</cx:pt>
          <cx:pt idx="41758">SE</cx:pt>
          <cx:pt idx="41759">SE</cx:pt>
          <cx:pt idx="41760">SE</cx:pt>
          <cx:pt idx="41761">SE</cx:pt>
          <cx:pt idx="41762">SE</cx:pt>
          <cx:pt idx="41763">SE</cx:pt>
          <cx:pt idx="41764">SE</cx:pt>
          <cx:pt idx="41765">SE</cx:pt>
          <cx:pt idx="41766">SE</cx:pt>
          <cx:pt idx="41767">SE</cx:pt>
          <cx:pt idx="41768">SE</cx:pt>
          <cx:pt idx="41769">SE</cx:pt>
          <cx:pt idx="41770">SE</cx:pt>
          <cx:pt idx="41771">SE</cx:pt>
          <cx:pt idx="41772">SE</cx:pt>
          <cx:pt idx="41773">SE</cx:pt>
          <cx:pt idx="41774">SE</cx:pt>
          <cx:pt idx="41775">SE</cx:pt>
          <cx:pt idx="41776">SE</cx:pt>
          <cx:pt idx="41777">SE</cx:pt>
          <cx:pt idx="41778">SE</cx:pt>
          <cx:pt idx="41779">SE</cx:pt>
          <cx:pt idx="41780">SE</cx:pt>
          <cx:pt idx="41781">SE</cx:pt>
          <cx:pt idx="41782">SE</cx:pt>
          <cx:pt idx="41783">SE</cx:pt>
          <cx:pt idx="41784">SE</cx:pt>
          <cx:pt idx="41785">SE</cx:pt>
          <cx:pt idx="41786">SE</cx:pt>
          <cx:pt idx="41787">SE</cx:pt>
          <cx:pt idx="41788">SE</cx:pt>
          <cx:pt idx="41789">SE</cx:pt>
          <cx:pt idx="41790">SE</cx:pt>
          <cx:pt idx="41791">SE</cx:pt>
          <cx:pt idx="41792">SE</cx:pt>
          <cx:pt idx="41793">SE</cx:pt>
          <cx:pt idx="41794">SE</cx:pt>
          <cx:pt idx="41795">SE</cx:pt>
          <cx:pt idx="41796">SE</cx:pt>
          <cx:pt idx="41797">SE</cx:pt>
          <cx:pt idx="41798">SE</cx:pt>
          <cx:pt idx="41799">SE</cx:pt>
          <cx:pt idx="41800">SE</cx:pt>
          <cx:pt idx="41801">SE</cx:pt>
          <cx:pt idx="41802">SE</cx:pt>
          <cx:pt idx="41803">SE</cx:pt>
          <cx:pt idx="41804">SE</cx:pt>
          <cx:pt idx="41805">SE</cx:pt>
          <cx:pt idx="41806">SE</cx:pt>
          <cx:pt idx="41807">SE</cx:pt>
          <cx:pt idx="41808">SE</cx:pt>
          <cx:pt idx="41809">SE</cx:pt>
          <cx:pt idx="41810">SE</cx:pt>
          <cx:pt idx="41811">SE</cx:pt>
          <cx:pt idx="41812">SE</cx:pt>
          <cx:pt idx="41813">SE</cx:pt>
          <cx:pt idx="41814">SE</cx:pt>
          <cx:pt idx="41815">SE</cx:pt>
          <cx:pt idx="41816">SE</cx:pt>
          <cx:pt idx="41817">SE</cx:pt>
          <cx:pt idx="41818">SE</cx:pt>
          <cx:pt idx="41819">SE</cx:pt>
          <cx:pt idx="41820">SE</cx:pt>
          <cx:pt idx="41821">SE</cx:pt>
          <cx:pt idx="41822">SE</cx:pt>
          <cx:pt idx="41823">SE</cx:pt>
          <cx:pt idx="41824">SE</cx:pt>
          <cx:pt idx="41825">SE</cx:pt>
          <cx:pt idx="41826">SE</cx:pt>
          <cx:pt idx="41827">SE</cx:pt>
          <cx:pt idx="41828">SE</cx:pt>
          <cx:pt idx="41829">SE</cx:pt>
          <cx:pt idx="41830">SE</cx:pt>
          <cx:pt idx="41831">SE</cx:pt>
          <cx:pt idx="41832">SE</cx:pt>
          <cx:pt idx="41833">SE</cx:pt>
          <cx:pt idx="41834">SE</cx:pt>
          <cx:pt idx="41835">SE</cx:pt>
          <cx:pt idx="41836">SE</cx:pt>
          <cx:pt idx="41837">SE</cx:pt>
          <cx:pt idx="41838">SE</cx:pt>
          <cx:pt idx="41839">SE</cx:pt>
          <cx:pt idx="41840">SE</cx:pt>
          <cx:pt idx="41841">SE</cx:pt>
          <cx:pt idx="41842">SE</cx:pt>
          <cx:pt idx="41843">SE</cx:pt>
          <cx:pt idx="41844">SE</cx:pt>
          <cx:pt idx="41845">SE</cx:pt>
          <cx:pt idx="41846">SE</cx:pt>
          <cx:pt idx="41847">SE</cx:pt>
          <cx:pt idx="41848">SE</cx:pt>
          <cx:pt idx="41849">SE</cx:pt>
          <cx:pt idx="41850">SE</cx:pt>
          <cx:pt idx="41851">SE</cx:pt>
          <cx:pt idx="41852">SE</cx:pt>
          <cx:pt idx="41853">SE</cx:pt>
          <cx:pt idx="41854">SE</cx:pt>
          <cx:pt idx="41855">SE</cx:pt>
          <cx:pt idx="41856">SE</cx:pt>
          <cx:pt idx="41857">SE</cx:pt>
          <cx:pt idx="41858">SE</cx:pt>
          <cx:pt idx="41859">SE</cx:pt>
          <cx:pt idx="41860">SE</cx:pt>
          <cx:pt idx="41861">SE</cx:pt>
          <cx:pt idx="41862">SE</cx:pt>
          <cx:pt idx="41863">SE</cx:pt>
          <cx:pt idx="41864">SE</cx:pt>
          <cx:pt idx="41865">SE</cx:pt>
          <cx:pt idx="41866">SE</cx:pt>
          <cx:pt idx="41867">SE</cx:pt>
          <cx:pt idx="41868">SE</cx:pt>
          <cx:pt idx="41869">SE</cx:pt>
          <cx:pt idx="41870">SE</cx:pt>
          <cx:pt idx="41871">SE</cx:pt>
          <cx:pt idx="41872">SE</cx:pt>
          <cx:pt idx="41873">SE</cx:pt>
          <cx:pt idx="41874">SE</cx:pt>
          <cx:pt idx="41875">SE</cx:pt>
          <cx:pt idx="41876">SE</cx:pt>
          <cx:pt idx="41877">SE</cx:pt>
          <cx:pt idx="41878">SE</cx:pt>
          <cx:pt idx="41879">SE</cx:pt>
          <cx:pt idx="41880">SE</cx:pt>
          <cx:pt idx="41881">SE</cx:pt>
          <cx:pt idx="41882">SE</cx:pt>
          <cx:pt idx="41883">SE</cx:pt>
          <cx:pt idx="41884">SE</cx:pt>
          <cx:pt idx="41885">SE</cx:pt>
          <cx:pt idx="41886">SE</cx:pt>
          <cx:pt idx="41887">SE</cx:pt>
          <cx:pt idx="41888">SE</cx:pt>
          <cx:pt idx="41889">SE</cx:pt>
          <cx:pt idx="41890">SE</cx:pt>
          <cx:pt idx="41891">SE</cx:pt>
          <cx:pt idx="41892">SE</cx:pt>
          <cx:pt idx="41893">SE</cx:pt>
          <cx:pt idx="41894">SE</cx:pt>
          <cx:pt idx="41895">SE</cx:pt>
          <cx:pt idx="41896">SE</cx:pt>
          <cx:pt idx="41897">SE</cx:pt>
          <cx:pt idx="41898">SE</cx:pt>
          <cx:pt idx="41899">SE</cx:pt>
          <cx:pt idx="41900">SE</cx:pt>
          <cx:pt idx="41901">SE</cx:pt>
          <cx:pt idx="41902">SE</cx:pt>
          <cx:pt idx="41903">SE</cx:pt>
          <cx:pt idx="41904">SE</cx:pt>
          <cx:pt idx="41905">SE</cx:pt>
          <cx:pt idx="41906">SE</cx:pt>
          <cx:pt idx="41907">SE</cx:pt>
          <cx:pt idx="41908">SE</cx:pt>
          <cx:pt idx="41909">SE</cx:pt>
          <cx:pt idx="41910">SE</cx:pt>
          <cx:pt idx="41911">SE</cx:pt>
          <cx:pt idx="41912">SE</cx:pt>
          <cx:pt idx="41913">SE</cx:pt>
          <cx:pt idx="41914">SE</cx:pt>
          <cx:pt idx="41915">SE</cx:pt>
          <cx:pt idx="41916">SE</cx:pt>
          <cx:pt idx="41917">SE</cx:pt>
          <cx:pt idx="41918">SE</cx:pt>
          <cx:pt idx="41919">SE</cx:pt>
          <cx:pt idx="41920">SE</cx:pt>
          <cx:pt idx="41921">SE</cx:pt>
          <cx:pt idx="41922">SE</cx:pt>
          <cx:pt idx="41923">SE</cx:pt>
          <cx:pt idx="41924">SE</cx:pt>
          <cx:pt idx="41925">SE</cx:pt>
          <cx:pt idx="41926">SE</cx:pt>
          <cx:pt idx="41927">SE</cx:pt>
          <cx:pt idx="41928">SE</cx:pt>
          <cx:pt idx="41929">SE</cx:pt>
          <cx:pt idx="41930">SE</cx:pt>
          <cx:pt idx="41931">SE</cx:pt>
          <cx:pt idx="41932">SE</cx:pt>
          <cx:pt idx="41933">SE</cx:pt>
          <cx:pt idx="41934">SE</cx:pt>
          <cx:pt idx="41935">SE</cx:pt>
          <cx:pt idx="41936">SE</cx:pt>
          <cx:pt idx="41937">SE</cx:pt>
          <cx:pt idx="41938">SE</cx:pt>
          <cx:pt idx="41939">SE</cx:pt>
          <cx:pt idx="41940">SE</cx:pt>
          <cx:pt idx="41941">SE</cx:pt>
          <cx:pt idx="41942">SE</cx:pt>
          <cx:pt idx="41943">SE</cx:pt>
          <cx:pt idx="41944">SE</cx:pt>
          <cx:pt idx="41945">SE</cx:pt>
          <cx:pt idx="41946">SE</cx:pt>
          <cx:pt idx="41947">SE</cx:pt>
          <cx:pt idx="41948">SE</cx:pt>
          <cx:pt idx="41949">SE</cx:pt>
          <cx:pt idx="41950">SE</cx:pt>
          <cx:pt idx="41951">SE</cx:pt>
          <cx:pt idx="41952">SE</cx:pt>
          <cx:pt idx="41953">SE</cx:pt>
          <cx:pt idx="41954">SE</cx:pt>
          <cx:pt idx="41955">SE</cx:pt>
          <cx:pt idx="41956">SE</cx:pt>
          <cx:pt idx="41957">SE</cx:pt>
          <cx:pt idx="41958">SE</cx:pt>
          <cx:pt idx="41959">SE</cx:pt>
          <cx:pt idx="41960">SE</cx:pt>
          <cx:pt idx="41961">SE</cx:pt>
          <cx:pt idx="41962">SE</cx:pt>
          <cx:pt idx="41963">SE</cx:pt>
          <cx:pt idx="41964">SE</cx:pt>
          <cx:pt idx="41965">SE</cx:pt>
          <cx:pt idx="41966">SE</cx:pt>
          <cx:pt idx="41967">SE</cx:pt>
          <cx:pt idx="41968">SE</cx:pt>
          <cx:pt idx="41969">SE</cx:pt>
          <cx:pt idx="41970">SE</cx:pt>
          <cx:pt idx="41971">SE</cx:pt>
          <cx:pt idx="41972">SE</cx:pt>
          <cx:pt idx="41973">SE</cx:pt>
          <cx:pt idx="41974">SE</cx:pt>
          <cx:pt idx="41975">SE</cx:pt>
          <cx:pt idx="41976">SE</cx:pt>
          <cx:pt idx="41977">SE</cx:pt>
          <cx:pt idx="41978">SE</cx:pt>
          <cx:pt idx="41979">SE</cx:pt>
          <cx:pt idx="41980">SE</cx:pt>
          <cx:pt idx="41981">SE</cx:pt>
          <cx:pt idx="41982">SE</cx:pt>
          <cx:pt idx="41983">SE</cx:pt>
          <cx:pt idx="41984">SE</cx:pt>
          <cx:pt idx="41985">SE</cx:pt>
          <cx:pt idx="41986">SE</cx:pt>
          <cx:pt idx="41987">SE</cx:pt>
          <cx:pt idx="41988">SE</cx:pt>
          <cx:pt idx="41989">SE</cx:pt>
          <cx:pt idx="41990">SE</cx:pt>
          <cx:pt idx="41991">SE</cx:pt>
          <cx:pt idx="41992">SE</cx:pt>
          <cx:pt idx="41993">SE</cx:pt>
          <cx:pt idx="41994">SE</cx:pt>
          <cx:pt idx="41995">SE</cx:pt>
          <cx:pt idx="41996">SE</cx:pt>
          <cx:pt idx="41997">SE</cx:pt>
          <cx:pt idx="41998">SE</cx:pt>
          <cx:pt idx="41999">SE</cx:pt>
          <cx:pt idx="42000">SE</cx:pt>
          <cx:pt idx="42001">SE</cx:pt>
          <cx:pt idx="42002">SE</cx:pt>
          <cx:pt idx="42003">SE</cx:pt>
          <cx:pt idx="42004">SE</cx:pt>
          <cx:pt idx="42005">SE</cx:pt>
          <cx:pt idx="42006">SE</cx:pt>
          <cx:pt idx="42007">SE</cx:pt>
          <cx:pt idx="42008">SE</cx:pt>
          <cx:pt idx="42009">SE</cx:pt>
          <cx:pt idx="42010">SE</cx:pt>
          <cx:pt idx="42011">SE</cx:pt>
          <cx:pt idx="42012">SE</cx:pt>
          <cx:pt idx="42013">SE</cx:pt>
          <cx:pt idx="42014">SE</cx:pt>
          <cx:pt idx="42015">SE</cx:pt>
          <cx:pt idx="42016">SE</cx:pt>
          <cx:pt idx="42017">SE</cx:pt>
          <cx:pt idx="42018">SE</cx:pt>
          <cx:pt idx="42019">SE</cx:pt>
          <cx:pt idx="42020">SE</cx:pt>
          <cx:pt idx="42021">SE</cx:pt>
          <cx:pt idx="42022">SE</cx:pt>
          <cx:pt idx="42023">SE</cx:pt>
          <cx:pt idx="42024">SE</cx:pt>
          <cx:pt idx="42025">SE</cx:pt>
          <cx:pt idx="42026">SE</cx:pt>
          <cx:pt idx="42027">SE</cx:pt>
          <cx:pt idx="42028">SE</cx:pt>
          <cx:pt idx="42029">SE</cx:pt>
          <cx:pt idx="42030">SE</cx:pt>
          <cx:pt idx="42031">SE</cx:pt>
          <cx:pt idx="42032">SE</cx:pt>
          <cx:pt idx="42033">SE</cx:pt>
          <cx:pt idx="42034">SE</cx:pt>
          <cx:pt idx="42035">SE</cx:pt>
          <cx:pt idx="42036">SE</cx:pt>
          <cx:pt idx="42037">SE</cx:pt>
          <cx:pt idx="42038">SE</cx:pt>
          <cx:pt idx="42039">SE</cx:pt>
          <cx:pt idx="42040">SE</cx:pt>
          <cx:pt idx="42041">SE</cx:pt>
          <cx:pt idx="42042">SE</cx:pt>
          <cx:pt idx="42043">SE</cx:pt>
          <cx:pt idx="42044">SE</cx:pt>
          <cx:pt idx="42045">SE</cx:pt>
          <cx:pt idx="42046">SE</cx:pt>
          <cx:pt idx="42047">SE</cx:pt>
          <cx:pt idx="42048">SE</cx:pt>
          <cx:pt idx="42049">SE</cx:pt>
          <cx:pt idx="42050">SE</cx:pt>
          <cx:pt idx="42051">SE</cx:pt>
          <cx:pt idx="42052">SE</cx:pt>
          <cx:pt idx="42053">SE</cx:pt>
          <cx:pt idx="42054">SE</cx:pt>
          <cx:pt idx="42055">SE</cx:pt>
          <cx:pt idx="42056">SE</cx:pt>
          <cx:pt idx="42057">SE</cx:pt>
          <cx:pt idx="42058">SE</cx:pt>
          <cx:pt idx="42059">SE</cx:pt>
          <cx:pt idx="42060">SE</cx:pt>
          <cx:pt idx="42061">SE</cx:pt>
          <cx:pt idx="42062">SE</cx:pt>
          <cx:pt idx="42063">SE</cx:pt>
          <cx:pt idx="42064">SE</cx:pt>
          <cx:pt idx="42065">SE</cx:pt>
          <cx:pt idx="42066">SE</cx:pt>
          <cx:pt idx="42067">SE</cx:pt>
          <cx:pt idx="42068">SE</cx:pt>
          <cx:pt idx="42069">SE</cx:pt>
          <cx:pt idx="42070">SE</cx:pt>
          <cx:pt idx="42071">SE</cx:pt>
          <cx:pt idx="42072">SE</cx:pt>
          <cx:pt idx="42073">SE</cx:pt>
          <cx:pt idx="42074">SE</cx:pt>
          <cx:pt idx="42075">SE</cx:pt>
          <cx:pt idx="42076">SE</cx:pt>
          <cx:pt idx="42077">SE</cx:pt>
          <cx:pt idx="42078">SE</cx:pt>
          <cx:pt idx="42079">SE</cx:pt>
          <cx:pt idx="42080">SE</cx:pt>
          <cx:pt idx="42081">SE</cx:pt>
          <cx:pt idx="42082">SE</cx:pt>
          <cx:pt idx="42083">SE</cx:pt>
          <cx:pt idx="42084">SE</cx:pt>
          <cx:pt idx="42085">SE</cx:pt>
          <cx:pt idx="42086">SE</cx:pt>
          <cx:pt idx="42087">SE</cx:pt>
          <cx:pt idx="42088">SE</cx:pt>
          <cx:pt idx="42089">SE</cx:pt>
          <cx:pt idx="42090">SE</cx:pt>
          <cx:pt idx="42091">SE</cx:pt>
          <cx:pt idx="42092">SE</cx:pt>
          <cx:pt idx="42093">SE</cx:pt>
          <cx:pt idx="42094">SE</cx:pt>
          <cx:pt idx="42095">SE</cx:pt>
          <cx:pt idx="42096">SE</cx:pt>
          <cx:pt idx="42097">SE</cx:pt>
          <cx:pt idx="42098">SE</cx:pt>
          <cx:pt idx="42099">SE</cx:pt>
          <cx:pt idx="42100">SE</cx:pt>
          <cx:pt idx="42101">SE</cx:pt>
          <cx:pt idx="42102">SE</cx:pt>
          <cx:pt idx="42103">SE</cx:pt>
          <cx:pt idx="42104">SE</cx:pt>
          <cx:pt idx="42105">SE</cx:pt>
          <cx:pt idx="42106">SE</cx:pt>
          <cx:pt idx="42107">SE</cx:pt>
          <cx:pt idx="42108">SE</cx:pt>
          <cx:pt idx="42109">SE</cx:pt>
          <cx:pt idx="42110">SE</cx:pt>
          <cx:pt idx="42111">SE</cx:pt>
          <cx:pt idx="42112">SE</cx:pt>
          <cx:pt idx="42113">SE</cx:pt>
          <cx:pt idx="42114">SE</cx:pt>
          <cx:pt idx="42115">SE</cx:pt>
          <cx:pt idx="42116">SE</cx:pt>
          <cx:pt idx="42117">SE</cx:pt>
          <cx:pt idx="42118">SE</cx:pt>
          <cx:pt idx="42119">SE</cx:pt>
          <cx:pt idx="42120">SE</cx:pt>
          <cx:pt idx="42121">SE</cx:pt>
          <cx:pt idx="42122">SE</cx:pt>
          <cx:pt idx="42123">SE</cx:pt>
          <cx:pt idx="42124">SE</cx:pt>
          <cx:pt idx="42125">SE</cx:pt>
          <cx:pt idx="42126">SE</cx:pt>
          <cx:pt idx="42127">SE</cx:pt>
          <cx:pt idx="42128">SE</cx:pt>
          <cx:pt idx="42129">SE</cx:pt>
          <cx:pt idx="42130">SE</cx:pt>
          <cx:pt idx="42131">SE</cx:pt>
          <cx:pt idx="42132">SE</cx:pt>
          <cx:pt idx="42133">SE</cx:pt>
          <cx:pt idx="42134">SE</cx:pt>
          <cx:pt idx="42135">SE</cx:pt>
          <cx:pt idx="42136">SE</cx:pt>
          <cx:pt idx="42137">SE</cx:pt>
          <cx:pt idx="42138">SE</cx:pt>
          <cx:pt idx="42139">SE</cx:pt>
          <cx:pt idx="42140">SE</cx:pt>
          <cx:pt idx="42141">SE</cx:pt>
          <cx:pt idx="42142">SE</cx:pt>
          <cx:pt idx="42143">SE</cx:pt>
          <cx:pt idx="42144">SE</cx:pt>
          <cx:pt idx="42145">SE</cx:pt>
          <cx:pt idx="42146">SE</cx:pt>
          <cx:pt idx="42147">SE</cx:pt>
          <cx:pt idx="42148">SE</cx:pt>
          <cx:pt idx="42149">SE</cx:pt>
          <cx:pt idx="42150">SE</cx:pt>
          <cx:pt idx="42151">SE</cx:pt>
          <cx:pt idx="42152">SE</cx:pt>
          <cx:pt idx="42153">SE</cx:pt>
          <cx:pt idx="42154">SE</cx:pt>
          <cx:pt idx="42155">SE</cx:pt>
          <cx:pt idx="42156">SE</cx:pt>
          <cx:pt idx="42157">SE</cx:pt>
          <cx:pt idx="42158">SE</cx:pt>
          <cx:pt idx="42159">SE</cx:pt>
          <cx:pt idx="42160">SE</cx:pt>
          <cx:pt idx="42161">SE</cx:pt>
          <cx:pt idx="42162">SE</cx:pt>
          <cx:pt idx="42163">SE</cx:pt>
          <cx:pt idx="42164">SE</cx:pt>
          <cx:pt idx="42165">SE</cx:pt>
          <cx:pt idx="42166">SE</cx:pt>
          <cx:pt idx="42167">SE</cx:pt>
          <cx:pt idx="42168">SE</cx:pt>
          <cx:pt idx="42169">SE</cx:pt>
          <cx:pt idx="42170">SE</cx:pt>
          <cx:pt idx="42171">SE</cx:pt>
          <cx:pt idx="42172">SE</cx:pt>
          <cx:pt idx="42173">SE</cx:pt>
          <cx:pt idx="42174">SE</cx:pt>
          <cx:pt idx="42175">SE</cx:pt>
          <cx:pt idx="42176">SE</cx:pt>
          <cx:pt idx="42177">SE</cx:pt>
          <cx:pt idx="42178">SE</cx:pt>
          <cx:pt idx="42179">SE</cx:pt>
          <cx:pt idx="42180">SE</cx:pt>
          <cx:pt idx="42181">SE</cx:pt>
          <cx:pt idx="42182">SE</cx:pt>
          <cx:pt idx="42183">SE</cx:pt>
          <cx:pt idx="42184">SE</cx:pt>
          <cx:pt idx="42185">SE</cx:pt>
          <cx:pt idx="42186">SE</cx:pt>
          <cx:pt idx="42187">SE</cx:pt>
          <cx:pt idx="42188">SE</cx:pt>
          <cx:pt idx="42189">SE</cx:pt>
          <cx:pt idx="42190">SE</cx:pt>
          <cx:pt idx="42191">SE</cx:pt>
          <cx:pt idx="42192">SE</cx:pt>
          <cx:pt idx="42193">SE</cx:pt>
          <cx:pt idx="42194">SE</cx:pt>
          <cx:pt idx="42195">SE</cx:pt>
          <cx:pt idx="42196">SE</cx:pt>
          <cx:pt idx="42197">SE</cx:pt>
          <cx:pt idx="42198">SE</cx:pt>
          <cx:pt idx="42199">SE</cx:pt>
          <cx:pt idx="42200">SE</cx:pt>
          <cx:pt idx="42201">SE</cx:pt>
          <cx:pt idx="42202">SE</cx:pt>
          <cx:pt idx="42203">SE</cx:pt>
          <cx:pt idx="42204">SE</cx:pt>
          <cx:pt idx="42205">SE</cx:pt>
          <cx:pt idx="42206">SE</cx:pt>
          <cx:pt idx="42207">SE</cx:pt>
          <cx:pt idx="42208">SE</cx:pt>
          <cx:pt idx="42209">SE</cx:pt>
          <cx:pt idx="42210">SE</cx:pt>
          <cx:pt idx="42211">SE</cx:pt>
          <cx:pt idx="42212">SE</cx:pt>
          <cx:pt idx="42213">SE</cx:pt>
          <cx:pt idx="42214">SE</cx:pt>
          <cx:pt idx="42215">SE</cx:pt>
          <cx:pt idx="42216">SE</cx:pt>
          <cx:pt idx="42217">SE</cx:pt>
          <cx:pt idx="42218">SE</cx:pt>
          <cx:pt idx="42219">SE</cx:pt>
          <cx:pt idx="42220">SE</cx:pt>
          <cx:pt idx="42221">SE</cx:pt>
          <cx:pt idx="42222">SE</cx:pt>
          <cx:pt idx="42223">SE</cx:pt>
          <cx:pt idx="42224">SE</cx:pt>
          <cx:pt idx="42225">SE</cx:pt>
          <cx:pt idx="42226">SE</cx:pt>
          <cx:pt idx="42227">SE</cx:pt>
          <cx:pt idx="42228">SE</cx:pt>
          <cx:pt idx="42229">SE</cx:pt>
          <cx:pt idx="42230">SE</cx:pt>
          <cx:pt idx="42231">SE</cx:pt>
          <cx:pt idx="42232">SE</cx:pt>
          <cx:pt idx="42233">SE</cx:pt>
          <cx:pt idx="42234">SE</cx:pt>
          <cx:pt idx="42235">SE</cx:pt>
          <cx:pt idx="42236">SE</cx:pt>
          <cx:pt idx="42237">SE</cx:pt>
          <cx:pt idx="42238">SE</cx:pt>
          <cx:pt idx="42239">SE</cx:pt>
          <cx:pt idx="42240">SE</cx:pt>
          <cx:pt idx="42241">SE</cx:pt>
          <cx:pt idx="42242">SE</cx:pt>
          <cx:pt idx="42243">SE</cx:pt>
          <cx:pt idx="42244">SE</cx:pt>
          <cx:pt idx="42245">SE</cx:pt>
          <cx:pt idx="42246">SE</cx:pt>
          <cx:pt idx="42247">SE</cx:pt>
          <cx:pt idx="42248">SE</cx:pt>
          <cx:pt idx="42249">SE</cx:pt>
          <cx:pt idx="42250">SE</cx:pt>
          <cx:pt idx="42251">SE</cx:pt>
          <cx:pt idx="42252">SE</cx:pt>
          <cx:pt idx="42253">SE</cx:pt>
          <cx:pt idx="42254">SE</cx:pt>
          <cx:pt idx="42255">SE</cx:pt>
          <cx:pt idx="42256">SE</cx:pt>
          <cx:pt idx="42257">SE</cx:pt>
          <cx:pt idx="42258">SE</cx:pt>
          <cx:pt idx="42259">SE</cx:pt>
          <cx:pt idx="42260">SE</cx:pt>
          <cx:pt idx="42261">SE</cx:pt>
          <cx:pt idx="42262">SE</cx:pt>
          <cx:pt idx="42263">SE</cx:pt>
          <cx:pt idx="42264">SE</cx:pt>
          <cx:pt idx="42265">SE</cx:pt>
          <cx:pt idx="42266">SE</cx:pt>
          <cx:pt idx="42267">SE</cx:pt>
          <cx:pt idx="42268">SE</cx:pt>
          <cx:pt idx="42269">SE</cx:pt>
          <cx:pt idx="42270">SE</cx:pt>
          <cx:pt idx="42271">SE</cx:pt>
          <cx:pt idx="42272">SE</cx:pt>
          <cx:pt idx="42273">SE</cx:pt>
          <cx:pt idx="42274">SE</cx:pt>
          <cx:pt idx="42275">SE</cx:pt>
          <cx:pt idx="42276">SE</cx:pt>
          <cx:pt idx="42277">SE</cx:pt>
          <cx:pt idx="42278">SE</cx:pt>
          <cx:pt idx="42279">SE</cx:pt>
          <cx:pt idx="42280">SE</cx:pt>
          <cx:pt idx="42281">SE</cx:pt>
          <cx:pt idx="42282">SE</cx:pt>
          <cx:pt idx="42283">SE</cx:pt>
          <cx:pt idx="42284">SE</cx:pt>
          <cx:pt idx="42285">SE</cx:pt>
          <cx:pt idx="42286">SE</cx:pt>
          <cx:pt idx="42287">SE</cx:pt>
          <cx:pt idx="42288">SE</cx:pt>
          <cx:pt idx="42289">SE</cx:pt>
          <cx:pt idx="42290">SE</cx:pt>
          <cx:pt idx="42291">SE</cx:pt>
          <cx:pt idx="42292">SE</cx:pt>
          <cx:pt idx="42293">SE</cx:pt>
          <cx:pt idx="42294">SE</cx:pt>
          <cx:pt idx="42295">SE</cx:pt>
          <cx:pt idx="42296">SE</cx:pt>
          <cx:pt idx="42297">SE</cx:pt>
          <cx:pt idx="42298">SE</cx:pt>
          <cx:pt idx="42299">SE</cx:pt>
          <cx:pt idx="42300">SE</cx:pt>
          <cx:pt idx="42301">SE</cx:pt>
          <cx:pt idx="42302">SE</cx:pt>
          <cx:pt idx="42303">SE</cx:pt>
          <cx:pt idx="42304">SE</cx:pt>
          <cx:pt idx="42305">SE</cx:pt>
          <cx:pt idx="42306">SE</cx:pt>
          <cx:pt idx="42307">SE</cx:pt>
          <cx:pt idx="42308">SE</cx:pt>
          <cx:pt idx="42309">SE</cx:pt>
          <cx:pt idx="42310">SE</cx:pt>
          <cx:pt idx="42311">SE</cx:pt>
          <cx:pt idx="42312">SE</cx:pt>
          <cx:pt idx="42313">SE</cx:pt>
          <cx:pt idx="42314">SE</cx:pt>
          <cx:pt idx="42315">SE</cx:pt>
          <cx:pt idx="42316">SE</cx:pt>
          <cx:pt idx="42317">SE</cx:pt>
          <cx:pt idx="42318">SE</cx:pt>
          <cx:pt idx="42319">SE</cx:pt>
          <cx:pt idx="42320">SE</cx:pt>
          <cx:pt idx="42321">SE</cx:pt>
          <cx:pt idx="42322">SE</cx:pt>
          <cx:pt idx="42323">SE</cx:pt>
          <cx:pt idx="42324">SE</cx:pt>
          <cx:pt idx="42325">SE</cx:pt>
          <cx:pt idx="42326">SE</cx:pt>
          <cx:pt idx="42327">SE</cx:pt>
          <cx:pt idx="42328">SE</cx:pt>
          <cx:pt idx="42329">SE</cx:pt>
          <cx:pt idx="42330">SE</cx:pt>
          <cx:pt idx="42331">SE</cx:pt>
          <cx:pt idx="42332">SE</cx:pt>
          <cx:pt idx="42333">SE</cx:pt>
          <cx:pt idx="42334">SE</cx:pt>
          <cx:pt idx="42335">SE</cx:pt>
          <cx:pt idx="42336">SE</cx:pt>
          <cx:pt idx="42337">SE</cx:pt>
          <cx:pt idx="42338">SE</cx:pt>
          <cx:pt idx="42339">SE</cx:pt>
          <cx:pt idx="42340">SE</cx:pt>
          <cx:pt idx="42341">SE</cx:pt>
          <cx:pt idx="42342">SE</cx:pt>
          <cx:pt idx="42343">SE</cx:pt>
          <cx:pt idx="42344">SE</cx:pt>
          <cx:pt idx="42345">SE</cx:pt>
          <cx:pt idx="42346">SE</cx:pt>
          <cx:pt idx="42347">SE</cx:pt>
          <cx:pt idx="42348">SE</cx:pt>
          <cx:pt idx="42349">SE</cx:pt>
          <cx:pt idx="42350">SE</cx:pt>
          <cx:pt idx="42351">SE</cx:pt>
          <cx:pt idx="42352">SE</cx:pt>
          <cx:pt idx="42353">SE</cx:pt>
          <cx:pt idx="42354">SE</cx:pt>
          <cx:pt idx="42355">SE</cx:pt>
          <cx:pt idx="42356">SE</cx:pt>
          <cx:pt idx="42357">SE</cx:pt>
          <cx:pt idx="42358">SE</cx:pt>
          <cx:pt idx="42359">SE</cx:pt>
          <cx:pt idx="42360">SE</cx:pt>
          <cx:pt idx="42361">SE</cx:pt>
          <cx:pt idx="42362">SE</cx:pt>
          <cx:pt idx="42363">SE</cx:pt>
          <cx:pt idx="42364">SE</cx:pt>
          <cx:pt idx="42365">SE</cx:pt>
          <cx:pt idx="42366">SE</cx:pt>
          <cx:pt idx="42367">SE</cx:pt>
          <cx:pt idx="42368">SE</cx:pt>
          <cx:pt idx="42369">SE</cx:pt>
          <cx:pt idx="42370">SE</cx:pt>
          <cx:pt idx="42371">SE</cx:pt>
          <cx:pt idx="42372">SE</cx:pt>
          <cx:pt idx="42373">SE</cx:pt>
          <cx:pt idx="42374">SE</cx:pt>
          <cx:pt idx="42375">SE</cx:pt>
          <cx:pt idx="42376">SE</cx:pt>
          <cx:pt idx="42377">SE</cx:pt>
          <cx:pt idx="42378">SE</cx:pt>
          <cx:pt idx="42379">SE</cx:pt>
          <cx:pt idx="42380">SE</cx:pt>
          <cx:pt idx="42381">SE</cx:pt>
          <cx:pt idx="42382">SE</cx:pt>
          <cx:pt idx="42383">SE</cx:pt>
          <cx:pt idx="42384">SE</cx:pt>
          <cx:pt idx="42385">SE</cx:pt>
          <cx:pt idx="42386">SE</cx:pt>
          <cx:pt idx="42387">SE</cx:pt>
          <cx:pt idx="42388">SE</cx:pt>
          <cx:pt idx="42389">SE</cx:pt>
          <cx:pt idx="42390">SE</cx:pt>
          <cx:pt idx="42391">SE</cx:pt>
          <cx:pt idx="42392">SE</cx:pt>
          <cx:pt idx="42393">SE</cx:pt>
          <cx:pt idx="42394">SE</cx:pt>
          <cx:pt idx="42395">SE</cx:pt>
          <cx:pt idx="42396">SE</cx:pt>
          <cx:pt idx="42397">SE</cx:pt>
          <cx:pt idx="42398">SE</cx:pt>
          <cx:pt idx="42399">SE</cx:pt>
          <cx:pt idx="42400">SE</cx:pt>
          <cx:pt idx="42401">SE</cx:pt>
          <cx:pt idx="42402">SE</cx:pt>
          <cx:pt idx="42403">SE</cx:pt>
          <cx:pt idx="42404">SE</cx:pt>
          <cx:pt idx="42405">SE</cx:pt>
          <cx:pt idx="42406">SE</cx:pt>
          <cx:pt idx="42407">SE</cx:pt>
          <cx:pt idx="42408">SE</cx:pt>
          <cx:pt idx="42409">SE</cx:pt>
          <cx:pt idx="42410">SE</cx:pt>
          <cx:pt idx="42411">SE</cx:pt>
          <cx:pt idx="42412">SE</cx:pt>
          <cx:pt idx="42413">SE</cx:pt>
          <cx:pt idx="42414">SE</cx:pt>
          <cx:pt idx="42415">SE</cx:pt>
          <cx:pt idx="42416">SE</cx:pt>
          <cx:pt idx="42417">SE</cx:pt>
          <cx:pt idx="42418">SE</cx:pt>
          <cx:pt idx="42419">SE</cx:pt>
          <cx:pt idx="42420">SE</cx:pt>
          <cx:pt idx="42421">SE</cx:pt>
          <cx:pt idx="42422">SE</cx:pt>
          <cx:pt idx="42423">SE</cx:pt>
          <cx:pt idx="42424">SE</cx:pt>
          <cx:pt idx="42425">SE</cx:pt>
          <cx:pt idx="42426">SE</cx:pt>
          <cx:pt idx="42427">SE</cx:pt>
          <cx:pt idx="42428">SE</cx:pt>
          <cx:pt idx="42429">SE</cx:pt>
          <cx:pt idx="42430">SE</cx:pt>
          <cx:pt idx="42431">SE</cx:pt>
          <cx:pt idx="42432">SE</cx:pt>
          <cx:pt idx="42433">SE</cx:pt>
          <cx:pt idx="42434">SE</cx:pt>
          <cx:pt idx="42435">SE</cx:pt>
          <cx:pt idx="42436">SE</cx:pt>
          <cx:pt idx="42437">SE</cx:pt>
          <cx:pt idx="42438">SE</cx:pt>
          <cx:pt idx="42439">SE</cx:pt>
          <cx:pt idx="42440">SE</cx:pt>
          <cx:pt idx="42441">SE</cx:pt>
          <cx:pt idx="42442">SE</cx:pt>
          <cx:pt idx="42443">SE</cx:pt>
          <cx:pt idx="42444">SE</cx:pt>
          <cx:pt idx="42445">SE</cx:pt>
          <cx:pt idx="42446">SE</cx:pt>
          <cx:pt idx="42447">SE</cx:pt>
          <cx:pt idx="42448">SE</cx:pt>
          <cx:pt idx="42449">SE</cx:pt>
          <cx:pt idx="42450">SE</cx:pt>
          <cx:pt idx="42451">SE</cx:pt>
          <cx:pt idx="42452">SE</cx:pt>
          <cx:pt idx="42453">SE</cx:pt>
          <cx:pt idx="42454">SE</cx:pt>
          <cx:pt idx="42455">SE</cx:pt>
          <cx:pt idx="42456">SE</cx:pt>
          <cx:pt idx="42457">SE</cx:pt>
          <cx:pt idx="42458">SE</cx:pt>
          <cx:pt idx="42459">SE</cx:pt>
          <cx:pt idx="42460">SE</cx:pt>
          <cx:pt idx="42461">SE</cx:pt>
          <cx:pt idx="42462">SE</cx:pt>
          <cx:pt idx="42463">SE</cx:pt>
          <cx:pt idx="42464">SE</cx:pt>
          <cx:pt idx="42465">SE</cx:pt>
          <cx:pt idx="42466">SE</cx:pt>
          <cx:pt idx="42467">SE</cx:pt>
          <cx:pt idx="42468">SE</cx:pt>
          <cx:pt idx="42469">SE</cx:pt>
          <cx:pt idx="42470">SE</cx:pt>
          <cx:pt idx="42471">SE</cx:pt>
          <cx:pt idx="42472">SE</cx:pt>
          <cx:pt idx="42473">SE</cx:pt>
          <cx:pt idx="42474">SE</cx:pt>
          <cx:pt idx="42475">SE</cx:pt>
          <cx:pt idx="42476">SE</cx:pt>
          <cx:pt idx="42477">SE</cx:pt>
          <cx:pt idx="42478">SE</cx:pt>
          <cx:pt idx="42479">SE</cx:pt>
          <cx:pt idx="42480">SE</cx:pt>
          <cx:pt idx="42481">SE</cx:pt>
          <cx:pt idx="42482">SE</cx:pt>
          <cx:pt idx="42483">SE</cx:pt>
          <cx:pt idx="42484">SE</cx:pt>
          <cx:pt idx="42485">SE</cx:pt>
          <cx:pt idx="42486">SE</cx:pt>
          <cx:pt idx="42487">SE</cx:pt>
          <cx:pt idx="42488">SE</cx:pt>
          <cx:pt idx="42489">SE</cx:pt>
          <cx:pt idx="42490">SE</cx:pt>
          <cx:pt idx="42491">SE</cx:pt>
          <cx:pt idx="42492">SE</cx:pt>
          <cx:pt idx="42493">SE</cx:pt>
          <cx:pt idx="42494">SE</cx:pt>
          <cx:pt idx="42495">SE</cx:pt>
          <cx:pt idx="42496">SE</cx:pt>
          <cx:pt idx="42497">SE</cx:pt>
          <cx:pt idx="42498">SE</cx:pt>
          <cx:pt idx="42499">SE</cx:pt>
          <cx:pt idx="42500">SE</cx:pt>
          <cx:pt idx="42501">SE</cx:pt>
          <cx:pt idx="42502">SE</cx:pt>
          <cx:pt idx="42503">SE</cx:pt>
          <cx:pt idx="42504">SE</cx:pt>
          <cx:pt idx="42505">SE</cx:pt>
          <cx:pt idx="42506">SE</cx:pt>
          <cx:pt idx="42507">SE</cx:pt>
          <cx:pt idx="42508">SE</cx:pt>
          <cx:pt idx="42509">SE</cx:pt>
          <cx:pt idx="42510">SE</cx:pt>
          <cx:pt idx="42511">SE</cx:pt>
          <cx:pt idx="42512">SE</cx:pt>
          <cx:pt idx="42513">SE</cx:pt>
          <cx:pt idx="42514">SE</cx:pt>
          <cx:pt idx="42515">SE</cx:pt>
          <cx:pt idx="42516">SE</cx:pt>
          <cx:pt idx="42517">SE</cx:pt>
          <cx:pt idx="42518">SE</cx:pt>
          <cx:pt idx="42519">SE</cx:pt>
          <cx:pt idx="42520">SE</cx:pt>
          <cx:pt idx="42521">SE</cx:pt>
          <cx:pt idx="42522">SE</cx:pt>
          <cx:pt idx="42523">SE</cx:pt>
          <cx:pt idx="42524">SE</cx:pt>
          <cx:pt idx="42525">SE</cx:pt>
          <cx:pt idx="42526">SE</cx:pt>
          <cx:pt idx="42527">SE</cx:pt>
          <cx:pt idx="42528">SE</cx:pt>
          <cx:pt idx="42529">SE</cx:pt>
          <cx:pt idx="42530">SE</cx:pt>
          <cx:pt idx="42531">SE</cx:pt>
          <cx:pt idx="42532">SE</cx:pt>
          <cx:pt idx="42533">SE</cx:pt>
          <cx:pt idx="42534">SE</cx:pt>
          <cx:pt idx="42535">SE</cx:pt>
          <cx:pt idx="42536">SE</cx:pt>
          <cx:pt idx="42537">SE</cx:pt>
          <cx:pt idx="42538">SE</cx:pt>
          <cx:pt idx="42539">SE</cx:pt>
          <cx:pt idx="42540">SE</cx:pt>
          <cx:pt idx="42541">SE</cx:pt>
          <cx:pt idx="42542">SE</cx:pt>
          <cx:pt idx="42543">SE</cx:pt>
          <cx:pt idx="42544">SE</cx:pt>
          <cx:pt idx="42545">SE</cx:pt>
          <cx:pt idx="42546">SE</cx:pt>
          <cx:pt idx="42547">SE</cx:pt>
          <cx:pt idx="42548">SE</cx:pt>
          <cx:pt idx="42549">SE</cx:pt>
          <cx:pt idx="42550">SE</cx:pt>
          <cx:pt idx="42551">SE</cx:pt>
          <cx:pt idx="42552">SE</cx:pt>
          <cx:pt idx="42553">SE</cx:pt>
          <cx:pt idx="42554">SE</cx:pt>
          <cx:pt idx="42555">SE</cx:pt>
          <cx:pt idx="42556">SE</cx:pt>
          <cx:pt idx="42557">SE</cx:pt>
          <cx:pt idx="42558">SE</cx:pt>
          <cx:pt idx="42559">SE</cx:pt>
          <cx:pt idx="42560">SE</cx:pt>
          <cx:pt idx="42561">SE</cx:pt>
          <cx:pt idx="42562">SE</cx:pt>
          <cx:pt idx="42563">SE</cx:pt>
          <cx:pt idx="42564">SE</cx:pt>
          <cx:pt idx="42565">SE</cx:pt>
          <cx:pt idx="42566">SE</cx:pt>
          <cx:pt idx="42567">SE</cx:pt>
          <cx:pt idx="42568">SE</cx:pt>
          <cx:pt idx="42569">SE</cx:pt>
          <cx:pt idx="42570">SE</cx:pt>
          <cx:pt idx="42571">SE</cx:pt>
          <cx:pt idx="42572">SE</cx:pt>
          <cx:pt idx="42573">SE</cx:pt>
          <cx:pt idx="42574">SE</cx:pt>
          <cx:pt idx="42575">SE</cx:pt>
          <cx:pt idx="42576">SE</cx:pt>
          <cx:pt idx="42577">SE</cx:pt>
          <cx:pt idx="42578">SE</cx:pt>
          <cx:pt idx="42579">SE</cx:pt>
          <cx:pt idx="42580">SE</cx:pt>
          <cx:pt idx="42581">SE</cx:pt>
          <cx:pt idx="42582">SE</cx:pt>
          <cx:pt idx="42583">SE</cx:pt>
          <cx:pt idx="42584">SE</cx:pt>
          <cx:pt idx="42585">SE</cx:pt>
          <cx:pt idx="42586">SE</cx:pt>
          <cx:pt idx="42587">SE</cx:pt>
          <cx:pt idx="42588">SE</cx:pt>
          <cx:pt idx="42589">SE</cx:pt>
          <cx:pt idx="42590">SE</cx:pt>
          <cx:pt idx="42591">SE</cx:pt>
          <cx:pt idx="42592">SE</cx:pt>
          <cx:pt idx="42593">SE</cx:pt>
          <cx:pt idx="42594">SE</cx:pt>
          <cx:pt idx="42595">SE</cx:pt>
          <cx:pt idx="42596">SE</cx:pt>
          <cx:pt idx="42597">SE</cx:pt>
          <cx:pt idx="42598">SE</cx:pt>
          <cx:pt idx="42599">SE</cx:pt>
          <cx:pt idx="42600">SE</cx:pt>
          <cx:pt idx="42601">SE</cx:pt>
          <cx:pt idx="42602">SE</cx:pt>
          <cx:pt idx="42603">SE</cx:pt>
          <cx:pt idx="42604">SE</cx:pt>
          <cx:pt idx="42605">SE</cx:pt>
          <cx:pt idx="42606">SE</cx:pt>
          <cx:pt idx="42607">SI</cx:pt>
          <cx:pt idx="42608">SI</cx:pt>
          <cx:pt idx="42609">SI</cx:pt>
          <cx:pt idx="42610">SI</cx:pt>
          <cx:pt idx="42611">SI</cx:pt>
          <cx:pt idx="42612">SI</cx:pt>
          <cx:pt idx="42613">SI</cx:pt>
          <cx:pt idx="42614">SI</cx:pt>
          <cx:pt idx="42615">SI</cx:pt>
          <cx:pt idx="42616">SI</cx:pt>
          <cx:pt idx="42617">SI</cx:pt>
          <cx:pt idx="42618">SI</cx:pt>
          <cx:pt idx="42619">SI</cx:pt>
          <cx:pt idx="42620">SI</cx:pt>
          <cx:pt idx="42621">SI</cx:pt>
          <cx:pt idx="42622">SI</cx:pt>
          <cx:pt idx="42623">SI</cx:pt>
          <cx:pt idx="42624">SI</cx:pt>
          <cx:pt idx="42625">SI</cx:pt>
          <cx:pt idx="42626">SI</cx:pt>
          <cx:pt idx="42627">SI</cx:pt>
          <cx:pt idx="42628">SI</cx:pt>
          <cx:pt idx="42629">SI</cx:pt>
          <cx:pt idx="42630">SI</cx:pt>
          <cx:pt idx="42631">SI</cx:pt>
          <cx:pt idx="42632">SI</cx:pt>
          <cx:pt idx="42633">SI</cx:pt>
          <cx:pt idx="42634">SI</cx:pt>
          <cx:pt idx="42635">SI</cx:pt>
          <cx:pt idx="42636">SI</cx:pt>
          <cx:pt idx="42637">SI</cx:pt>
          <cx:pt idx="42638">SI</cx:pt>
          <cx:pt idx="42639">SI</cx:pt>
          <cx:pt idx="42640">SI</cx:pt>
          <cx:pt idx="42641">SI</cx:pt>
          <cx:pt idx="42642">SI</cx:pt>
          <cx:pt idx="42643">SI</cx:pt>
          <cx:pt idx="42644">SI</cx:pt>
          <cx:pt idx="42645">SI</cx:pt>
          <cx:pt idx="42646">SI</cx:pt>
          <cx:pt idx="42647">SI</cx:pt>
          <cx:pt idx="42648">SI</cx:pt>
          <cx:pt idx="42649">SI</cx:pt>
          <cx:pt idx="42650">SI</cx:pt>
          <cx:pt idx="42651">SI</cx:pt>
          <cx:pt idx="42652">SI</cx:pt>
          <cx:pt idx="42653">SI</cx:pt>
          <cx:pt idx="42654">SI</cx:pt>
          <cx:pt idx="42655">SI</cx:pt>
          <cx:pt idx="42656">SI</cx:pt>
          <cx:pt idx="42657">SI</cx:pt>
          <cx:pt idx="42658">SI</cx:pt>
          <cx:pt idx="42659">SI</cx:pt>
          <cx:pt idx="42660">SI</cx:pt>
          <cx:pt idx="42661">SI</cx:pt>
          <cx:pt idx="42662">SI</cx:pt>
          <cx:pt idx="42663">SI</cx:pt>
          <cx:pt idx="42664">SI</cx:pt>
          <cx:pt idx="42665">SI</cx:pt>
          <cx:pt idx="42666">SI</cx:pt>
          <cx:pt idx="42667">SI</cx:pt>
          <cx:pt idx="42668">SI</cx:pt>
          <cx:pt idx="42669">SI</cx:pt>
          <cx:pt idx="42670">SI</cx:pt>
          <cx:pt idx="42671">SI</cx:pt>
          <cx:pt idx="42672">SI</cx:pt>
          <cx:pt idx="42673">SI</cx:pt>
          <cx:pt idx="42674">SI</cx:pt>
          <cx:pt idx="42675">SI</cx:pt>
          <cx:pt idx="42676">SI</cx:pt>
          <cx:pt idx="42677">SI</cx:pt>
          <cx:pt idx="42678">SI</cx:pt>
          <cx:pt idx="42679">SI</cx:pt>
          <cx:pt idx="42680">SI</cx:pt>
          <cx:pt idx="42681">SI</cx:pt>
          <cx:pt idx="42682">SI</cx:pt>
          <cx:pt idx="42683">SI</cx:pt>
          <cx:pt idx="42684">SI</cx:pt>
          <cx:pt idx="42685">SI</cx:pt>
          <cx:pt idx="42686">SI</cx:pt>
          <cx:pt idx="42687">SI</cx:pt>
          <cx:pt idx="42688">SI</cx:pt>
          <cx:pt idx="42689">SI</cx:pt>
          <cx:pt idx="42690">SI</cx:pt>
          <cx:pt idx="42691">SI</cx:pt>
          <cx:pt idx="42692">SI</cx:pt>
          <cx:pt idx="42693">SI</cx:pt>
          <cx:pt idx="42694">SI</cx:pt>
          <cx:pt idx="42695">SI</cx:pt>
          <cx:pt idx="42696">SI</cx:pt>
          <cx:pt idx="42697">SI</cx:pt>
          <cx:pt idx="42698">SI</cx:pt>
          <cx:pt idx="42699">SI</cx:pt>
          <cx:pt idx="42700">SI</cx:pt>
          <cx:pt idx="42701">SI</cx:pt>
          <cx:pt idx="42702">SI</cx:pt>
          <cx:pt idx="42703">SI</cx:pt>
          <cx:pt idx="42704">SI</cx:pt>
          <cx:pt idx="42705">SI</cx:pt>
          <cx:pt idx="42706">SI</cx:pt>
          <cx:pt idx="42707">SI</cx:pt>
          <cx:pt idx="42708">SI</cx:pt>
          <cx:pt idx="42709">SI</cx:pt>
          <cx:pt idx="42710">SI</cx:pt>
          <cx:pt idx="42711">SI</cx:pt>
          <cx:pt idx="42712">SI</cx:pt>
          <cx:pt idx="42713">SI</cx:pt>
          <cx:pt idx="42714">SI</cx:pt>
          <cx:pt idx="42715">SI</cx:pt>
          <cx:pt idx="42716">SI</cx:pt>
          <cx:pt idx="42717">SI</cx:pt>
          <cx:pt idx="42718">SI</cx:pt>
          <cx:pt idx="42719">SI</cx:pt>
          <cx:pt idx="42720">SI</cx:pt>
          <cx:pt idx="42721">SI</cx:pt>
          <cx:pt idx="42722">SI</cx:pt>
          <cx:pt idx="42723">SI</cx:pt>
          <cx:pt idx="42724">SI</cx:pt>
          <cx:pt idx="42725">SI</cx:pt>
          <cx:pt idx="42726">SI</cx:pt>
          <cx:pt idx="42727">SI</cx:pt>
          <cx:pt idx="42728">SI</cx:pt>
          <cx:pt idx="42729">SI</cx:pt>
          <cx:pt idx="42730">SI</cx:pt>
          <cx:pt idx="42731">SI</cx:pt>
          <cx:pt idx="42732">SI</cx:pt>
          <cx:pt idx="42733">SI</cx:pt>
          <cx:pt idx="42734">SI</cx:pt>
          <cx:pt idx="42735">SI</cx:pt>
          <cx:pt idx="42736">SI</cx:pt>
          <cx:pt idx="42737">SI</cx:pt>
          <cx:pt idx="42738">SI</cx:pt>
          <cx:pt idx="42739">SI</cx:pt>
          <cx:pt idx="42740">SI</cx:pt>
          <cx:pt idx="42741">SI</cx:pt>
          <cx:pt idx="42742">SI</cx:pt>
          <cx:pt idx="42743">SI</cx:pt>
          <cx:pt idx="42744">SI</cx:pt>
          <cx:pt idx="42745">SI</cx:pt>
          <cx:pt idx="42746">SI</cx:pt>
          <cx:pt idx="42747">SI</cx:pt>
          <cx:pt idx="42748">SI</cx:pt>
          <cx:pt idx="42749">SI</cx:pt>
          <cx:pt idx="42750">SI</cx:pt>
          <cx:pt idx="42751">SI</cx:pt>
          <cx:pt idx="42752">SI</cx:pt>
          <cx:pt idx="42753">SI</cx:pt>
          <cx:pt idx="42754">SI</cx:pt>
          <cx:pt idx="42755">SI</cx:pt>
          <cx:pt idx="42756">SI</cx:pt>
          <cx:pt idx="42757">SI</cx:pt>
          <cx:pt idx="42758">SI</cx:pt>
          <cx:pt idx="42759">SI</cx:pt>
          <cx:pt idx="42760">SI</cx:pt>
          <cx:pt idx="42761">SI</cx:pt>
          <cx:pt idx="42762">SI</cx:pt>
          <cx:pt idx="42763">SI</cx:pt>
          <cx:pt idx="42764">SI</cx:pt>
          <cx:pt idx="42765">SI</cx:pt>
          <cx:pt idx="42766">SI</cx:pt>
          <cx:pt idx="42767">SI</cx:pt>
          <cx:pt idx="42768">SI</cx:pt>
          <cx:pt idx="42769">SI</cx:pt>
          <cx:pt idx="42770">SI</cx:pt>
          <cx:pt idx="42771">SI</cx:pt>
          <cx:pt idx="42772">SI</cx:pt>
          <cx:pt idx="42773">SI</cx:pt>
          <cx:pt idx="42774">SI</cx:pt>
          <cx:pt idx="42775">SI</cx:pt>
          <cx:pt idx="42776">SI</cx:pt>
          <cx:pt idx="42777">SI</cx:pt>
          <cx:pt idx="42778">SI</cx:pt>
          <cx:pt idx="42779">SI</cx:pt>
          <cx:pt idx="42780">SI</cx:pt>
          <cx:pt idx="42781">SI</cx:pt>
          <cx:pt idx="42782">SI</cx:pt>
          <cx:pt idx="42783">SI</cx:pt>
          <cx:pt idx="42784">SI</cx:pt>
          <cx:pt idx="42785">SI</cx:pt>
          <cx:pt idx="42786">SI</cx:pt>
          <cx:pt idx="42787">SI</cx:pt>
          <cx:pt idx="42788">SI</cx:pt>
          <cx:pt idx="42789">SI</cx:pt>
          <cx:pt idx="42790">SI</cx:pt>
          <cx:pt idx="42791">SI</cx:pt>
          <cx:pt idx="42792">SI</cx:pt>
          <cx:pt idx="42793">SI</cx:pt>
          <cx:pt idx="42794">SI</cx:pt>
          <cx:pt idx="42795">SI</cx:pt>
          <cx:pt idx="42796">SI</cx:pt>
          <cx:pt idx="42797">SI</cx:pt>
          <cx:pt idx="42798">SI</cx:pt>
          <cx:pt idx="42799">SI</cx:pt>
          <cx:pt idx="42800">SI</cx:pt>
          <cx:pt idx="42801">SI</cx:pt>
          <cx:pt idx="42802">SI</cx:pt>
          <cx:pt idx="42803">SI</cx:pt>
          <cx:pt idx="42804">SI</cx:pt>
          <cx:pt idx="42805">SI</cx:pt>
          <cx:pt idx="42806">SI</cx:pt>
          <cx:pt idx="42807">SI</cx:pt>
          <cx:pt idx="42808">SI</cx:pt>
          <cx:pt idx="42809">SI</cx:pt>
          <cx:pt idx="42810">SI</cx:pt>
          <cx:pt idx="42811">SI</cx:pt>
          <cx:pt idx="42812">SI</cx:pt>
          <cx:pt idx="42813">SI</cx:pt>
          <cx:pt idx="42814">SI</cx:pt>
          <cx:pt idx="42815">SI</cx:pt>
          <cx:pt idx="42816">SI</cx:pt>
          <cx:pt idx="42817">SI</cx:pt>
          <cx:pt idx="42818">SI</cx:pt>
          <cx:pt idx="42819">SI</cx:pt>
          <cx:pt idx="42820">SI</cx:pt>
          <cx:pt idx="42821">SI</cx:pt>
          <cx:pt idx="42822">SI</cx:pt>
          <cx:pt idx="42823">SI</cx:pt>
          <cx:pt idx="42824">SI</cx:pt>
          <cx:pt idx="42825">SI</cx:pt>
          <cx:pt idx="42826">SI</cx:pt>
          <cx:pt idx="42827">SI</cx:pt>
          <cx:pt idx="42828">SI</cx:pt>
          <cx:pt idx="42829">SI</cx:pt>
          <cx:pt idx="42830">SI</cx:pt>
          <cx:pt idx="42831">SI</cx:pt>
          <cx:pt idx="42832">SI</cx:pt>
          <cx:pt idx="42833">SI</cx:pt>
          <cx:pt idx="42834">SI</cx:pt>
          <cx:pt idx="42835">SI</cx:pt>
          <cx:pt idx="42836">SI</cx:pt>
          <cx:pt idx="42837">SI</cx:pt>
          <cx:pt idx="42838">SI</cx:pt>
          <cx:pt idx="42839">SI</cx:pt>
          <cx:pt idx="42840">SI</cx:pt>
          <cx:pt idx="42841">SI</cx:pt>
          <cx:pt idx="42842">SI</cx:pt>
          <cx:pt idx="42843">SI</cx:pt>
          <cx:pt idx="42844">SI</cx:pt>
          <cx:pt idx="42845">SI</cx:pt>
          <cx:pt idx="42846">SI</cx:pt>
          <cx:pt idx="42847">SI</cx:pt>
          <cx:pt idx="42848">SI</cx:pt>
          <cx:pt idx="42849">SI</cx:pt>
          <cx:pt idx="42850">SI</cx:pt>
          <cx:pt idx="42851">SI</cx:pt>
          <cx:pt idx="42852">SI</cx:pt>
          <cx:pt idx="42853">SI</cx:pt>
          <cx:pt idx="42854">SI</cx:pt>
          <cx:pt idx="42855">SI</cx:pt>
          <cx:pt idx="42856">SI</cx:pt>
          <cx:pt idx="42857">SI</cx:pt>
          <cx:pt idx="42858">SI</cx:pt>
          <cx:pt idx="42859">SI</cx:pt>
          <cx:pt idx="42860">SI</cx:pt>
          <cx:pt idx="42861">SI</cx:pt>
          <cx:pt idx="42862">SI</cx:pt>
          <cx:pt idx="42863">SI</cx:pt>
          <cx:pt idx="42864">SI</cx:pt>
          <cx:pt idx="42865">SI</cx:pt>
          <cx:pt idx="42866">SI</cx:pt>
          <cx:pt idx="42867">SI</cx:pt>
          <cx:pt idx="42868">SI</cx:pt>
          <cx:pt idx="42869">SI</cx:pt>
          <cx:pt idx="42870">SI</cx:pt>
          <cx:pt idx="42871">SI</cx:pt>
          <cx:pt idx="42872">SI</cx:pt>
          <cx:pt idx="42873">SI</cx:pt>
          <cx:pt idx="42874">SI</cx:pt>
          <cx:pt idx="42875">SI</cx:pt>
          <cx:pt idx="42876">SI</cx:pt>
          <cx:pt idx="42877">SI</cx:pt>
          <cx:pt idx="42878">SI</cx:pt>
          <cx:pt idx="42879">SI</cx:pt>
          <cx:pt idx="42880">SI</cx:pt>
          <cx:pt idx="42881">SI</cx:pt>
          <cx:pt idx="42882">SI</cx:pt>
          <cx:pt idx="42883">SI</cx:pt>
          <cx:pt idx="42884">SI</cx:pt>
          <cx:pt idx="42885">SI</cx:pt>
          <cx:pt idx="42886">SI</cx:pt>
          <cx:pt idx="42887">SI</cx:pt>
          <cx:pt idx="42888">SI</cx:pt>
          <cx:pt idx="42889">SI</cx:pt>
          <cx:pt idx="42890">SI</cx:pt>
          <cx:pt idx="42891">SI</cx:pt>
          <cx:pt idx="42892">SI</cx:pt>
          <cx:pt idx="42893">SI</cx:pt>
          <cx:pt idx="42894">SI</cx:pt>
          <cx:pt idx="42895">SI</cx:pt>
          <cx:pt idx="42896">SI</cx:pt>
          <cx:pt idx="42897">SI</cx:pt>
          <cx:pt idx="42898">SI</cx:pt>
          <cx:pt idx="42899">SI</cx:pt>
          <cx:pt idx="42900">SI</cx:pt>
          <cx:pt idx="42901">SI</cx:pt>
          <cx:pt idx="42902">SI</cx:pt>
          <cx:pt idx="42903">SI</cx:pt>
          <cx:pt idx="42904">SI</cx:pt>
          <cx:pt idx="42905">SI</cx:pt>
          <cx:pt idx="42906">SI</cx:pt>
          <cx:pt idx="42907">SI</cx:pt>
          <cx:pt idx="42908">SI</cx:pt>
          <cx:pt idx="42909">SI</cx:pt>
          <cx:pt idx="42910">SI</cx:pt>
          <cx:pt idx="42911">SI</cx:pt>
          <cx:pt idx="42912">SI</cx:pt>
          <cx:pt idx="42913">SI</cx:pt>
          <cx:pt idx="42914">SI</cx:pt>
          <cx:pt idx="42915">SI</cx:pt>
          <cx:pt idx="42916">SI</cx:pt>
          <cx:pt idx="42917">SI</cx:pt>
          <cx:pt idx="42918">SI</cx:pt>
          <cx:pt idx="42919">SI</cx:pt>
          <cx:pt idx="42920">SI</cx:pt>
          <cx:pt idx="42921">SI</cx:pt>
          <cx:pt idx="42922">SI</cx:pt>
          <cx:pt idx="42923">SI</cx:pt>
          <cx:pt idx="42924">SI</cx:pt>
          <cx:pt idx="42925">SI</cx:pt>
          <cx:pt idx="42926">SI</cx:pt>
          <cx:pt idx="42927">SI</cx:pt>
          <cx:pt idx="42928">SI</cx:pt>
          <cx:pt idx="42929">SI</cx:pt>
          <cx:pt idx="42930">SI</cx:pt>
          <cx:pt idx="42931">SI</cx:pt>
          <cx:pt idx="42932">SI</cx:pt>
          <cx:pt idx="42933">SI</cx:pt>
          <cx:pt idx="42934">SI</cx:pt>
          <cx:pt idx="42935">SI</cx:pt>
          <cx:pt idx="42936">SI</cx:pt>
          <cx:pt idx="42937">SI</cx:pt>
          <cx:pt idx="42938">SI</cx:pt>
          <cx:pt idx="42939">SI</cx:pt>
          <cx:pt idx="42940">SI</cx:pt>
          <cx:pt idx="42941">SI</cx:pt>
          <cx:pt idx="42942">SI</cx:pt>
          <cx:pt idx="42943">SI</cx:pt>
          <cx:pt idx="42944">SI</cx:pt>
          <cx:pt idx="42945">SI</cx:pt>
          <cx:pt idx="42946">SI</cx:pt>
          <cx:pt idx="42947">SI</cx:pt>
          <cx:pt idx="42948">SI</cx:pt>
          <cx:pt idx="42949">SI</cx:pt>
          <cx:pt idx="42950">SI</cx:pt>
          <cx:pt idx="42951">SI</cx:pt>
          <cx:pt idx="42952">SI</cx:pt>
          <cx:pt idx="42953">SI</cx:pt>
          <cx:pt idx="42954">SI</cx:pt>
          <cx:pt idx="42955">SI</cx:pt>
          <cx:pt idx="42956">SI</cx:pt>
          <cx:pt idx="42957">SI</cx:pt>
          <cx:pt idx="42958">SI</cx:pt>
          <cx:pt idx="42959">SI</cx:pt>
          <cx:pt idx="42960">SI</cx:pt>
          <cx:pt idx="42961">SI</cx:pt>
          <cx:pt idx="42962">SI</cx:pt>
          <cx:pt idx="42963">SI</cx:pt>
          <cx:pt idx="42964">SI</cx:pt>
          <cx:pt idx="42965">SI</cx:pt>
          <cx:pt idx="42966">SI</cx:pt>
          <cx:pt idx="42967">SI</cx:pt>
          <cx:pt idx="42968">SI</cx:pt>
          <cx:pt idx="42969">SI</cx:pt>
          <cx:pt idx="42970">SI</cx:pt>
          <cx:pt idx="42971">SI</cx:pt>
          <cx:pt idx="42972">SI</cx:pt>
          <cx:pt idx="42973">SI</cx:pt>
          <cx:pt idx="42974">SI</cx:pt>
          <cx:pt idx="42975">SI</cx:pt>
          <cx:pt idx="42976">SI</cx:pt>
          <cx:pt idx="42977">SI</cx:pt>
          <cx:pt idx="42978">SI</cx:pt>
          <cx:pt idx="42979">SI</cx:pt>
          <cx:pt idx="42980">SI</cx:pt>
          <cx:pt idx="42981">SI</cx:pt>
          <cx:pt idx="42982">SI</cx:pt>
          <cx:pt idx="42983">SI</cx:pt>
          <cx:pt idx="42984">SI</cx:pt>
          <cx:pt idx="42985">SI</cx:pt>
          <cx:pt idx="42986">SI</cx:pt>
          <cx:pt idx="42987">SI</cx:pt>
          <cx:pt idx="42988">SI</cx:pt>
          <cx:pt idx="42989">SI</cx:pt>
          <cx:pt idx="42990">SI</cx:pt>
          <cx:pt idx="42991">SI</cx:pt>
          <cx:pt idx="42992">SI</cx:pt>
          <cx:pt idx="42993">SI</cx:pt>
          <cx:pt idx="42994">SI</cx:pt>
          <cx:pt idx="42995">SI</cx:pt>
          <cx:pt idx="42996">SI</cx:pt>
          <cx:pt idx="42997">SI</cx:pt>
          <cx:pt idx="42998">SI</cx:pt>
          <cx:pt idx="42999">SI</cx:pt>
          <cx:pt idx="43000">SI</cx:pt>
          <cx:pt idx="43001">SI</cx:pt>
          <cx:pt idx="43002">SI</cx:pt>
          <cx:pt idx="43003">SI</cx:pt>
          <cx:pt idx="43004">SI</cx:pt>
          <cx:pt idx="43005">SI</cx:pt>
          <cx:pt idx="43006">SI</cx:pt>
          <cx:pt idx="43007">SI</cx:pt>
          <cx:pt idx="43008">SI</cx:pt>
          <cx:pt idx="43009">SI</cx:pt>
          <cx:pt idx="43010">SI</cx:pt>
          <cx:pt idx="43011">SI</cx:pt>
          <cx:pt idx="43012">SI</cx:pt>
          <cx:pt idx="43013">SI</cx:pt>
          <cx:pt idx="43014">SI</cx:pt>
          <cx:pt idx="43015">SI</cx:pt>
          <cx:pt idx="43016">SI</cx:pt>
          <cx:pt idx="43017">SI</cx:pt>
          <cx:pt idx="43018">SI</cx:pt>
          <cx:pt idx="43019">SI</cx:pt>
          <cx:pt idx="43020">SI</cx:pt>
          <cx:pt idx="43021">SI</cx:pt>
          <cx:pt idx="43022">SI</cx:pt>
          <cx:pt idx="43023">SI</cx:pt>
          <cx:pt idx="43024">SI</cx:pt>
          <cx:pt idx="43025">SI</cx:pt>
          <cx:pt idx="43026">SI</cx:pt>
          <cx:pt idx="43027">SI</cx:pt>
          <cx:pt idx="43028">SI</cx:pt>
          <cx:pt idx="43029">SI</cx:pt>
          <cx:pt idx="43030">SI</cx:pt>
          <cx:pt idx="43031">SI</cx:pt>
          <cx:pt idx="43032">SI</cx:pt>
          <cx:pt idx="43033">SI</cx:pt>
          <cx:pt idx="43034">SI</cx:pt>
          <cx:pt idx="43035">SI</cx:pt>
          <cx:pt idx="43036">SI</cx:pt>
          <cx:pt idx="43037">SI</cx:pt>
          <cx:pt idx="43038">SI</cx:pt>
          <cx:pt idx="43039">SI</cx:pt>
          <cx:pt idx="43040">SI</cx:pt>
          <cx:pt idx="43041">SI</cx:pt>
          <cx:pt idx="43042">SI</cx:pt>
          <cx:pt idx="43043">SI</cx:pt>
          <cx:pt idx="43044">SI</cx:pt>
          <cx:pt idx="43045">SI</cx:pt>
          <cx:pt idx="43046">SI</cx:pt>
          <cx:pt idx="43047">SI</cx:pt>
          <cx:pt idx="43048">SI</cx:pt>
          <cx:pt idx="43049">SI</cx:pt>
          <cx:pt idx="43050">SI</cx:pt>
          <cx:pt idx="43051">SI</cx:pt>
          <cx:pt idx="43052">SI</cx:pt>
          <cx:pt idx="43053">SI</cx:pt>
          <cx:pt idx="43054">SI</cx:pt>
          <cx:pt idx="43055">SI</cx:pt>
          <cx:pt idx="43056">SI</cx:pt>
          <cx:pt idx="43057">SI</cx:pt>
          <cx:pt idx="43058">SI</cx:pt>
          <cx:pt idx="43059">SI</cx:pt>
          <cx:pt idx="43060">SI</cx:pt>
          <cx:pt idx="43061">SI</cx:pt>
          <cx:pt idx="43062">SI</cx:pt>
          <cx:pt idx="43063">SI</cx:pt>
          <cx:pt idx="43064">SI</cx:pt>
          <cx:pt idx="43065">SI</cx:pt>
          <cx:pt idx="43066">SI</cx:pt>
          <cx:pt idx="43067">SI</cx:pt>
          <cx:pt idx="43068">SI</cx:pt>
          <cx:pt idx="43069">SI</cx:pt>
          <cx:pt idx="43070">SI</cx:pt>
          <cx:pt idx="43071">SI</cx:pt>
          <cx:pt idx="43072">SI</cx:pt>
          <cx:pt idx="43073">SI</cx:pt>
          <cx:pt idx="43074">SI</cx:pt>
          <cx:pt idx="43075">SI</cx:pt>
          <cx:pt idx="43076">SI</cx:pt>
          <cx:pt idx="43077">SI</cx:pt>
          <cx:pt idx="43078">SI</cx:pt>
          <cx:pt idx="43079">SI</cx:pt>
          <cx:pt idx="43080">SI</cx:pt>
          <cx:pt idx="43081">SI</cx:pt>
          <cx:pt idx="43082">SI</cx:pt>
          <cx:pt idx="43083">SI</cx:pt>
          <cx:pt idx="43084">SI</cx:pt>
          <cx:pt idx="43085">SI</cx:pt>
          <cx:pt idx="43086">SI</cx:pt>
          <cx:pt idx="43087">SI</cx:pt>
          <cx:pt idx="43088">SI</cx:pt>
          <cx:pt idx="43089">SI</cx:pt>
          <cx:pt idx="43090">SI</cx:pt>
          <cx:pt idx="43091">SI</cx:pt>
          <cx:pt idx="43092">SI</cx:pt>
          <cx:pt idx="43093">SI</cx:pt>
          <cx:pt idx="43094">SI</cx:pt>
          <cx:pt idx="43095">SI</cx:pt>
          <cx:pt idx="43096">SI</cx:pt>
          <cx:pt idx="43097">SI</cx:pt>
          <cx:pt idx="43098">SI</cx:pt>
          <cx:pt idx="43099">SI</cx:pt>
          <cx:pt idx="43100">SI</cx:pt>
          <cx:pt idx="43101">SI</cx:pt>
          <cx:pt idx="43102">SI</cx:pt>
          <cx:pt idx="43103">SI</cx:pt>
          <cx:pt idx="43104">SI</cx:pt>
          <cx:pt idx="43105">SI</cx:pt>
          <cx:pt idx="43106">SI</cx:pt>
          <cx:pt idx="43107">SI</cx:pt>
          <cx:pt idx="43108">SI</cx:pt>
          <cx:pt idx="43109">SI</cx:pt>
          <cx:pt idx="43110">SI</cx:pt>
          <cx:pt idx="43111">SI</cx:pt>
          <cx:pt idx="43112">SI</cx:pt>
          <cx:pt idx="43113">SI</cx:pt>
          <cx:pt idx="43114">SI</cx:pt>
          <cx:pt idx="43115">SI</cx:pt>
          <cx:pt idx="43116">SI</cx:pt>
          <cx:pt idx="43117">SI</cx:pt>
          <cx:pt idx="43118">SI</cx:pt>
          <cx:pt idx="43119">SI</cx:pt>
          <cx:pt idx="43120">SI</cx:pt>
          <cx:pt idx="43121">SI</cx:pt>
          <cx:pt idx="43122">SI</cx:pt>
          <cx:pt idx="43123">SI</cx:pt>
          <cx:pt idx="43124">SI</cx:pt>
          <cx:pt idx="43125">SI</cx:pt>
          <cx:pt idx="43126">SI</cx:pt>
          <cx:pt idx="43127">SI</cx:pt>
          <cx:pt idx="43128">SI</cx:pt>
          <cx:pt idx="43129">SI</cx:pt>
          <cx:pt idx="43130">SI</cx:pt>
          <cx:pt idx="43131">SI</cx:pt>
          <cx:pt idx="43132">SI</cx:pt>
          <cx:pt idx="43133">SI</cx:pt>
          <cx:pt idx="43134">SI</cx:pt>
          <cx:pt idx="43135">SI</cx:pt>
          <cx:pt idx="43136">SI</cx:pt>
          <cx:pt idx="43137">SI</cx:pt>
          <cx:pt idx="43138">SI</cx:pt>
          <cx:pt idx="43139">SI</cx:pt>
          <cx:pt idx="43140">SI</cx:pt>
          <cx:pt idx="43141">SI</cx:pt>
          <cx:pt idx="43142">SI</cx:pt>
          <cx:pt idx="43143">SI</cx:pt>
          <cx:pt idx="43144">SI</cx:pt>
          <cx:pt idx="43145">SI</cx:pt>
          <cx:pt idx="43146">SI</cx:pt>
          <cx:pt idx="43147">SI</cx:pt>
          <cx:pt idx="43148">SI</cx:pt>
          <cx:pt idx="43149">SI</cx:pt>
          <cx:pt idx="43150">SI</cx:pt>
          <cx:pt idx="43151">SI</cx:pt>
          <cx:pt idx="43152">SI</cx:pt>
          <cx:pt idx="43153">SI</cx:pt>
          <cx:pt idx="43154">SI</cx:pt>
          <cx:pt idx="43155">SI</cx:pt>
          <cx:pt idx="43156">SI</cx:pt>
          <cx:pt idx="43157">SI</cx:pt>
          <cx:pt idx="43158">SI</cx:pt>
          <cx:pt idx="43159">SI</cx:pt>
          <cx:pt idx="43160">SI</cx:pt>
          <cx:pt idx="43161">SI</cx:pt>
          <cx:pt idx="43162">SI</cx:pt>
          <cx:pt idx="43163">SI</cx:pt>
          <cx:pt idx="43164">SI</cx:pt>
          <cx:pt idx="43165">SI</cx:pt>
          <cx:pt idx="43166">SI</cx:pt>
          <cx:pt idx="43167">SI</cx:pt>
          <cx:pt idx="43168">SI</cx:pt>
          <cx:pt idx="43169">SI</cx:pt>
          <cx:pt idx="43170">SI</cx:pt>
          <cx:pt idx="43171">SI</cx:pt>
          <cx:pt idx="43172">SI</cx:pt>
          <cx:pt idx="43173">SI</cx:pt>
          <cx:pt idx="43174">SI</cx:pt>
          <cx:pt idx="43175">SI</cx:pt>
          <cx:pt idx="43176">SI</cx:pt>
          <cx:pt idx="43177">SI</cx:pt>
          <cx:pt idx="43178">SI</cx:pt>
          <cx:pt idx="43179">SI</cx:pt>
          <cx:pt idx="43180">SI</cx:pt>
          <cx:pt idx="43181">SI</cx:pt>
          <cx:pt idx="43182">SI</cx:pt>
          <cx:pt idx="43183">SI</cx:pt>
          <cx:pt idx="43184">SI</cx:pt>
          <cx:pt idx="43185">SI</cx:pt>
          <cx:pt idx="43186">SI</cx:pt>
          <cx:pt idx="43187">SI</cx:pt>
          <cx:pt idx="43188">SI</cx:pt>
          <cx:pt idx="43189">SI</cx:pt>
          <cx:pt idx="43190">SI</cx:pt>
          <cx:pt idx="43191">SI</cx:pt>
          <cx:pt idx="43192">SI</cx:pt>
          <cx:pt idx="43193">SI</cx:pt>
          <cx:pt idx="43194">SI</cx:pt>
          <cx:pt idx="43195">SI</cx:pt>
          <cx:pt idx="43196">SI</cx:pt>
          <cx:pt idx="43197">SI</cx:pt>
          <cx:pt idx="43198">SI</cx:pt>
          <cx:pt idx="43199">SI</cx:pt>
          <cx:pt idx="43200">SI</cx:pt>
          <cx:pt idx="43201">SI</cx:pt>
          <cx:pt idx="43202">SI</cx:pt>
          <cx:pt idx="43203">SI</cx:pt>
          <cx:pt idx="43204">SI</cx:pt>
          <cx:pt idx="43205">SI</cx:pt>
          <cx:pt idx="43206">SI</cx:pt>
          <cx:pt idx="43207">SI</cx:pt>
          <cx:pt idx="43208">SI</cx:pt>
          <cx:pt idx="43209">SI</cx:pt>
          <cx:pt idx="43210">SI</cx:pt>
          <cx:pt idx="43211">SI</cx:pt>
          <cx:pt idx="43212">SI</cx:pt>
          <cx:pt idx="43213">SI</cx:pt>
          <cx:pt idx="43214">SI</cx:pt>
          <cx:pt idx="43215">SI</cx:pt>
          <cx:pt idx="43216">SI</cx:pt>
          <cx:pt idx="43217">SI</cx:pt>
          <cx:pt idx="43218">SI</cx:pt>
          <cx:pt idx="43219">SI</cx:pt>
          <cx:pt idx="43220">SI</cx:pt>
          <cx:pt idx="43221">SI</cx:pt>
          <cx:pt idx="43222">SI</cx:pt>
          <cx:pt idx="43223">SI</cx:pt>
          <cx:pt idx="43224">SI</cx:pt>
          <cx:pt idx="43225">SI</cx:pt>
          <cx:pt idx="43226">SI</cx:pt>
          <cx:pt idx="43227">SI</cx:pt>
          <cx:pt idx="43228">SI</cx:pt>
          <cx:pt idx="43229">SI</cx:pt>
          <cx:pt idx="43230">SI</cx:pt>
          <cx:pt idx="43231">SI</cx:pt>
          <cx:pt idx="43232">SI</cx:pt>
          <cx:pt idx="43233">SI</cx:pt>
          <cx:pt idx="43234">SI</cx:pt>
          <cx:pt idx="43235">SI</cx:pt>
          <cx:pt idx="43236">SI</cx:pt>
          <cx:pt idx="43237">SI</cx:pt>
          <cx:pt idx="43238">SI</cx:pt>
          <cx:pt idx="43239">SI</cx:pt>
          <cx:pt idx="43240">SI</cx:pt>
          <cx:pt idx="43241">SI</cx:pt>
          <cx:pt idx="43242">SI</cx:pt>
          <cx:pt idx="43243">SI</cx:pt>
          <cx:pt idx="43244">SI</cx:pt>
          <cx:pt idx="43245">SI</cx:pt>
          <cx:pt idx="43246">SI</cx:pt>
          <cx:pt idx="43247">SI</cx:pt>
          <cx:pt idx="43248">SI</cx:pt>
          <cx:pt idx="43249">SI</cx:pt>
          <cx:pt idx="43250">SI</cx:pt>
          <cx:pt idx="43251">SI</cx:pt>
          <cx:pt idx="43252">SI</cx:pt>
          <cx:pt idx="43253">SI</cx:pt>
          <cx:pt idx="43254">SI</cx:pt>
          <cx:pt idx="43255">SI</cx:pt>
          <cx:pt idx="43256">SI</cx:pt>
          <cx:pt idx="43257">SI</cx:pt>
          <cx:pt idx="43258">SI</cx:pt>
          <cx:pt idx="43259">SI</cx:pt>
          <cx:pt idx="43260">SI</cx:pt>
          <cx:pt idx="43261">SI</cx:pt>
          <cx:pt idx="43262">SI</cx:pt>
          <cx:pt idx="43263">SI</cx:pt>
          <cx:pt idx="43264">SI</cx:pt>
          <cx:pt idx="43265">SI</cx:pt>
          <cx:pt idx="43266">SI</cx:pt>
          <cx:pt idx="43267">SI</cx:pt>
          <cx:pt idx="43268">SI</cx:pt>
          <cx:pt idx="43269">SI</cx:pt>
          <cx:pt idx="43270">SI</cx:pt>
          <cx:pt idx="43271">SI</cx:pt>
          <cx:pt idx="43272">SI</cx:pt>
          <cx:pt idx="43273">SI</cx:pt>
          <cx:pt idx="43274">SI</cx:pt>
          <cx:pt idx="43275">SI</cx:pt>
          <cx:pt idx="43276">SI</cx:pt>
          <cx:pt idx="43277">SI</cx:pt>
          <cx:pt idx="43278">SI</cx:pt>
          <cx:pt idx="43279">SI</cx:pt>
          <cx:pt idx="43280">SI</cx:pt>
          <cx:pt idx="43281">SI</cx:pt>
          <cx:pt idx="43282">SI</cx:pt>
          <cx:pt idx="43283">SI</cx:pt>
          <cx:pt idx="43284">SI</cx:pt>
          <cx:pt idx="43285">SI</cx:pt>
          <cx:pt idx="43286">SI</cx:pt>
          <cx:pt idx="43287">SI</cx:pt>
          <cx:pt idx="43288">SI</cx:pt>
          <cx:pt idx="43289">SI</cx:pt>
          <cx:pt idx="43290">SI</cx:pt>
          <cx:pt idx="43291">SI</cx:pt>
          <cx:pt idx="43292">SI</cx:pt>
          <cx:pt idx="43293">SI</cx:pt>
          <cx:pt idx="43294">SI</cx:pt>
          <cx:pt idx="43295">SI</cx:pt>
          <cx:pt idx="43296">SI</cx:pt>
          <cx:pt idx="43297">SI</cx:pt>
          <cx:pt idx="43298">SI</cx:pt>
          <cx:pt idx="43299">SI</cx:pt>
          <cx:pt idx="43300">SI</cx:pt>
          <cx:pt idx="43301">SI</cx:pt>
          <cx:pt idx="43302">SI</cx:pt>
          <cx:pt idx="43303">SI</cx:pt>
          <cx:pt idx="43304">SI</cx:pt>
          <cx:pt idx="43305">SI</cx:pt>
          <cx:pt idx="43306">SI</cx:pt>
          <cx:pt idx="43307">SI</cx:pt>
          <cx:pt idx="43308">SI</cx:pt>
          <cx:pt idx="43309">SI</cx:pt>
          <cx:pt idx="43310">SI</cx:pt>
          <cx:pt idx="43311">SI</cx:pt>
          <cx:pt idx="43312">SI</cx:pt>
          <cx:pt idx="43313">SI</cx:pt>
          <cx:pt idx="43314">SI</cx:pt>
          <cx:pt idx="43315">SI</cx:pt>
          <cx:pt idx="43316">SI</cx:pt>
          <cx:pt idx="43317">SI</cx:pt>
          <cx:pt idx="43318">SI</cx:pt>
          <cx:pt idx="43319">SI</cx:pt>
          <cx:pt idx="43320">SI</cx:pt>
          <cx:pt idx="43321">SI</cx:pt>
          <cx:pt idx="43322">SI</cx:pt>
          <cx:pt idx="43323">SI</cx:pt>
          <cx:pt idx="43324">SI</cx:pt>
          <cx:pt idx="43325">SI</cx:pt>
          <cx:pt idx="43326">SI</cx:pt>
          <cx:pt idx="43327">SI</cx:pt>
          <cx:pt idx="43328">SI</cx:pt>
          <cx:pt idx="43329">SI</cx:pt>
          <cx:pt idx="43330">SI</cx:pt>
          <cx:pt idx="43331">SI</cx:pt>
          <cx:pt idx="43332">SI</cx:pt>
          <cx:pt idx="43333">SI</cx:pt>
          <cx:pt idx="43334">SI</cx:pt>
          <cx:pt idx="43335">SI</cx:pt>
          <cx:pt idx="43336">SI</cx:pt>
          <cx:pt idx="43337">SI</cx:pt>
          <cx:pt idx="43338">SI</cx:pt>
          <cx:pt idx="43339">SI</cx:pt>
          <cx:pt idx="43340">SI</cx:pt>
          <cx:pt idx="43341">SI</cx:pt>
          <cx:pt idx="43342">SI</cx:pt>
          <cx:pt idx="43343">SI</cx:pt>
          <cx:pt idx="43344">SI</cx:pt>
          <cx:pt idx="43345">SI</cx:pt>
          <cx:pt idx="43346">SI</cx:pt>
          <cx:pt idx="43347">SI</cx:pt>
          <cx:pt idx="43348">SI</cx:pt>
          <cx:pt idx="43349">SI</cx:pt>
          <cx:pt idx="43350">SI</cx:pt>
          <cx:pt idx="43351">SI</cx:pt>
          <cx:pt idx="43352">SI</cx:pt>
          <cx:pt idx="43353">SI</cx:pt>
          <cx:pt idx="43354">SI</cx:pt>
          <cx:pt idx="43355">SI</cx:pt>
          <cx:pt idx="43356">SI</cx:pt>
          <cx:pt idx="43357">SI</cx:pt>
          <cx:pt idx="43358">SI</cx:pt>
          <cx:pt idx="43359">SI</cx:pt>
          <cx:pt idx="43360">SI</cx:pt>
          <cx:pt idx="43361">SI</cx:pt>
          <cx:pt idx="43362">SI</cx:pt>
          <cx:pt idx="43363">SI</cx:pt>
          <cx:pt idx="43364">SI</cx:pt>
          <cx:pt idx="43365">SI</cx:pt>
          <cx:pt idx="43366">SI</cx:pt>
          <cx:pt idx="43367">SI</cx:pt>
          <cx:pt idx="43368">SI</cx:pt>
          <cx:pt idx="43369">SI</cx:pt>
          <cx:pt idx="43370">SI</cx:pt>
          <cx:pt idx="43371">SI</cx:pt>
          <cx:pt idx="43372">SI</cx:pt>
          <cx:pt idx="43373">SI</cx:pt>
          <cx:pt idx="43374">SI</cx:pt>
          <cx:pt idx="43375">SI</cx:pt>
          <cx:pt idx="43376">SI</cx:pt>
          <cx:pt idx="43377">SI</cx:pt>
          <cx:pt idx="43378">SI</cx:pt>
          <cx:pt idx="43379">SI</cx:pt>
          <cx:pt idx="43380">SI</cx:pt>
          <cx:pt idx="43381">SI</cx:pt>
          <cx:pt idx="43382">SI</cx:pt>
          <cx:pt idx="43383">SI</cx:pt>
          <cx:pt idx="43384">SI</cx:pt>
          <cx:pt idx="43385">SI</cx:pt>
          <cx:pt idx="43386">SI</cx:pt>
          <cx:pt idx="43387">SI</cx:pt>
          <cx:pt idx="43388">SI</cx:pt>
          <cx:pt idx="43389">SI</cx:pt>
          <cx:pt idx="43390">SI</cx:pt>
          <cx:pt idx="43391">SI</cx:pt>
          <cx:pt idx="43392">SI</cx:pt>
          <cx:pt idx="43393">SI</cx:pt>
          <cx:pt idx="43394">SI</cx:pt>
          <cx:pt idx="43395">SI</cx:pt>
          <cx:pt idx="43396">SI</cx:pt>
          <cx:pt idx="43397">SI</cx:pt>
          <cx:pt idx="43398">SI</cx:pt>
          <cx:pt idx="43399">SI</cx:pt>
          <cx:pt idx="43400">SI</cx:pt>
          <cx:pt idx="43401">SI</cx:pt>
          <cx:pt idx="43402">SI</cx:pt>
          <cx:pt idx="43403">SI</cx:pt>
          <cx:pt idx="43404">SI</cx:pt>
          <cx:pt idx="43405">SI</cx:pt>
          <cx:pt idx="43406">SI</cx:pt>
          <cx:pt idx="43407">SI</cx:pt>
          <cx:pt idx="43408">SI</cx:pt>
          <cx:pt idx="43409">SI</cx:pt>
          <cx:pt idx="43410">SI</cx:pt>
          <cx:pt idx="43411">SI</cx:pt>
          <cx:pt idx="43412">SI</cx:pt>
          <cx:pt idx="43413">SI</cx:pt>
          <cx:pt idx="43414">SI</cx:pt>
          <cx:pt idx="43415">SI</cx:pt>
          <cx:pt idx="43416">SI</cx:pt>
          <cx:pt idx="43417">SI</cx:pt>
          <cx:pt idx="43418">SI</cx:pt>
          <cx:pt idx="43419">SI</cx:pt>
          <cx:pt idx="43420">SI</cx:pt>
          <cx:pt idx="43421">SI</cx:pt>
          <cx:pt idx="43422">SI</cx:pt>
          <cx:pt idx="43423">SI</cx:pt>
          <cx:pt idx="43424">SI</cx:pt>
          <cx:pt idx="43425">SI</cx:pt>
          <cx:pt idx="43426">SI</cx:pt>
          <cx:pt idx="43427">SI</cx:pt>
          <cx:pt idx="43428">SI</cx:pt>
          <cx:pt idx="43429">SI</cx:pt>
          <cx:pt idx="43430">SI</cx:pt>
          <cx:pt idx="43431">SI</cx:pt>
          <cx:pt idx="43432">SI</cx:pt>
          <cx:pt idx="43433">SI</cx:pt>
          <cx:pt idx="43434">SI</cx:pt>
          <cx:pt idx="43435">SI</cx:pt>
          <cx:pt idx="43436">SI</cx:pt>
          <cx:pt idx="43437">SI</cx:pt>
          <cx:pt idx="43438">SI</cx:pt>
          <cx:pt idx="43439">SI</cx:pt>
          <cx:pt idx="43440">SI</cx:pt>
          <cx:pt idx="43441">SI</cx:pt>
          <cx:pt idx="43442">SI</cx:pt>
          <cx:pt idx="43443">SI</cx:pt>
          <cx:pt idx="43444">SI</cx:pt>
          <cx:pt idx="43445">SI</cx:pt>
          <cx:pt idx="43446">SI</cx:pt>
          <cx:pt idx="43447">SI</cx:pt>
          <cx:pt idx="43448">SI</cx:pt>
          <cx:pt idx="43449">SI</cx:pt>
          <cx:pt idx="43450">SI</cx:pt>
          <cx:pt idx="43451">SI</cx:pt>
          <cx:pt idx="43452">SI</cx:pt>
          <cx:pt idx="43453">SI</cx:pt>
          <cx:pt idx="43454">SI</cx:pt>
          <cx:pt idx="43455">SI</cx:pt>
          <cx:pt idx="43456">SI</cx:pt>
          <cx:pt idx="43457">SI</cx:pt>
          <cx:pt idx="43458">SI</cx:pt>
          <cx:pt idx="43459">SI</cx:pt>
          <cx:pt idx="43460">SI</cx:pt>
          <cx:pt idx="43461">SI</cx:pt>
          <cx:pt idx="43462">SI</cx:pt>
          <cx:pt idx="43463">SI</cx:pt>
          <cx:pt idx="43464">SI</cx:pt>
          <cx:pt idx="43465">SI</cx:pt>
          <cx:pt idx="43466">SI</cx:pt>
          <cx:pt idx="43467">SI</cx:pt>
          <cx:pt idx="43468">SI</cx:pt>
          <cx:pt idx="43469">SI</cx:pt>
          <cx:pt idx="43470">SI</cx:pt>
          <cx:pt idx="43471">SI</cx:pt>
          <cx:pt idx="43472">SI</cx:pt>
          <cx:pt idx="43473">SI</cx:pt>
          <cx:pt idx="43474">SI</cx:pt>
          <cx:pt idx="43475">SI</cx:pt>
          <cx:pt idx="43476">SI</cx:pt>
          <cx:pt idx="43477">SI</cx:pt>
          <cx:pt idx="43478">SI</cx:pt>
          <cx:pt idx="43479">SI</cx:pt>
          <cx:pt idx="43480">SI</cx:pt>
          <cx:pt idx="43481">SI</cx:pt>
          <cx:pt idx="43482">SI</cx:pt>
          <cx:pt idx="43483">SI</cx:pt>
          <cx:pt idx="43484">SI</cx:pt>
          <cx:pt idx="43485">SI</cx:pt>
          <cx:pt idx="43486">SI</cx:pt>
          <cx:pt idx="43487">SI</cx:pt>
          <cx:pt idx="43488">SI</cx:pt>
          <cx:pt idx="43489">SI</cx:pt>
          <cx:pt idx="43490">SI</cx:pt>
          <cx:pt idx="43491">SI</cx:pt>
          <cx:pt idx="43492">SI</cx:pt>
          <cx:pt idx="43493">SI</cx:pt>
          <cx:pt idx="43494">SI</cx:pt>
          <cx:pt idx="43495">SI</cx:pt>
          <cx:pt idx="43496">SI</cx:pt>
          <cx:pt idx="43497">SI</cx:pt>
          <cx:pt idx="43498">SI</cx:pt>
          <cx:pt idx="43499">SI</cx:pt>
          <cx:pt idx="43500">SI</cx:pt>
          <cx:pt idx="43501">SI</cx:pt>
          <cx:pt idx="43502">SI</cx:pt>
          <cx:pt idx="43503">SI</cx:pt>
          <cx:pt idx="43504">SI</cx:pt>
          <cx:pt idx="43505">SI</cx:pt>
          <cx:pt idx="43506">SI</cx:pt>
          <cx:pt idx="43507">SI</cx:pt>
          <cx:pt idx="43508">SI</cx:pt>
          <cx:pt idx="43509">SI</cx:pt>
          <cx:pt idx="43510">SI</cx:pt>
          <cx:pt idx="43511">SI</cx:pt>
          <cx:pt idx="43512">SI</cx:pt>
          <cx:pt idx="43513">SI</cx:pt>
          <cx:pt idx="43514">SI</cx:pt>
          <cx:pt idx="43515">SI</cx:pt>
          <cx:pt idx="43516">SI</cx:pt>
          <cx:pt idx="43517">SI</cx:pt>
          <cx:pt idx="43518">SI</cx:pt>
          <cx:pt idx="43519">SI</cx:pt>
          <cx:pt idx="43520">SI</cx:pt>
          <cx:pt idx="43521">SI</cx:pt>
          <cx:pt idx="43522">SI</cx:pt>
          <cx:pt idx="43523">SI</cx:pt>
          <cx:pt idx="43524">SI</cx:pt>
          <cx:pt idx="43525">SI</cx:pt>
          <cx:pt idx="43526">SI</cx:pt>
          <cx:pt idx="43527">SI</cx:pt>
          <cx:pt idx="43528">SI</cx:pt>
          <cx:pt idx="43529">SI</cx:pt>
          <cx:pt idx="43530">SI</cx:pt>
          <cx:pt idx="43531">SI</cx:pt>
          <cx:pt idx="43532">SI</cx:pt>
          <cx:pt idx="43533">SI</cx:pt>
          <cx:pt idx="43534">SI</cx:pt>
          <cx:pt idx="43535">SI</cx:pt>
          <cx:pt idx="43536">SI</cx:pt>
          <cx:pt idx="43537">SI</cx:pt>
          <cx:pt idx="43538">SI</cx:pt>
          <cx:pt idx="43539">SI</cx:pt>
          <cx:pt idx="43540">SI</cx:pt>
          <cx:pt idx="43541">SI</cx:pt>
          <cx:pt idx="43542">SI</cx:pt>
          <cx:pt idx="43543">SI</cx:pt>
          <cx:pt idx="43544">SI</cx:pt>
          <cx:pt idx="43545">SI</cx:pt>
          <cx:pt idx="43546">SI</cx:pt>
          <cx:pt idx="43547">SI</cx:pt>
          <cx:pt idx="43548">SI</cx:pt>
          <cx:pt idx="43549">SI</cx:pt>
          <cx:pt idx="43550">SI</cx:pt>
          <cx:pt idx="43551">SI</cx:pt>
          <cx:pt idx="43552">SI</cx:pt>
          <cx:pt idx="43553">SI</cx:pt>
          <cx:pt idx="43554">SI</cx:pt>
          <cx:pt idx="43555">SI</cx:pt>
          <cx:pt idx="43556">SI</cx:pt>
          <cx:pt idx="43557">SI</cx:pt>
          <cx:pt idx="43558">SI</cx:pt>
          <cx:pt idx="43559">SI</cx:pt>
          <cx:pt idx="43560">SI</cx:pt>
          <cx:pt idx="43561">SI</cx:pt>
          <cx:pt idx="43562">SI</cx:pt>
          <cx:pt idx="43563">SI</cx:pt>
          <cx:pt idx="43564">SI</cx:pt>
          <cx:pt idx="43565">SI</cx:pt>
          <cx:pt idx="43566">SI</cx:pt>
          <cx:pt idx="43567">SI</cx:pt>
          <cx:pt idx="43568">SI</cx:pt>
          <cx:pt idx="43569">SI</cx:pt>
          <cx:pt idx="43570">SI</cx:pt>
          <cx:pt idx="43571">SI</cx:pt>
          <cx:pt idx="43572">SI</cx:pt>
          <cx:pt idx="43573">SI</cx:pt>
          <cx:pt idx="43574">SI</cx:pt>
          <cx:pt idx="43575">SI</cx:pt>
          <cx:pt idx="43576">SI</cx:pt>
          <cx:pt idx="43577">SI</cx:pt>
          <cx:pt idx="43578">SI</cx:pt>
          <cx:pt idx="43579">SI</cx:pt>
          <cx:pt idx="43580">SI</cx:pt>
          <cx:pt idx="43581">SI</cx:pt>
          <cx:pt idx="43582">SI</cx:pt>
          <cx:pt idx="43583">SI</cx:pt>
          <cx:pt idx="43584">SI</cx:pt>
          <cx:pt idx="43585">SI</cx:pt>
          <cx:pt idx="43586">SI</cx:pt>
          <cx:pt idx="43587">SI</cx:pt>
          <cx:pt idx="43588">SI</cx:pt>
          <cx:pt idx="43589">SI</cx:pt>
          <cx:pt idx="43590">SI</cx:pt>
          <cx:pt idx="43591">SI</cx:pt>
          <cx:pt idx="43592">SI</cx:pt>
          <cx:pt idx="43593">SI</cx:pt>
          <cx:pt idx="43594">SI</cx:pt>
          <cx:pt idx="43595">SI</cx:pt>
          <cx:pt idx="43596">SI</cx:pt>
          <cx:pt idx="43597">SI</cx:pt>
          <cx:pt idx="43598">SI</cx:pt>
          <cx:pt idx="43599">SI</cx:pt>
          <cx:pt idx="43600">SI</cx:pt>
          <cx:pt idx="43601">SI</cx:pt>
          <cx:pt idx="43602">SI</cx:pt>
          <cx:pt idx="43603">SI</cx:pt>
          <cx:pt idx="43604">SI</cx:pt>
          <cx:pt idx="43605">SI</cx:pt>
          <cx:pt idx="43606">SI</cx:pt>
          <cx:pt idx="43607">SI</cx:pt>
          <cx:pt idx="43608">SI</cx:pt>
          <cx:pt idx="43609">SI</cx:pt>
          <cx:pt idx="43610">SI</cx:pt>
          <cx:pt idx="43611">SI</cx:pt>
          <cx:pt idx="43612">SI</cx:pt>
          <cx:pt idx="43613">SI</cx:pt>
          <cx:pt idx="43614">SI</cx:pt>
          <cx:pt idx="43615">SI</cx:pt>
          <cx:pt idx="43616">SI</cx:pt>
          <cx:pt idx="43617">SI</cx:pt>
          <cx:pt idx="43618">SI</cx:pt>
          <cx:pt idx="43619">SI</cx:pt>
          <cx:pt idx="43620">SI</cx:pt>
          <cx:pt idx="43621">SI</cx:pt>
          <cx:pt idx="43622">SI</cx:pt>
          <cx:pt idx="43623">SI</cx:pt>
          <cx:pt idx="43624">SI</cx:pt>
          <cx:pt idx="43625">SI</cx:pt>
          <cx:pt idx="43626">SI</cx:pt>
          <cx:pt idx="43627">SI</cx:pt>
          <cx:pt idx="43628">SI</cx:pt>
          <cx:pt idx="43629">SI</cx:pt>
          <cx:pt idx="43630">SI</cx:pt>
          <cx:pt idx="43631">SI</cx:pt>
          <cx:pt idx="43632">SI</cx:pt>
          <cx:pt idx="43633">SI</cx:pt>
          <cx:pt idx="43634">SI</cx:pt>
          <cx:pt idx="43635">SI</cx:pt>
          <cx:pt idx="43636">SI</cx:pt>
          <cx:pt idx="43637">SI</cx:pt>
          <cx:pt idx="43638">SI</cx:pt>
          <cx:pt idx="43639">SI</cx:pt>
          <cx:pt idx="43640">SI</cx:pt>
          <cx:pt idx="43641">SI</cx:pt>
          <cx:pt idx="43642">SI</cx:pt>
          <cx:pt idx="43643">SI</cx:pt>
          <cx:pt idx="43644">SI</cx:pt>
          <cx:pt idx="43645">SI</cx:pt>
          <cx:pt idx="43646">SI</cx:pt>
          <cx:pt idx="43647">SI</cx:pt>
          <cx:pt idx="43648">SI</cx:pt>
          <cx:pt idx="43649">SI</cx:pt>
          <cx:pt idx="43650">SI</cx:pt>
          <cx:pt idx="43651">SI</cx:pt>
          <cx:pt idx="43652">SI</cx:pt>
          <cx:pt idx="43653">SI</cx:pt>
          <cx:pt idx="43654">SI</cx:pt>
          <cx:pt idx="43655">SI</cx:pt>
          <cx:pt idx="43656">SI</cx:pt>
          <cx:pt idx="43657">SI</cx:pt>
          <cx:pt idx="43658">SI</cx:pt>
          <cx:pt idx="43659">SI</cx:pt>
          <cx:pt idx="43660">SI</cx:pt>
          <cx:pt idx="43661">SI</cx:pt>
          <cx:pt idx="43662">SI</cx:pt>
          <cx:pt idx="43663">SI</cx:pt>
          <cx:pt idx="43664">SI</cx:pt>
          <cx:pt idx="43665">SI</cx:pt>
          <cx:pt idx="43666">SI</cx:pt>
          <cx:pt idx="43667">SI</cx:pt>
          <cx:pt idx="43668">SI</cx:pt>
          <cx:pt idx="43669">SI</cx:pt>
          <cx:pt idx="43670">SI</cx:pt>
          <cx:pt idx="43671">SI</cx:pt>
          <cx:pt idx="43672">SI</cx:pt>
          <cx:pt idx="43673">SI</cx:pt>
          <cx:pt idx="43674">SI</cx:pt>
          <cx:pt idx="43675">SI</cx:pt>
          <cx:pt idx="43676">SI</cx:pt>
          <cx:pt idx="43677">SI</cx:pt>
          <cx:pt idx="43678">SI</cx:pt>
          <cx:pt idx="43679">SI</cx:pt>
          <cx:pt idx="43680">SI</cx:pt>
          <cx:pt idx="43681">SI</cx:pt>
          <cx:pt idx="43682">SI</cx:pt>
          <cx:pt idx="43683">SI</cx:pt>
          <cx:pt idx="43684">SI</cx:pt>
          <cx:pt idx="43685">SI</cx:pt>
          <cx:pt idx="43686">SI</cx:pt>
          <cx:pt idx="43687">SI</cx:pt>
          <cx:pt idx="43688">SI</cx:pt>
          <cx:pt idx="43689">SI</cx:pt>
          <cx:pt idx="43690">SI</cx:pt>
          <cx:pt idx="43691">SI</cx:pt>
          <cx:pt idx="43692">SI</cx:pt>
          <cx:pt idx="43693">SI</cx:pt>
          <cx:pt idx="43694">SI</cx:pt>
          <cx:pt idx="43695">SI</cx:pt>
          <cx:pt idx="43696">SI</cx:pt>
          <cx:pt idx="43697">SI</cx:pt>
          <cx:pt idx="43698">SI</cx:pt>
          <cx:pt idx="43699">SI</cx:pt>
          <cx:pt idx="43700">SI</cx:pt>
          <cx:pt idx="43701">SI</cx:pt>
          <cx:pt idx="43702">SI</cx:pt>
          <cx:pt idx="43703">SI</cx:pt>
          <cx:pt idx="43704">SI</cx:pt>
          <cx:pt idx="43705">SI</cx:pt>
          <cx:pt idx="43706">SI</cx:pt>
          <cx:pt idx="43707">SI</cx:pt>
          <cx:pt idx="43708">SI</cx:pt>
          <cx:pt idx="43709">SI</cx:pt>
          <cx:pt idx="43710">SI</cx:pt>
          <cx:pt idx="43711">SI</cx:pt>
          <cx:pt idx="43712">SI</cx:pt>
          <cx:pt idx="43713">SI</cx:pt>
          <cx:pt idx="43714">SI</cx:pt>
          <cx:pt idx="43715">SI</cx:pt>
          <cx:pt idx="43716">SI</cx:pt>
          <cx:pt idx="43717">SI</cx:pt>
          <cx:pt idx="43718">SI</cx:pt>
          <cx:pt idx="43719">SI</cx:pt>
          <cx:pt idx="43720">SI</cx:pt>
          <cx:pt idx="43721">SI</cx:pt>
          <cx:pt idx="43722">SI</cx:pt>
          <cx:pt idx="43723">SI</cx:pt>
          <cx:pt idx="43724">SI</cx:pt>
          <cx:pt idx="43725">SI</cx:pt>
          <cx:pt idx="43726">SI</cx:pt>
          <cx:pt idx="43727">SI</cx:pt>
          <cx:pt idx="43728">SI</cx:pt>
          <cx:pt idx="43729">SI</cx:pt>
          <cx:pt idx="43730">SI</cx:pt>
          <cx:pt idx="43731">SI</cx:pt>
          <cx:pt idx="43732">SI</cx:pt>
          <cx:pt idx="43733">SI</cx:pt>
          <cx:pt idx="43734">SI</cx:pt>
          <cx:pt idx="43735">SI</cx:pt>
          <cx:pt idx="43736">SI</cx:pt>
          <cx:pt idx="43737">SI</cx:pt>
          <cx:pt idx="43738">SI</cx:pt>
          <cx:pt idx="43739">SI</cx:pt>
          <cx:pt idx="43740">SI</cx:pt>
          <cx:pt idx="43741">SI</cx:pt>
          <cx:pt idx="43742">SI</cx:pt>
          <cx:pt idx="43743">SI</cx:pt>
          <cx:pt idx="43744">SI</cx:pt>
          <cx:pt idx="43745">SI</cx:pt>
          <cx:pt idx="43746">SI</cx:pt>
          <cx:pt idx="43747">SI</cx:pt>
          <cx:pt idx="43748">SI</cx:pt>
          <cx:pt idx="43749">SI</cx:pt>
          <cx:pt idx="43750">SI</cx:pt>
          <cx:pt idx="43751">SI</cx:pt>
          <cx:pt idx="43752">SI</cx:pt>
          <cx:pt idx="43753">SI</cx:pt>
          <cx:pt idx="43754">SI</cx:pt>
          <cx:pt idx="43755">SI</cx:pt>
          <cx:pt idx="43756">SI</cx:pt>
          <cx:pt idx="43757">SI</cx:pt>
          <cx:pt idx="43758">SI</cx:pt>
          <cx:pt idx="43759">SI</cx:pt>
          <cx:pt idx="43760">SI</cx:pt>
          <cx:pt idx="43761">SI</cx:pt>
          <cx:pt idx="43762">SI</cx:pt>
          <cx:pt idx="43763">SI</cx:pt>
          <cx:pt idx="43764">SI</cx:pt>
          <cx:pt idx="43765">SI</cx:pt>
          <cx:pt idx="43766">SI</cx:pt>
          <cx:pt idx="43767">SI</cx:pt>
          <cx:pt idx="43768">SI</cx:pt>
          <cx:pt idx="43769">SI</cx:pt>
          <cx:pt idx="43770">SI</cx:pt>
          <cx:pt idx="43771">SI</cx:pt>
          <cx:pt idx="43772">SI</cx:pt>
          <cx:pt idx="43773">SI</cx:pt>
          <cx:pt idx="43774">SI</cx:pt>
          <cx:pt idx="43775">SI</cx:pt>
          <cx:pt idx="43776">SI</cx:pt>
          <cx:pt idx="43777">SI</cx:pt>
          <cx:pt idx="43778">SI</cx:pt>
          <cx:pt idx="43779">SI</cx:pt>
          <cx:pt idx="43780">SI</cx:pt>
          <cx:pt idx="43781">SI</cx:pt>
          <cx:pt idx="43782">SI</cx:pt>
          <cx:pt idx="43783">SI</cx:pt>
          <cx:pt idx="43784">SI</cx:pt>
          <cx:pt idx="43785">SI</cx:pt>
          <cx:pt idx="43786">SI</cx:pt>
          <cx:pt idx="43787">SI</cx:pt>
          <cx:pt idx="43788">SI</cx:pt>
          <cx:pt idx="43789">SI</cx:pt>
          <cx:pt idx="43790">SI</cx:pt>
          <cx:pt idx="43791">SI</cx:pt>
          <cx:pt idx="43792">SI</cx:pt>
          <cx:pt idx="43793">SI</cx:pt>
          <cx:pt idx="43794">SI</cx:pt>
          <cx:pt idx="43795">SI</cx:pt>
          <cx:pt idx="43796">SI</cx:pt>
          <cx:pt idx="43797">SI</cx:pt>
          <cx:pt idx="43798">SI</cx:pt>
          <cx:pt idx="43799">SI</cx:pt>
          <cx:pt idx="43800">SI</cx:pt>
          <cx:pt idx="43801">SI</cx:pt>
          <cx:pt idx="43802">SI</cx:pt>
          <cx:pt idx="43803">SI</cx:pt>
          <cx:pt idx="43804">SI</cx:pt>
          <cx:pt idx="43805">SI</cx:pt>
          <cx:pt idx="43806">SI</cx:pt>
          <cx:pt idx="43807">SI</cx:pt>
          <cx:pt idx="43808">SI</cx:pt>
          <cx:pt idx="43809">SI</cx:pt>
          <cx:pt idx="43810">SI</cx:pt>
          <cx:pt idx="43811">SI</cx:pt>
          <cx:pt idx="43812">SI</cx:pt>
          <cx:pt idx="43813">SI</cx:pt>
          <cx:pt idx="43814">SI</cx:pt>
          <cx:pt idx="43815">SI</cx:pt>
          <cx:pt idx="43816">SI</cx:pt>
          <cx:pt idx="43817">SI</cx:pt>
          <cx:pt idx="43818">SI</cx:pt>
          <cx:pt idx="43819">SI</cx:pt>
          <cx:pt idx="43820">SI</cx:pt>
          <cx:pt idx="43821">SI</cx:pt>
          <cx:pt idx="43822">SI</cx:pt>
          <cx:pt idx="43823">SI</cx:pt>
          <cx:pt idx="43824">SI</cx:pt>
          <cx:pt idx="43825">SI</cx:pt>
          <cx:pt idx="43826">SI</cx:pt>
          <cx:pt idx="43827">SI</cx:pt>
          <cx:pt idx="43828">SI</cx:pt>
          <cx:pt idx="43829">SI</cx:pt>
          <cx:pt idx="43830">SI</cx:pt>
          <cx:pt idx="43831">SI</cx:pt>
          <cx:pt idx="43832">SI</cx:pt>
          <cx:pt idx="43833">SI</cx:pt>
          <cx:pt idx="43834">SI</cx:pt>
          <cx:pt idx="43835">SI</cx:pt>
          <cx:pt idx="43836">SI</cx:pt>
          <cx:pt idx="43837">SI</cx:pt>
          <cx:pt idx="43838">SI</cx:pt>
          <cx:pt idx="43839">SI</cx:pt>
          <cx:pt idx="43840">SI</cx:pt>
          <cx:pt idx="43841">SI</cx:pt>
          <cx:pt idx="43842">SI</cx:pt>
          <cx:pt idx="43843">SI</cx:pt>
          <cx:pt idx="43844">SI</cx:pt>
          <cx:pt idx="43845">SI</cx:pt>
          <cx:pt idx="43846">SI</cx:pt>
          <cx:pt idx="43847">SI</cx:pt>
          <cx:pt idx="43848">SI</cx:pt>
          <cx:pt idx="43849">SI</cx:pt>
          <cx:pt idx="43850">SI</cx:pt>
          <cx:pt idx="43851">SI</cx:pt>
          <cx:pt idx="43852">SI</cx:pt>
          <cx:pt idx="43853">SI</cx:pt>
          <cx:pt idx="43854">SI</cx:pt>
          <cx:pt idx="43855">SI</cx:pt>
          <cx:pt idx="43856">SI</cx:pt>
          <cx:pt idx="43857">SI</cx:pt>
          <cx:pt idx="43858">SI</cx:pt>
          <cx:pt idx="43859">SI</cx:pt>
          <cx:pt idx="43860">SI</cx:pt>
          <cx:pt idx="43861">SI</cx:pt>
          <cx:pt idx="43862">SI</cx:pt>
          <cx:pt idx="43863">SI</cx:pt>
          <cx:pt idx="43864">SI</cx:pt>
          <cx:pt idx="43865">SI</cx:pt>
          <cx:pt idx="43866">SI</cx:pt>
          <cx:pt idx="43867">SI</cx:pt>
          <cx:pt idx="43868">SI</cx:pt>
          <cx:pt idx="43869">SI</cx:pt>
          <cx:pt idx="43870">SI</cx:pt>
          <cx:pt idx="43871">SI</cx:pt>
          <cx:pt idx="43872">SI</cx:pt>
          <cx:pt idx="43873">SI</cx:pt>
          <cx:pt idx="43874">SI</cx:pt>
          <cx:pt idx="43875">SI</cx:pt>
          <cx:pt idx="43876">SI</cx:pt>
          <cx:pt idx="43877">SI</cx:pt>
          <cx:pt idx="43878">SI</cx:pt>
          <cx:pt idx="43879">SI</cx:pt>
          <cx:pt idx="43880">SI</cx:pt>
          <cx:pt idx="43881">SI</cx:pt>
          <cx:pt idx="43882">SI</cx:pt>
          <cx:pt idx="43883">SI</cx:pt>
          <cx:pt idx="43884">SI</cx:pt>
          <cx:pt idx="43885">SI</cx:pt>
          <cx:pt idx="43886">SI</cx:pt>
          <cx:pt idx="43887">SI</cx:pt>
          <cx:pt idx="43888">SI</cx:pt>
          <cx:pt idx="43889">SI</cx:pt>
          <cx:pt idx="43890">SI</cx:pt>
          <cx:pt idx="43891">SI</cx:pt>
          <cx:pt idx="43892">SI</cx:pt>
          <cx:pt idx="43893">SI</cx:pt>
          <cx:pt idx="43894">SI</cx:pt>
          <cx:pt idx="43895">SI</cx:pt>
          <cx:pt idx="43896">SI</cx:pt>
          <cx:pt idx="43897">SI</cx:pt>
          <cx:pt idx="43898">SI</cx:pt>
          <cx:pt idx="43899">SI</cx:pt>
          <cx:pt idx="43900">SI</cx:pt>
          <cx:pt idx="43901">SI</cx:pt>
          <cx:pt idx="43902">SI</cx:pt>
          <cx:pt idx="43903">SI</cx:pt>
          <cx:pt idx="43904">SI</cx:pt>
          <cx:pt idx="43905">SI</cx:pt>
          <cx:pt idx="43906">SI</cx:pt>
        </cx:lvl>
      </cx:strDim>
      <cx:numDim type="val">
        <cx:f>Feuil1!$B$2:$B$43908</cx:f>
        <cx:lvl ptCount="43907" formatCode="Standard">
          <cx:pt idx="0">34</cx:pt>
          <cx:pt idx="1">52</cx:pt>
          <cx:pt idx="2">68</cx:pt>
          <cx:pt idx="3">54</cx:pt>
          <cx:pt idx="4">20</cx:pt>
          <cx:pt idx="5">65</cx:pt>
          <cx:pt idx="6">52</cx:pt>
          <cx:pt idx="7">44</cx:pt>
          <cx:pt idx="8">22</cx:pt>
          <cx:pt idx="9">41</cx:pt>
          <cx:pt idx="10">57</cx:pt>
          <cx:pt idx="11">61</cx:pt>
          <cx:pt idx="12">50</cx:pt>
          <cx:pt idx="13">31</cx:pt>
          <cx:pt idx="14">58</cx:pt>
          <cx:pt idx="15">28</cx:pt>
          <cx:pt idx="16">58</cx:pt>
          <cx:pt idx="17">51</cx:pt>
          <cx:pt idx="18">65</cx:pt>
          <cx:pt idx="19">61</cx:pt>
          <cx:pt idx="20">47</cx:pt>
          <cx:pt idx="21">40</cx:pt>
          <cx:pt idx="22">45</cx:pt>
          <cx:pt idx="23">28</cx:pt>
          <cx:pt idx="24">46</cx:pt>
          <cx:pt idx="25">24</cx:pt>
          <cx:pt idx="26">80</cx:pt>
          <cx:pt idx="27">46</cx:pt>
          <cx:pt idx="28">55</cx:pt>
          <cx:pt idx="29">61</cx:pt>
          <cx:pt idx="30">39</cx:pt>
          <cx:pt idx="31">42</cx:pt>
          <cx:pt idx="32">65</cx:pt>
          <cx:pt idx="33">77</cx:pt>
          <cx:pt idx="34">18</cx:pt>
          <cx:pt idx="35">56</cx:pt>
          <cx:pt idx="36">23</cx:pt>
          <cx:pt idx="37">52</cx:pt>
          <cx:pt idx="38">55</cx:pt>
          <cx:pt idx="39">75</cx:pt>
          <cx:pt idx="40">23</cx:pt>
          <cx:pt idx="41">76</cx:pt>
          <cx:pt idx="42">59</cx:pt>
          <cx:pt idx="43">49</cx:pt>
          <cx:pt idx="44">70</cx:pt>
          <cx:pt idx="45">32</cx:pt>
          <cx:pt idx="46">64</cx:pt>
          <cx:pt idx="47">31</cx:pt>
          <cx:pt idx="48">26</cx:pt>
          <cx:pt idx="49">65</cx:pt>
          <cx:pt idx="50">23</cx:pt>
          <cx:pt idx="51">70</cx:pt>
          <cx:pt idx="52">58</cx:pt>
          <cx:pt idx="53">38</cx:pt>
          <cx:pt idx="54">19</cx:pt>
          <cx:pt idx="55">61</cx:pt>
          <cx:pt idx="56">61</cx:pt>
          <cx:pt idx="57">74</cx:pt>
          <cx:pt idx="58">28</cx:pt>
          <cx:pt idx="59">49</cx:pt>
          <cx:pt idx="60">42</cx:pt>
          <cx:pt idx="61">21</cx:pt>
          <cx:pt idx="62">27</cx:pt>
          <cx:pt idx="63">66</cx:pt>
          <cx:pt idx="64">65</cx:pt>
          <cx:pt idx="65">49</cx:pt>
          <cx:pt idx="66">18</cx:pt>
          <cx:pt idx="67">55</cx:pt>
          <cx:pt idx="68">55</cx:pt>
          <cx:pt idx="69">68</cx:pt>
          <cx:pt idx="70">62</cx:pt>
          <cx:pt idx="71">73</cx:pt>
          <cx:pt idx="72">48</cx:pt>
          <cx:pt idx="73">27</cx:pt>
          <cx:pt idx="74">74</cx:pt>
          <cx:pt idx="75">23</cx:pt>
          <cx:pt idx="76">52</cx:pt>
          <cx:pt idx="77">58</cx:pt>
          <cx:pt idx="78">23</cx:pt>
          <cx:pt idx="79">35</cx:pt>
          <cx:pt idx="80">35</cx:pt>
          <cx:pt idx="81">31</cx:pt>
          <cx:pt idx="82">24</cx:pt>
          <cx:pt idx="83">39</cx:pt>
          <cx:pt idx="84">77</cx:pt>
          <cx:pt idx="85">34</cx:pt>
          <cx:pt idx="86">63</cx:pt>
          <cx:pt idx="87">81</cx:pt>
          <cx:pt idx="88">67</cx:pt>
          <cx:pt idx="89">49</cx:pt>
          <cx:pt idx="90">60</cx:pt>
          <cx:pt idx="91">51</cx:pt>
          <cx:pt idx="92">49</cx:pt>
          <cx:pt idx="93">46</cx:pt>
          <cx:pt idx="94">85</cx:pt>
          <cx:pt idx="95">19</cx:pt>
          <cx:pt idx="96">68</cx:pt>
          <cx:pt idx="97">65</cx:pt>
          <cx:pt idx="98">38</cx:pt>
          <cx:pt idx="99">31</cx:pt>
          <cx:pt idx="100">25</cx:pt>
          <cx:pt idx="101">22</cx:pt>
          <cx:pt idx="102">39</cx:pt>
          <cx:pt idx="103">69</cx:pt>
          <cx:pt idx="104">44</cx:pt>
          <cx:pt idx="105">65</cx:pt>
          <cx:pt idx="106">48</cx:pt>
          <cx:pt idx="107">57</cx:pt>
          <cx:pt idx="108">57</cx:pt>
          <cx:pt idx="109">48</cx:pt>
          <cx:pt idx="110">45</cx:pt>
          <cx:pt idx="111">74</cx:pt>
          <cx:pt idx="112">48</cx:pt>
          <cx:pt idx="113">65</cx:pt>
          <cx:pt idx="114">19</cx:pt>
          <cx:pt idx="115">40</cx:pt>
          <cx:pt idx="116">29</cx:pt>
          <cx:pt idx="117">48</cx:pt>
          <cx:pt idx="118">57</cx:pt>
          <cx:pt idx="119">54</cx:pt>
          <cx:pt idx="120">77</cx:pt>
          <cx:pt idx="121">34</cx:pt>
          <cx:pt idx="122">58</cx:pt>
          <cx:pt idx="123">64</cx:pt>
          <cx:pt idx="124">54</cx:pt>
          <cx:pt idx="125">26</cx:pt>
          <cx:pt idx="126">44</cx:pt>
          <cx:pt idx="127">53</cx:pt>
          <cx:pt idx="128">25</cx:pt>
          <cx:pt idx="129">55</cx:pt>
          <cx:pt idx="130">45</cx:pt>
          <cx:pt idx="131">75</cx:pt>
          <cx:pt idx="132">36</cx:pt>
          <cx:pt idx="133">48</cx:pt>
          <cx:pt idx="134">69</cx:pt>
          <cx:pt idx="135">47</cx:pt>
          <cx:pt idx="136">80</cx:pt>
          <cx:pt idx="137">71</cx:pt>
          <cx:pt idx="138">67</cx:pt>
          <cx:pt idx="139">55</cx:pt>
          <cx:pt idx="140">22</cx:pt>
          <cx:pt idx="141">63</cx:pt>
          <cx:pt idx="142">44</cx:pt>
          <cx:pt idx="143">58</cx:pt>
          <cx:pt idx="144">52</cx:pt>
          <cx:pt idx="145">60</cx:pt>
          <cx:pt idx="146">58</cx:pt>
          <cx:pt idx="147">76</cx:pt>
          <cx:pt idx="148">20</cx:pt>
          <cx:pt idx="149">26</cx:pt>
          <cx:pt idx="150">59</cx:pt>
          <cx:pt idx="151">52</cx:pt>
          <cx:pt idx="152">26</cx:pt>
          <cx:pt idx="153">65</cx:pt>
          <cx:pt idx="154">30</cx:pt>
          <cx:pt idx="155">74</cx:pt>
          <cx:pt idx="156">67</cx:pt>
          <cx:pt idx="157">74</cx:pt>
          <cx:pt idx="158">38</cx:pt>
          <cx:pt idx="159">24</cx:pt>
          <cx:pt idx="160">22</cx:pt>
          <cx:pt idx="161">58</cx:pt>
          <cx:pt idx="162">60</cx:pt>
          <cx:pt idx="163">68</cx:pt>
          <cx:pt idx="164">63</cx:pt>
          <cx:pt idx="165">56</cx:pt>
          <cx:pt idx="166">60</cx:pt>
          <cx:pt idx="167">24</cx:pt>
          <cx:pt idx="168">75</cx:pt>
          <cx:pt idx="169">61</cx:pt>
          <cx:pt idx="170">58</cx:pt>
          <cx:pt idx="171">43</cx:pt>
          <cx:pt idx="172">34</cx:pt>
          <cx:pt idx="173">25</cx:pt>
          <cx:pt idx="174">29</cx:pt>
          <cx:pt idx="175">67</cx:pt>
          <cx:pt idx="176">29</cx:pt>
          <cx:pt idx="177">76</cx:pt>
          <cx:pt idx="178">55</cx:pt>
          <cx:pt idx="179">71</cx:pt>
          <cx:pt idx="180">41</cx:pt>
          <cx:pt idx="181">75</cx:pt>
          <cx:pt idx="182">42</cx:pt>
          <cx:pt idx="183">23</cx:pt>
          <cx:pt idx="184">56</cx:pt>
          <cx:pt idx="185">17</cx:pt>
          <cx:pt idx="186">78</cx:pt>
          <cx:pt idx="187">47</cx:pt>
          <cx:pt idx="188">22</cx:pt>
          <cx:pt idx="189">46</cx:pt>
          <cx:pt idx="190">25</cx:pt>
          <cx:pt idx="191">58</cx:pt>
          <cx:pt idx="192">62</cx:pt>
          <cx:pt idx="193">52</cx:pt>
          <cx:pt idx="194">33</cx:pt>
          <cx:pt idx="195">37</cx:pt>
          <cx:pt idx="196">25</cx:pt>
          <cx:pt idx="197">54</cx:pt>
          <cx:pt idx="198">55</cx:pt>
          <cx:pt idx="199">22</cx:pt>
          <cx:pt idx="200">36</cx:pt>
          <cx:pt idx="201">37</cx:pt>
          <cx:pt idx="202">66</cx:pt>
          <cx:pt idx="203">64</cx:pt>
          <cx:pt idx="204">53</cx:pt>
          <cx:pt idx="205">35</cx:pt>
          <cx:pt idx="206">37</cx:pt>
          <cx:pt idx="207">38</cx:pt>
          <cx:pt idx="208">44</cx:pt>
          <cx:pt idx="209">49</cx:pt>
          <cx:pt idx="210">72</cx:pt>
          <cx:pt idx="211">44</cx:pt>
          <cx:pt idx="212">75</cx:pt>
          <cx:pt idx="213">70</cx:pt>
          <cx:pt idx="214">37</cx:pt>
          <cx:pt idx="215">27</cx:pt>
          <cx:pt idx="216">22</cx:pt>
          <cx:pt idx="217">29</cx:pt>
          <cx:pt idx="218">56</cx:pt>
          <cx:pt idx="219">25</cx:pt>
          <cx:pt idx="220">43</cx:pt>
          <cx:pt idx="221">34</cx:pt>
          <cx:pt idx="222">33</cx:pt>
          <cx:pt idx="223">30</cx:pt>
          <cx:pt idx="224">63</cx:pt>
          <cx:pt idx="225">21</cx:pt>
          <cx:pt idx="226">20</cx:pt>
          <cx:pt idx="227">58</cx:pt>
          <cx:pt idx="228">46</cx:pt>
          <cx:pt idx="229">26</cx:pt>
          <cx:pt idx="230">42</cx:pt>
          <cx:pt idx="231">72</cx:pt>
          <cx:pt idx="232">37</cx:pt>
          <cx:pt idx="233">52</cx:pt>
          <cx:pt idx="234">83</cx:pt>
          <cx:pt idx="235">30</cx:pt>
          <cx:pt idx="236">55</cx:pt>
          <cx:pt idx="237">65</cx:pt>
          <cx:pt idx="238">61</cx:pt>
          <cx:pt idx="239">47</cx:pt>
          <cx:pt idx="240">54</cx:pt>
          <cx:pt idx="241">24</cx:pt>
          <cx:pt idx="242">23</cx:pt>
          <cx:pt idx="243">41</cx:pt>
          <cx:pt idx="244">58</cx:pt>
          <cx:pt idx="245">59</cx:pt>
          <cx:pt idx="246">62</cx:pt>
          <cx:pt idx="247">74</cx:pt>
          <cx:pt idx="248">50</cx:pt>
          <cx:pt idx="249">69</cx:pt>
          <cx:pt idx="250">63</cx:pt>
          <cx:pt idx="251">49</cx:pt>
          <cx:pt idx="252">56</cx:pt>
          <cx:pt idx="253">27</cx:pt>
          <cx:pt idx="254">43</cx:pt>
          <cx:pt idx="255">60</cx:pt>
          <cx:pt idx="256">61</cx:pt>
          <cx:pt idx="257">28</cx:pt>
          <cx:pt idx="258">52</cx:pt>
          <cx:pt idx="259">65</cx:pt>
          <cx:pt idx="260">60</cx:pt>
          <cx:pt idx="261">72</cx:pt>
          <cx:pt idx="262">50</cx:pt>
          <cx:pt idx="263">60</cx:pt>
          <cx:pt idx="264">70</cx:pt>
          <cx:pt idx="265">81</cx:pt>
          <cx:pt idx="266">24</cx:pt>
          <cx:pt idx="267">26</cx:pt>
          <cx:pt idx="268">21</cx:pt>
          <cx:pt idx="269">66</cx:pt>
          <cx:pt idx="270">43</cx:pt>
          <cx:pt idx="271">44</cx:pt>
          <cx:pt idx="272">72</cx:pt>
          <cx:pt idx="273">61</cx:pt>
          <cx:pt idx="274">34</cx:pt>
          <cx:pt idx="275">69</cx:pt>
          <cx:pt idx="276">51</cx:pt>
          <cx:pt idx="277">28</cx:pt>
          <cx:pt idx="278">40</cx:pt>
          <cx:pt idx="279">45</cx:pt>
          <cx:pt idx="280">51</cx:pt>
          <cx:pt idx="281">44</cx:pt>
          <cx:pt idx="282">76</cx:pt>
          <cx:pt idx="283">23</cx:pt>
          <cx:pt idx="284">59</cx:pt>
          <cx:pt idx="285">27</cx:pt>
          <cx:pt idx="286">28</cx:pt>
          <cx:pt idx="287">72</cx:pt>
          <cx:pt idx="288">56</cx:pt>
          <cx:pt idx="289">43</cx:pt>
          <cx:pt idx="290">58</cx:pt>
          <cx:pt idx="291">46</cx:pt>
          <cx:pt idx="292">50</cx:pt>
          <cx:pt idx="293">27</cx:pt>
          <cx:pt idx="294">85</cx:pt>
          <cx:pt idx="295">48</cx:pt>
          <cx:pt idx="296">65</cx:pt>
          <cx:pt idx="297">38</cx:pt>
          <cx:pt idx="298">77</cx:pt>
          <cx:pt idx="299">34</cx:pt>
          <cx:pt idx="300">26</cx:pt>
          <cx:pt idx="301">46</cx:pt>
          <cx:pt idx="302">52</cx:pt>
          <cx:pt idx="303">22</cx:pt>
          <cx:pt idx="304">38</cx:pt>
          <cx:pt idx="305">20</cx:pt>
          <cx:pt idx="306">71</cx:pt>
          <cx:pt idx="307">60</cx:pt>
          <cx:pt idx="308">51</cx:pt>
          <cx:pt idx="309">41</cx:pt>
          <cx:pt idx="310">28</cx:pt>
          <cx:pt idx="311">47</cx:pt>
          <cx:pt idx="312">49</cx:pt>
          <cx:pt idx="313">28</cx:pt>
          <cx:pt idx="314">63</cx:pt>
          <cx:pt idx="315">80</cx:pt>
          <cx:pt idx="316">87</cx:pt>
          <cx:pt idx="317">28</cx:pt>
          <cx:pt idx="318">84</cx:pt>
          <cx:pt idx="319">64</cx:pt>
          <cx:pt idx="320">66</cx:pt>
          <cx:pt idx="321">33</cx:pt>
          <cx:pt idx="322">49</cx:pt>
          <cx:pt idx="323">61</cx:pt>
          <cx:pt idx="324">37</cx:pt>
          <cx:pt idx="325">53</cx:pt>
          <cx:pt idx="326">38</cx:pt>
          <cx:pt idx="327">69</cx:pt>
          <cx:pt idx="328">40</cx:pt>
          <cx:pt idx="329">65</cx:pt>
          <cx:pt idx="330">69</cx:pt>
          <cx:pt idx="331">17</cx:pt>
          <cx:pt idx="332">69</cx:pt>
          <cx:pt idx="333">33</cx:pt>
          <cx:pt idx="334">41</cx:pt>
          <cx:pt idx="335">55</cx:pt>
          <cx:pt idx="336">35</cx:pt>
          <cx:pt idx="337">36</cx:pt>
          <cx:pt idx="338">74</cx:pt>
          <cx:pt idx="339">39</cx:pt>
          <cx:pt idx="340">59</cx:pt>
          <cx:pt idx="341">57</cx:pt>
          <cx:pt idx="342">73</cx:pt>
          <cx:pt idx="343">46</cx:pt>
          <cx:pt idx="344">63</cx:pt>
          <cx:pt idx="345">54</cx:pt>
          <cx:pt idx="346">28</cx:pt>
          <cx:pt idx="347">59</cx:pt>
          <cx:pt idx="348">33</cx:pt>
          <cx:pt idx="349">49</cx:pt>
          <cx:pt idx="350">70</cx:pt>
          <cx:pt idx="351">30</cx:pt>
          <cx:pt idx="352">42</cx:pt>
          <cx:pt idx="353">77</cx:pt>
          <cx:pt idx="354">39</cx:pt>
          <cx:pt idx="355">55</cx:pt>
          <cx:pt idx="356">29</cx:pt>
          <cx:pt idx="357">75</cx:pt>
          <cx:pt idx="358">28</cx:pt>
          <cx:pt idx="359">23</cx:pt>
          <cx:pt idx="360">72</cx:pt>
          <cx:pt idx="361">51</cx:pt>
          <cx:pt idx="362">25</cx:pt>
          <cx:pt idx="363">44</cx:pt>
          <cx:pt idx="364">72</cx:pt>
          <cx:pt idx="365">58</cx:pt>
          <cx:pt idx="366">26</cx:pt>
          <cx:pt idx="367">41</cx:pt>
          <cx:pt idx="368">20</cx:pt>
          <cx:pt idx="369">27</cx:pt>
          <cx:pt idx="370">79</cx:pt>
          <cx:pt idx="371">58</cx:pt>
          <cx:pt idx="372">37</cx:pt>
          <cx:pt idx="373">38</cx:pt>
          <cx:pt idx="374">49</cx:pt>
          <cx:pt idx="375">73</cx:pt>
          <cx:pt idx="376">67</cx:pt>
          <cx:pt idx="377">41</cx:pt>
          <cx:pt idx="378">25</cx:pt>
          <cx:pt idx="379">50</cx:pt>
          <cx:pt idx="380">72</cx:pt>
          <cx:pt idx="381">45</cx:pt>
          <cx:pt idx="382">21</cx:pt>
          <cx:pt idx="383">41</cx:pt>
          <cx:pt idx="384">24</cx:pt>
          <cx:pt idx="385">55</cx:pt>
          <cx:pt idx="386">27</cx:pt>
          <cx:pt idx="387">42</cx:pt>
          <cx:pt idx="388">51</cx:pt>
          <cx:pt idx="389">87</cx:pt>
          <cx:pt idx="390">75</cx:pt>
          <cx:pt idx="391">43</cx:pt>
          <cx:pt idx="392">62</cx:pt>
          <cx:pt idx="393">46</cx:pt>
          <cx:pt idx="394">65</cx:pt>
          <cx:pt idx="395">39</cx:pt>
          <cx:pt idx="396">23</cx:pt>
          <cx:pt idx="397">75</cx:pt>
          <cx:pt idx="398">47</cx:pt>
          <cx:pt idx="399">67</cx:pt>
          <cx:pt idx="400">65</cx:pt>
          <cx:pt idx="401">34</cx:pt>
          <cx:pt idx="402">51</cx:pt>
          <cx:pt idx="403">47</cx:pt>
          <cx:pt idx="404">81</cx:pt>
          <cx:pt idx="405">65</cx:pt>
          <cx:pt idx="406">73</cx:pt>
          <cx:pt idx="407">77</cx:pt>
          <cx:pt idx="408">71</cx:pt>
          <cx:pt idx="409">32</cx:pt>
          <cx:pt idx="410">76</cx:pt>
          <cx:pt idx="411">71</cx:pt>
          <cx:pt idx="412">60</cx:pt>
          <cx:pt idx="413">27</cx:pt>
          <cx:pt idx="414">42</cx:pt>
          <cx:pt idx="415">27</cx:pt>
          <cx:pt idx="416">75</cx:pt>
          <cx:pt idx="417">24</cx:pt>
          <cx:pt idx="418">48</cx:pt>
          <cx:pt idx="419">53</cx:pt>
          <cx:pt idx="420">34</cx:pt>
          <cx:pt idx="421">39</cx:pt>
          <cx:pt idx="422">73</cx:pt>
          <cx:pt idx="423">60</cx:pt>
          <cx:pt idx="424">41</cx:pt>
          <cx:pt idx="425">42</cx:pt>
          <cx:pt idx="426">55</cx:pt>
          <cx:pt idx="427">18</cx:pt>
          <cx:pt idx="428">56</cx:pt>
          <cx:pt idx="429">36</cx:pt>
          <cx:pt idx="430">47</cx:pt>
          <cx:pt idx="431">77</cx:pt>
          <cx:pt idx="432">62</cx:pt>
          <cx:pt idx="433">55</cx:pt>
          <cx:pt idx="434">61</cx:pt>
          <cx:pt idx="435">28</cx:pt>
          <cx:pt idx="436">27</cx:pt>
          <cx:pt idx="437">77</cx:pt>
          <cx:pt idx="438">28</cx:pt>
          <cx:pt idx="439">59</cx:pt>
          <cx:pt idx="440">75</cx:pt>
          <cx:pt idx="441">51</cx:pt>
          <cx:pt idx="442">23</cx:pt>
          <cx:pt idx="443">20</cx:pt>
          <cx:pt idx="444">88</cx:pt>
          <cx:pt idx="445">30</cx:pt>
          <cx:pt idx="446">44</cx:pt>
          <cx:pt idx="447">22</cx:pt>
          <cx:pt idx="448">30</cx:pt>
          <cx:pt idx="449">35</cx:pt>
          <cx:pt idx="450">30</cx:pt>
          <cx:pt idx="451">28</cx:pt>
          <cx:pt idx="452">30</cx:pt>
          <cx:pt idx="453">29</cx:pt>
          <cx:pt idx="454">42</cx:pt>
          <cx:pt idx="455">53</cx:pt>
          <cx:pt idx="456">68</cx:pt>
          <cx:pt idx="457">25</cx:pt>
          <cx:pt idx="458">55</cx:pt>
          <cx:pt idx="459">52</cx:pt>
          <cx:pt idx="460">25</cx:pt>
          <cx:pt idx="461">71</cx:pt>
          <cx:pt idx="462">65</cx:pt>
          <cx:pt idx="463">40</cx:pt>
          <cx:pt idx="464">54</cx:pt>
          <cx:pt idx="465">63</cx:pt>
          <cx:pt idx="466">43</cx:pt>
          <cx:pt idx="467">27</cx:pt>
          <cx:pt idx="468">35</cx:pt>
          <cx:pt idx="469">70</cx:pt>
          <cx:pt idx="470">57</cx:pt>
          <cx:pt idx="471">43</cx:pt>
          <cx:pt idx="472">65</cx:pt>
          <cx:pt idx="473">20</cx:pt>
          <cx:pt idx="474">55</cx:pt>
          <cx:pt idx="475">44</cx:pt>
          <cx:pt idx="476">72</cx:pt>
          <cx:pt idx="477">54</cx:pt>
          <cx:pt idx="478">32</cx:pt>
          <cx:pt idx="479">37</cx:pt>
          <cx:pt idx="480">80</cx:pt>
          <cx:pt idx="481">67</cx:pt>
          <cx:pt idx="482">45</cx:pt>
          <cx:pt idx="483">45</cx:pt>
          <cx:pt idx="484">56</cx:pt>
          <cx:pt idx="485">36</cx:pt>
          <cx:pt idx="486">44</cx:pt>
          <cx:pt idx="487">20</cx:pt>
          <cx:pt idx="488">75</cx:pt>
          <cx:pt idx="489">56</cx:pt>
          <cx:pt idx="490">53</cx:pt>
          <cx:pt idx="491">80</cx:pt>
          <cx:pt idx="492">16</cx:pt>
          <cx:pt idx="493">30</cx:pt>
          <cx:pt idx="494">54</cx:pt>
          <cx:pt idx="495">49</cx:pt>
          <cx:pt idx="496">31</cx:pt>
          <cx:pt idx="497">73</cx:pt>
          <cx:pt idx="498">38</cx:pt>
          <cx:pt idx="499">25</cx:pt>
          <cx:pt idx="500">45</cx:pt>
          <cx:pt idx="501">23</cx:pt>
          <cx:pt idx="502">30</cx:pt>
          <cx:pt idx="503">46</cx:pt>
          <cx:pt idx="504">52</cx:pt>
          <cx:pt idx="505">70</cx:pt>
          <cx:pt idx="506">50</cx:pt>
          <cx:pt idx="507">25</cx:pt>
          <cx:pt idx="508">59</cx:pt>
          <cx:pt idx="509">52</cx:pt>
          <cx:pt idx="510">59</cx:pt>
          <cx:pt idx="511">54</cx:pt>
          <cx:pt idx="512">63</cx:pt>
          <cx:pt idx="513">59</cx:pt>
          <cx:pt idx="514">87</cx:pt>
          <cx:pt idx="515">56</cx:pt>
          <cx:pt idx="516">48</cx:pt>
          <cx:pt idx="517">48</cx:pt>
          <cx:pt idx="518">61</cx:pt>
          <cx:pt idx="519">77</cx:pt>
          <cx:pt idx="520">39</cx:pt>
          <cx:pt idx="521">67</cx:pt>
          <cx:pt idx="522">61</cx:pt>
          <cx:pt idx="523">45</cx:pt>
          <cx:pt idx="524">57</cx:pt>
          <cx:pt idx="525">72</cx:pt>
          <cx:pt idx="526">30</cx:pt>
          <cx:pt idx="527">76</cx:pt>
          <cx:pt idx="528">19</cx:pt>
          <cx:pt idx="529">74</cx:pt>
          <cx:pt idx="530">30</cx:pt>
          <cx:pt idx="531">49</cx:pt>
          <cx:pt idx="532">62</cx:pt>
          <cx:pt idx="533">23</cx:pt>
          <cx:pt idx="534">62</cx:pt>
          <cx:pt idx="535">42</cx:pt>
          <cx:pt idx="536">39</cx:pt>
          <cx:pt idx="537">56</cx:pt>
          <cx:pt idx="538">64</cx:pt>
          <cx:pt idx="539">65</cx:pt>
          <cx:pt idx="540">46</cx:pt>
          <cx:pt idx="541">24</cx:pt>
          <cx:pt idx="542">38</cx:pt>
          <cx:pt idx="543">51</cx:pt>
          <cx:pt idx="544">73</cx:pt>
          <cx:pt idx="545">54</cx:pt>
          <cx:pt idx="546">73</cx:pt>
          <cx:pt idx="547">47</cx:pt>
          <cx:pt idx="548">59</cx:pt>
          <cx:pt idx="549">30</cx:pt>
          <cx:pt idx="550">35</cx:pt>
          <cx:pt idx="551">84</cx:pt>
          <cx:pt idx="552">40</cx:pt>
          <cx:pt idx="553">66</cx:pt>
          <cx:pt idx="554">69</cx:pt>
          <cx:pt idx="555">52</cx:pt>
          <cx:pt idx="556">46</cx:pt>
          <cx:pt idx="557">66</cx:pt>
          <cx:pt idx="558">45</cx:pt>
          <cx:pt idx="559">56</cx:pt>
          <cx:pt idx="560">67</cx:pt>
          <cx:pt idx="561">45</cx:pt>
          <cx:pt idx="562">63</cx:pt>
          <cx:pt idx="563">52</cx:pt>
          <cx:pt idx="564">60</cx:pt>
          <cx:pt idx="565">30</cx:pt>
          <cx:pt idx="566">70</cx:pt>
          <cx:pt idx="567">70</cx:pt>
          <cx:pt idx="568">54</cx:pt>
          <cx:pt idx="569">68</cx:pt>
          <cx:pt idx="570">28</cx:pt>
          <cx:pt idx="571">71</cx:pt>
          <cx:pt idx="572">65</cx:pt>
          <cx:pt idx="573">64</cx:pt>
          <cx:pt idx="574">54</cx:pt>
          <cx:pt idx="575">65</cx:pt>
          <cx:pt idx="576">19</cx:pt>
          <cx:pt idx="577">16</cx:pt>
          <cx:pt idx="578">49</cx:pt>
          <cx:pt idx="579">49</cx:pt>
          <cx:pt idx="580">51</cx:pt>
          <cx:pt idx="581">77</cx:pt>
          <cx:pt idx="582">48</cx:pt>
          <cx:pt idx="583">60</cx:pt>
          <cx:pt idx="584">23</cx:pt>
          <cx:pt idx="585">40</cx:pt>
          <cx:pt idx="586">64</cx:pt>
          <cx:pt idx="587">38</cx:pt>
          <cx:pt idx="588">34</cx:pt>
          <cx:pt idx="589">71</cx:pt>
          <cx:pt idx="590">79</cx:pt>
          <cx:pt idx="591">40</cx:pt>
          <cx:pt idx="592">64</cx:pt>
          <cx:pt idx="593">64</cx:pt>
          <cx:pt idx="594">80</cx:pt>
          <cx:pt idx="595">62</cx:pt>
          <cx:pt idx="596">66</cx:pt>
          <cx:pt idx="597">59</cx:pt>
          <cx:pt idx="598">68</cx:pt>
          <cx:pt idx="599">63</cx:pt>
          <cx:pt idx="600">52</cx:pt>
          <cx:pt idx="601">52</cx:pt>
          <cx:pt idx="602">29</cx:pt>
          <cx:pt idx="603">38</cx:pt>
          <cx:pt idx="604">63</cx:pt>
          <cx:pt idx="605">24</cx:pt>
          <cx:pt idx="606">58</cx:pt>
          <cx:pt idx="607">75</cx:pt>
          <cx:pt idx="608">46</cx:pt>
          <cx:pt idx="609">61</cx:pt>
          <cx:pt idx="610">19</cx:pt>
          <cx:pt idx="611">49</cx:pt>
          <cx:pt idx="612">58</cx:pt>
          <cx:pt idx="613">69</cx:pt>
          <cx:pt idx="614">50</cx:pt>
          <cx:pt idx="615">22</cx:pt>
          <cx:pt idx="616">52</cx:pt>
          <cx:pt idx="617">53</cx:pt>
          <cx:pt idx="618">45</cx:pt>
          <cx:pt idx="619">64</cx:pt>
          <cx:pt idx="620">38</cx:pt>
          <cx:pt idx="621">31</cx:pt>
          <cx:pt idx="622">39</cx:pt>
          <cx:pt idx="623">72</cx:pt>
          <cx:pt idx="624">20</cx:pt>
          <cx:pt idx="625">18</cx:pt>
          <cx:pt idx="626">32</cx:pt>
          <cx:pt idx="627">48</cx:pt>
          <cx:pt idx="628">47</cx:pt>
          <cx:pt idx="629">19</cx:pt>
          <cx:pt idx="630">66</cx:pt>
          <cx:pt idx="631">21</cx:pt>
          <cx:pt idx="632">61</cx:pt>
          <cx:pt idx="633">63</cx:pt>
          <cx:pt idx="634">35</cx:pt>
          <cx:pt idx="635">56</cx:pt>
          <cx:pt idx="636">51</cx:pt>
          <cx:pt idx="637">38</cx:pt>
          <cx:pt idx="638">69</cx:pt>
          <cx:pt idx="639">45</cx:pt>
          <cx:pt idx="640">48</cx:pt>
          <cx:pt idx="641">53</cx:pt>
          <cx:pt idx="642">68</cx:pt>
          <cx:pt idx="643">53</cx:pt>
          <cx:pt idx="644">61</cx:pt>
          <cx:pt idx="645">21</cx:pt>
          <cx:pt idx="646">40</cx:pt>
          <cx:pt idx="647">57</cx:pt>
          <cx:pt idx="648">56</cx:pt>
          <cx:pt idx="649">34</cx:pt>
          <cx:pt idx="650">41</cx:pt>
          <cx:pt idx="651">66</cx:pt>
          <cx:pt idx="652">79</cx:pt>
          <cx:pt idx="653">74</cx:pt>
          <cx:pt idx="654">72</cx:pt>
          <cx:pt idx="655">24</cx:pt>
          <cx:pt idx="656">62</cx:pt>
          <cx:pt idx="657">45</cx:pt>
          <cx:pt idx="658">28</cx:pt>
          <cx:pt idx="659">52</cx:pt>
          <cx:pt idx="660">46</cx:pt>
          <cx:pt idx="661">24</cx:pt>
          <cx:pt idx="662">50</cx:pt>
          <cx:pt idx="663">43</cx:pt>
          <cx:pt idx="664">66</cx:pt>
          <cx:pt idx="665">54</cx:pt>
          <cx:pt idx="666">69</cx:pt>
          <cx:pt idx="667">34</cx:pt>
          <cx:pt idx="668">35</cx:pt>
          <cx:pt idx="669">22</cx:pt>
          <cx:pt idx="670">61</cx:pt>
          <cx:pt idx="671">26</cx:pt>
          <cx:pt idx="672">56</cx:pt>
          <cx:pt idx="673">57</cx:pt>
          <cx:pt idx="674">21</cx:pt>
          <cx:pt idx="675">32</cx:pt>
          <cx:pt idx="676">55</cx:pt>
          <cx:pt idx="677">52</cx:pt>
          <cx:pt idx="678">51</cx:pt>
          <cx:pt idx="679">37</cx:pt>
          <cx:pt idx="680">72</cx:pt>
          <cx:pt idx="681">39</cx:pt>
          <cx:pt idx="682">16</cx:pt>
          <cx:pt idx="683">29</cx:pt>
          <cx:pt idx="684">55</cx:pt>
          <cx:pt idx="685">68</cx:pt>
          <cx:pt idx="686">57</cx:pt>
          <cx:pt idx="687">52</cx:pt>
          <cx:pt idx="688">58</cx:pt>
          <cx:pt idx="689">40</cx:pt>
          <cx:pt idx="690">57</cx:pt>
          <cx:pt idx="691">28</cx:pt>
          <cx:pt idx="692">40</cx:pt>
          <cx:pt idx="693">58</cx:pt>
          <cx:pt idx="694">53</cx:pt>
          <cx:pt idx="695">23</cx:pt>
          <cx:pt idx="696">30</cx:pt>
          <cx:pt idx="697">57</cx:pt>
          <cx:pt idx="698">57</cx:pt>
          <cx:pt idx="699">29</cx:pt>
          <cx:pt idx="700">48</cx:pt>
          <cx:pt idx="701">44</cx:pt>
          <cx:pt idx="702">77</cx:pt>
          <cx:pt idx="703">20</cx:pt>
          <cx:pt idx="704">51</cx:pt>
          <cx:pt idx="705">52</cx:pt>
          <cx:pt idx="706">60</cx:pt>
          <cx:pt idx="707">70</cx:pt>
          <cx:pt idx="708">44</cx:pt>
          <cx:pt idx="709">76</cx:pt>
          <cx:pt idx="710">65</cx:pt>
          <cx:pt idx="711">32</cx:pt>
          <cx:pt idx="712">43</cx:pt>
          <cx:pt idx="713">76</cx:pt>
          <cx:pt idx="714">49</cx:pt>
          <cx:pt idx="715">50</cx:pt>
          <cx:pt idx="716">22</cx:pt>
          <cx:pt idx="717">34</cx:pt>
          <cx:pt idx="718">44</cx:pt>
          <cx:pt idx="719">65</cx:pt>
          <cx:pt idx="720">50</cx:pt>
          <cx:pt idx="721">47</cx:pt>
          <cx:pt idx="722">71</cx:pt>
          <cx:pt idx="723">58</cx:pt>
          <cx:pt idx="724">54</cx:pt>
          <cx:pt idx="725">47</cx:pt>
          <cx:pt idx="726">29</cx:pt>
          <cx:pt idx="727">76</cx:pt>
          <cx:pt idx="728">23</cx:pt>
          <cx:pt idx="729">81</cx:pt>
          <cx:pt idx="730">40</cx:pt>
          <cx:pt idx="731">42</cx:pt>
          <cx:pt idx="732">36</cx:pt>
          <cx:pt idx="733">46</cx:pt>
          <cx:pt idx="734">41</cx:pt>
          <cx:pt idx="735">22</cx:pt>
          <cx:pt idx="736">26</cx:pt>
          <cx:pt idx="737">63</cx:pt>
          <cx:pt idx="738">54</cx:pt>
          <cx:pt idx="739">55</cx:pt>
          <cx:pt idx="740">29</cx:pt>
          <cx:pt idx="741">65</cx:pt>
          <cx:pt idx="742">57</cx:pt>
          <cx:pt idx="743">33</cx:pt>
          <cx:pt idx="744">71</cx:pt>
          <cx:pt idx="745">29</cx:pt>
          <cx:pt idx="746">19</cx:pt>
          <cx:pt idx="747">42</cx:pt>
          <cx:pt idx="748">49</cx:pt>
          <cx:pt idx="749">57</cx:pt>
          <cx:pt idx="750">62</cx:pt>
          <cx:pt idx="751">47</cx:pt>
          <cx:pt idx="752">89</cx:pt>
          <cx:pt idx="753">67</cx:pt>
          <cx:pt idx="754">66</cx:pt>
          <cx:pt idx="755">54</cx:pt>
          <cx:pt idx="756">30</cx:pt>
          <cx:pt idx="757">68</cx:pt>
          <cx:pt idx="758">22</cx:pt>
          <cx:pt idx="759">86</cx:pt>
          <cx:pt idx="760">60</cx:pt>
          <cx:pt idx="761">63</cx:pt>
          <cx:pt idx="762">76</cx:pt>
          <cx:pt idx="763">69</cx:pt>
          <cx:pt idx="764">50</cx:pt>
          <cx:pt idx="765">32</cx:pt>
          <cx:pt idx="766">68</cx:pt>
          <cx:pt idx="767">69</cx:pt>
          <cx:pt idx="768">44</cx:pt>
          <cx:pt idx="769">67</cx:pt>
          <cx:pt idx="770">33</cx:pt>
          <cx:pt idx="771">34</cx:pt>
          <cx:pt idx="772">77</cx:pt>
          <cx:pt idx="773">51</cx:pt>
          <cx:pt idx="774">52</cx:pt>
          <cx:pt idx="775">55</cx:pt>
          <cx:pt idx="776">52</cx:pt>
          <cx:pt idx="777">25</cx:pt>
          <cx:pt idx="778">62</cx:pt>
          <cx:pt idx="779">35</cx:pt>
          <cx:pt idx="780">37</cx:pt>
          <cx:pt idx="781">36</cx:pt>
          <cx:pt idx="782">65</cx:pt>
          <cx:pt idx="783">63</cx:pt>
          <cx:pt idx="784">48</cx:pt>
          <cx:pt idx="785">87</cx:pt>
          <cx:pt idx="786">34</cx:pt>
          <cx:pt idx="787">69</cx:pt>
          <cx:pt idx="788">39</cx:pt>
          <cx:pt idx="789">56</cx:pt>
          <cx:pt idx="790">58</cx:pt>
          <cx:pt idx="791">81</cx:pt>
          <cx:pt idx="792">29</cx:pt>
          <cx:pt idx="793">67</cx:pt>
          <cx:pt idx="794">70</cx:pt>
          <cx:pt idx="795">59</cx:pt>
          <cx:pt idx="796">63</cx:pt>
          <cx:pt idx="797">77</cx:pt>
          <cx:pt idx="798">56</cx:pt>
          <cx:pt idx="799">60</cx:pt>
          <cx:pt idx="800">51</cx:pt>
          <cx:pt idx="801">73</cx:pt>
          <cx:pt idx="802">59</cx:pt>
          <cx:pt idx="803">52</cx:pt>
          <cx:pt idx="804">57</cx:pt>
          <cx:pt idx="805">53</cx:pt>
          <cx:pt idx="806">27</cx:pt>
          <cx:pt idx="807">54</cx:pt>
          <cx:pt idx="808">75</cx:pt>
          <cx:pt idx="809">51</cx:pt>
          <cx:pt idx="810">40</cx:pt>
          <cx:pt idx="811">21</cx:pt>
          <cx:pt idx="812">50</cx:pt>
          <cx:pt idx="813">62</cx:pt>
          <cx:pt idx="814">60</cx:pt>
          <cx:pt idx="815">29</cx:pt>
          <cx:pt idx="816">26</cx:pt>
          <cx:pt idx="817">59</cx:pt>
          <cx:pt idx="818">49</cx:pt>
          <cx:pt idx="819">66</cx:pt>
          <cx:pt idx="820">22</cx:pt>
          <cx:pt idx="821">68</cx:pt>
          <cx:pt idx="822">70</cx:pt>
          <cx:pt idx="823">45</cx:pt>
          <cx:pt idx="824">77</cx:pt>
          <cx:pt idx="825">55</cx:pt>
          <cx:pt idx="826">40</cx:pt>
          <cx:pt idx="827">36</cx:pt>
          <cx:pt idx="828">53</cx:pt>
          <cx:pt idx="829">27</cx:pt>
          <cx:pt idx="830">55</cx:pt>
          <cx:pt idx="831">66</cx:pt>
          <cx:pt idx="832">48</cx:pt>
          <cx:pt idx="833">33</cx:pt>
          <cx:pt idx="834">34</cx:pt>
          <cx:pt idx="835">33</cx:pt>
          <cx:pt idx="836">58</cx:pt>
          <cx:pt idx="837">41</cx:pt>
          <cx:pt idx="838">52</cx:pt>
          <cx:pt idx="839">36</cx:pt>
          <cx:pt idx="840">25</cx:pt>
          <cx:pt idx="841">58</cx:pt>
          <cx:pt idx="842">23</cx:pt>
          <cx:pt idx="843">56</cx:pt>
          <cx:pt idx="844">42</cx:pt>
          <cx:pt idx="845">56</cx:pt>
          <cx:pt idx="846">78</cx:pt>
          <cx:pt idx="847">44</cx:pt>
          <cx:pt idx="848">25</cx:pt>
          <cx:pt idx="849">22</cx:pt>
          <cx:pt idx="850">53</cx:pt>
          <cx:pt idx="851">50</cx:pt>
          <cx:pt idx="852">64</cx:pt>
          <cx:pt idx="853">39</cx:pt>
          <cx:pt idx="854">54</cx:pt>
          <cx:pt idx="855">36</cx:pt>
          <cx:pt idx="856">30</cx:pt>
          <cx:pt idx="857">66</cx:pt>
          <cx:pt idx="858">21</cx:pt>
          <cx:pt idx="859">44</cx:pt>
          <cx:pt idx="860">71</cx:pt>
          <cx:pt idx="861">53</cx:pt>
          <cx:pt idx="862">19</cx:pt>
          <cx:pt idx="863">56</cx:pt>
          <cx:pt idx="864">62</cx:pt>
          <cx:pt idx="865">57</cx:pt>
          <cx:pt idx="866">63</cx:pt>
          <cx:pt idx="867">37</cx:pt>
          <cx:pt idx="868">53</cx:pt>
          <cx:pt idx="869">26</cx:pt>
          <cx:pt idx="870">61</cx:pt>
          <cx:pt idx="871">26</cx:pt>
          <cx:pt idx="872">60</cx:pt>
          <cx:pt idx="873">28</cx:pt>
          <cx:pt idx="874">55</cx:pt>
          <cx:pt idx="875">29</cx:pt>
          <cx:pt idx="876">71</cx:pt>
          <cx:pt idx="877">21</cx:pt>
          <cx:pt idx="878">74</cx:pt>
          <cx:pt idx="879">45</cx:pt>
          <cx:pt idx="880">28</cx:pt>
          <cx:pt idx="881">34</cx:pt>
          <cx:pt idx="882">61</cx:pt>
          <cx:pt idx="883">56</cx:pt>
          <cx:pt idx="884">27</cx:pt>
          <cx:pt idx="885">39</cx:pt>
          <cx:pt idx="886">40</cx:pt>
          <cx:pt idx="887">24</cx:pt>
          <cx:pt idx="888">46</cx:pt>
          <cx:pt idx="889">60</cx:pt>
          <cx:pt idx="890">20</cx:pt>
          <cx:pt idx="891">33</cx:pt>
          <cx:pt idx="892">37</cx:pt>
          <cx:pt idx="893">62</cx:pt>
          <cx:pt idx="894">47</cx:pt>
          <cx:pt idx="895">48</cx:pt>
          <cx:pt idx="896">43</cx:pt>
          <cx:pt idx="897">60</cx:pt>
          <cx:pt idx="898">81</cx:pt>
          <cx:pt idx="899">42</cx:pt>
          <cx:pt idx="900">65</cx:pt>
          <cx:pt idx="901">34</cx:pt>
          <cx:pt idx="902">46</cx:pt>
          <cx:pt idx="903">43</cx:pt>
          <cx:pt idx="904">46</cx:pt>
          <cx:pt idx="905">50</cx:pt>
          <cx:pt idx="906">46</cx:pt>
          <cx:pt idx="907">16</cx:pt>
          <cx:pt idx="908">50</cx:pt>
          <cx:pt idx="909">32</cx:pt>
          <cx:pt idx="910">78</cx:pt>
          <cx:pt idx="911">56</cx:pt>
          <cx:pt idx="912">60</cx:pt>
          <cx:pt idx="913">73</cx:pt>
          <cx:pt idx="914">51</cx:pt>
          <cx:pt idx="915">34</cx:pt>
          <cx:pt idx="916">37</cx:pt>
          <cx:pt idx="917">59</cx:pt>
          <cx:pt idx="918">27</cx:pt>
          <cx:pt idx="919">20</cx:pt>
          <cx:pt idx="920">79</cx:pt>
          <cx:pt idx="921">65</cx:pt>
          <cx:pt idx="922">59</cx:pt>
          <cx:pt idx="923">60</cx:pt>
          <cx:pt idx="924">63</cx:pt>
          <cx:pt idx="925">24</cx:pt>
          <cx:pt idx="926">82</cx:pt>
          <cx:pt idx="927">46</cx:pt>
          <cx:pt idx="928">29</cx:pt>
          <cx:pt idx="929">74</cx:pt>
          <cx:pt idx="930">80</cx:pt>
          <cx:pt idx="931">66</cx:pt>
          <cx:pt idx="932">42</cx:pt>
          <cx:pt idx="933">19</cx:pt>
          <cx:pt idx="934">29</cx:pt>
          <cx:pt idx="935">45</cx:pt>
          <cx:pt idx="936">52</cx:pt>
          <cx:pt idx="937">65</cx:pt>
          <cx:pt idx="938">32</cx:pt>
          <cx:pt idx="939">60</cx:pt>
          <cx:pt idx="940">33</cx:pt>
          <cx:pt idx="941">66</cx:pt>
          <cx:pt idx="942">59</cx:pt>
          <cx:pt idx="943">41</cx:pt>
          <cx:pt idx="944">75</cx:pt>
          <cx:pt idx="945">59</cx:pt>
          <cx:pt idx="946">45</cx:pt>
          <cx:pt idx="947">70</cx:pt>
          <cx:pt idx="948">62</cx:pt>
          <cx:pt idx="949">71</cx:pt>
          <cx:pt idx="950">31</cx:pt>
          <cx:pt idx="951">64</cx:pt>
          <cx:pt idx="952">40</cx:pt>
          <cx:pt idx="953">69</cx:pt>
          <cx:pt idx="954">59</cx:pt>
          <cx:pt idx="955">57</cx:pt>
          <cx:pt idx="956">77</cx:pt>
          <cx:pt idx="957">73</cx:pt>
          <cx:pt idx="958">66</cx:pt>
          <cx:pt idx="959">26</cx:pt>
          <cx:pt idx="960">42</cx:pt>
          <cx:pt idx="961">26</cx:pt>
          <cx:pt idx="962">51</cx:pt>
          <cx:pt idx="963">38</cx:pt>
          <cx:pt idx="964">27</cx:pt>
          <cx:pt idx="965">46</cx:pt>
          <cx:pt idx="966">29</cx:pt>
          <cx:pt idx="967">30</cx:pt>
          <cx:pt idx="968">32</cx:pt>
          <cx:pt idx="969">34</cx:pt>
          <cx:pt idx="970">68</cx:pt>
          <cx:pt idx="971">40</cx:pt>
          <cx:pt idx="972">19</cx:pt>
          <cx:pt idx="973">35</cx:pt>
          <cx:pt idx="974">67</cx:pt>
          <cx:pt idx="975">75</cx:pt>
          <cx:pt idx="976">77</cx:pt>
          <cx:pt idx="977">52</cx:pt>
          <cx:pt idx="978">47</cx:pt>
          <cx:pt idx="979">35</cx:pt>
          <cx:pt idx="980">29</cx:pt>
          <cx:pt idx="981">59</cx:pt>
          <cx:pt idx="982">33</cx:pt>
          <cx:pt idx="983">69</cx:pt>
          <cx:pt idx="984">58</cx:pt>
          <cx:pt idx="985">40</cx:pt>
          <cx:pt idx="986">54</cx:pt>
          <cx:pt idx="987">72</cx:pt>
          <cx:pt idx="988">54</cx:pt>
          <cx:pt idx="989">76</cx:pt>
          <cx:pt idx="990">17</cx:pt>
          <cx:pt idx="991">86</cx:pt>
          <cx:pt idx="992">49</cx:pt>
          <cx:pt idx="993">22</cx:pt>
          <cx:pt idx="994">67</cx:pt>
          <cx:pt idx="995">44</cx:pt>
          <cx:pt idx="996">19</cx:pt>
          <cx:pt idx="997">65</cx:pt>
          <cx:pt idx="998">57</cx:pt>
          <cx:pt idx="999">37</cx:pt>
          <cx:pt idx="1000">39</cx:pt>
          <cx:pt idx="1001">49</cx:pt>
          <cx:pt idx="1002">59</cx:pt>
          <cx:pt idx="1003">28</cx:pt>
          <cx:pt idx="1004">34</cx:pt>
          <cx:pt idx="1005">29</cx:pt>
          <cx:pt idx="1006">30</cx:pt>
          <cx:pt idx="1007">48</cx:pt>
          <cx:pt idx="1008">66</cx:pt>
          <cx:pt idx="1009">52</cx:pt>
          <cx:pt idx="1010">57</cx:pt>
          <cx:pt idx="1011">72</cx:pt>
          <cx:pt idx="1012">35</cx:pt>
          <cx:pt idx="1013">45</cx:pt>
          <cx:pt idx="1014">51</cx:pt>
          <cx:pt idx="1015">44</cx:pt>
          <cx:pt idx="1016">65</cx:pt>
          <cx:pt idx="1017">69</cx:pt>
          <cx:pt idx="1018">51</cx:pt>
          <cx:pt idx="1019">43</cx:pt>
          <cx:pt idx="1020">43</cx:pt>
          <cx:pt idx="1021">41</cx:pt>
          <cx:pt idx="1022">73</cx:pt>
          <cx:pt idx="1023">28</cx:pt>
          <cx:pt idx="1024">62</cx:pt>
          <cx:pt idx="1025">75</cx:pt>
          <cx:pt idx="1026">26</cx:pt>
          <cx:pt idx="1027">20</cx:pt>
          <cx:pt idx="1028">29</cx:pt>
          <cx:pt idx="1029">22</cx:pt>
          <cx:pt idx="1030">65</cx:pt>
          <cx:pt idx="1031">43</cx:pt>
          <cx:pt idx="1032">60</cx:pt>
          <cx:pt idx="1033">39</cx:pt>
          <cx:pt idx="1034">28</cx:pt>
          <cx:pt idx="1035">48</cx:pt>
          <cx:pt idx="1036">55</cx:pt>
          <cx:pt idx="1037">37</cx:pt>
          <cx:pt idx="1038">28</cx:pt>
          <cx:pt idx="1039">50</cx:pt>
          <cx:pt idx="1040">34</cx:pt>
          <cx:pt idx="1041">24</cx:pt>
          <cx:pt idx="1042">58</cx:pt>
          <cx:pt idx="1043">58</cx:pt>
          <cx:pt idx="1044">32</cx:pt>
          <cx:pt idx="1045">37</cx:pt>
          <cx:pt idx="1046">62</cx:pt>
          <cx:pt idx="1047">46</cx:pt>
          <cx:pt idx="1048">36</cx:pt>
          <cx:pt idx="1049">50</cx:pt>
          <cx:pt idx="1050">69</cx:pt>
          <cx:pt idx="1051">68</cx:pt>
          <cx:pt idx="1052">58</cx:pt>
          <cx:pt idx="1053">25</cx:pt>
          <cx:pt idx="1054">69</cx:pt>
          <cx:pt idx="1055">36</cx:pt>
          <cx:pt idx="1056">27</cx:pt>
          <cx:pt idx="1057">69</cx:pt>
          <cx:pt idx="1058">30</cx:pt>
          <cx:pt idx="1059">35</cx:pt>
          <cx:pt idx="1060">77</cx:pt>
          <cx:pt idx="1061">71</cx:pt>
          <cx:pt idx="1062">57</cx:pt>
          <cx:pt idx="1063">47</cx:pt>
          <cx:pt idx="1064">36</cx:pt>
          <cx:pt idx="1065">49</cx:pt>
          <cx:pt idx="1066">18</cx:pt>
          <cx:pt idx="1067">23</cx:pt>
          <cx:pt idx="1068">70</cx:pt>
          <cx:pt idx="1069">50</cx:pt>
          <cx:pt idx="1070">27</cx:pt>
          <cx:pt idx="1071">16</cx:pt>
          <cx:pt idx="1072">28</cx:pt>
          <cx:pt idx="1073">75</cx:pt>
          <cx:pt idx="1074">55</cx:pt>
          <cx:pt idx="1075">36</cx:pt>
          <cx:pt idx="1076">54</cx:pt>
          <cx:pt idx="1077">52</cx:pt>
          <cx:pt idx="1078">59</cx:pt>
          <cx:pt idx="1079">42</cx:pt>
          <cx:pt idx="1080">42</cx:pt>
          <cx:pt idx="1081">79</cx:pt>
          <cx:pt idx="1082">87</cx:pt>
          <cx:pt idx="1083">76</cx:pt>
          <cx:pt idx="1084">47</cx:pt>
          <cx:pt idx="1085">70</cx:pt>
          <cx:pt idx="1086">78</cx:pt>
          <cx:pt idx="1087">41</cx:pt>
          <cx:pt idx="1088">24</cx:pt>
          <cx:pt idx="1089">23</cx:pt>
          <cx:pt idx="1090">76</cx:pt>
          <cx:pt idx="1091">75</cx:pt>
          <cx:pt idx="1092">27</cx:pt>
          <cx:pt idx="1093">57</cx:pt>
          <cx:pt idx="1094">54</cx:pt>
          <cx:pt idx="1095">76</cx:pt>
          <cx:pt idx="1096">60</cx:pt>
          <cx:pt idx="1097">29</cx:pt>
          <cx:pt idx="1098">47</cx:pt>
          <cx:pt idx="1099">44</cx:pt>
          <cx:pt idx="1100">49</cx:pt>
          <cx:pt idx="1101">38</cx:pt>
          <cx:pt idx="1102">65</cx:pt>
          <cx:pt idx="1103">47</cx:pt>
          <cx:pt idx="1104">22</cx:pt>
          <cx:pt idx="1105">65</cx:pt>
          <cx:pt idx="1106">56</cx:pt>
          <cx:pt idx="1107">41</cx:pt>
          <cx:pt idx="1108">58</cx:pt>
          <cx:pt idx="1109">75</cx:pt>
          <cx:pt idx="1110">78</cx:pt>
          <cx:pt idx="1111">22</cx:pt>
          <cx:pt idx="1112">77</cx:pt>
          <cx:pt idx="1113">85</cx:pt>
          <cx:pt idx="1114">23</cx:pt>
          <cx:pt idx="1115">80</cx:pt>
          <cx:pt idx="1116">51</cx:pt>
          <cx:pt idx="1117">47</cx:pt>
          <cx:pt idx="1118">16</cx:pt>
          <cx:pt idx="1119">79</cx:pt>
          <cx:pt idx="1120">30</cx:pt>
          <cx:pt idx="1121">59</cx:pt>
          <cx:pt idx="1122">27</cx:pt>
          <cx:pt idx="1123">19</cx:pt>
          <cx:pt idx="1124">51</cx:pt>
          <cx:pt idx="1125">50</cx:pt>
          <cx:pt idx="1126">28</cx:pt>
          <cx:pt idx="1127">79</cx:pt>
          <cx:pt idx="1128">42</cx:pt>
          <cx:pt idx="1129">49</cx:pt>
          <cx:pt idx="1130">19</cx:pt>
          <cx:pt idx="1131">36</cx:pt>
          <cx:pt idx="1132">39</cx:pt>
          <cx:pt idx="1133">19</cx:pt>
          <cx:pt idx="1134">56</cx:pt>
          <cx:pt idx="1135">46</cx:pt>
          <cx:pt idx="1136">26</cx:pt>
          <cx:pt idx="1137">62</cx:pt>
          <cx:pt idx="1138">60</cx:pt>
          <cx:pt idx="1139">34</cx:pt>
          <cx:pt idx="1140">22</cx:pt>
          <cx:pt idx="1141">66</cx:pt>
          <cx:pt idx="1142">37</cx:pt>
          <cx:pt idx="1143">56</cx:pt>
          <cx:pt idx="1144">87</cx:pt>
          <cx:pt idx="1145">66</cx:pt>
          <cx:pt idx="1146">33</cx:pt>
          <cx:pt idx="1147">34</cx:pt>
          <cx:pt idx="1148">48</cx:pt>
          <cx:pt idx="1149">59</cx:pt>
          <cx:pt idx="1150">44</cx:pt>
          <cx:pt idx="1151">71</cx:pt>
          <cx:pt idx="1152">43</cx:pt>
          <cx:pt idx="1153">32</cx:pt>
          <cx:pt idx="1154">49</cx:pt>
          <cx:pt idx="1155">60</cx:pt>
          <cx:pt idx="1156">66</cx:pt>
          <cx:pt idx="1157">66</cx:pt>
          <cx:pt idx="1158">58</cx:pt>
          <cx:pt idx="1159">27</cx:pt>
          <cx:pt idx="1160">27</cx:pt>
          <cx:pt idx="1161">44</cx:pt>
          <cx:pt idx="1162">42</cx:pt>
          <cx:pt idx="1163">67</cx:pt>
          <cx:pt idx="1164">66</cx:pt>
          <cx:pt idx="1165">64</cx:pt>
          <cx:pt idx="1166">69</cx:pt>
          <cx:pt idx="1167">28</cx:pt>
          <cx:pt idx="1168">37</cx:pt>
          <cx:pt idx="1169">38</cx:pt>
          <cx:pt idx="1170">56</cx:pt>
          <cx:pt idx="1171">35</cx:pt>
          <cx:pt idx="1172">79</cx:pt>
          <cx:pt idx="1173">40</cx:pt>
          <cx:pt idx="1174">51</cx:pt>
          <cx:pt idx="1175">45</cx:pt>
          <cx:pt idx="1176">80</cx:pt>
          <cx:pt idx="1177">64</cx:pt>
          <cx:pt idx="1178">59</cx:pt>
          <cx:pt idx="1179">62</cx:pt>
          <cx:pt idx="1180">48</cx:pt>
          <cx:pt idx="1181">28</cx:pt>
          <cx:pt idx="1182">83</cx:pt>
          <cx:pt idx="1183">69</cx:pt>
          <cx:pt idx="1184">49</cx:pt>
          <cx:pt idx="1185">58</cx:pt>
          <cx:pt idx="1186">66</cx:pt>
          <cx:pt idx="1187">35</cx:pt>
          <cx:pt idx="1188">57</cx:pt>
          <cx:pt idx="1189">68</cx:pt>
          <cx:pt idx="1190">44</cx:pt>
          <cx:pt idx="1191">52</cx:pt>
          <cx:pt idx="1192">40</cx:pt>
          <cx:pt idx="1193">25</cx:pt>
          <cx:pt idx="1194">55</cx:pt>
          <cx:pt idx="1195">70</cx:pt>
          <cx:pt idx="1196">53</cx:pt>
          <cx:pt idx="1197">23</cx:pt>
          <cx:pt idx="1198">79</cx:pt>
          <cx:pt idx="1199">52</cx:pt>
          <cx:pt idx="1200">58</cx:pt>
          <cx:pt idx="1201">55</cx:pt>
          <cx:pt idx="1202">35</cx:pt>
          <cx:pt idx="1203">55</cx:pt>
          <cx:pt idx="1204">65</cx:pt>
          <cx:pt idx="1205">21</cx:pt>
          <cx:pt idx="1206">50</cx:pt>
          <cx:pt idx="1207">81</cx:pt>
          <cx:pt idx="1208">32</cx:pt>
          <cx:pt idx="1209">31</cx:pt>
          <cx:pt idx="1210">43</cx:pt>
          <cx:pt idx="1211">57</cx:pt>
          <cx:pt idx="1212">27</cx:pt>
          <cx:pt idx="1213">56</cx:pt>
          <cx:pt idx="1214">54</cx:pt>
          <cx:pt idx="1215">22</cx:pt>
          <cx:pt idx="1216">30</cx:pt>
          <cx:pt idx="1217">62</cx:pt>
          <cx:pt idx="1218">49</cx:pt>
          <cx:pt idx="1219">52</cx:pt>
          <cx:pt idx="1220">55</cx:pt>
          <cx:pt idx="1221">21</cx:pt>
          <cx:pt idx="1222">42</cx:pt>
          <cx:pt idx="1223">44</cx:pt>
          <cx:pt idx="1224">64</cx:pt>
          <cx:pt idx="1225">80</cx:pt>
          <cx:pt idx="1226">31</cx:pt>
          <cx:pt idx="1227">20</cx:pt>
          <cx:pt idx="1228">51</cx:pt>
          <cx:pt idx="1229">42</cx:pt>
          <cx:pt idx="1230">30</cx:pt>
          <cx:pt idx="1231">58</cx:pt>
          <cx:pt idx="1232">44</cx:pt>
          <cx:pt idx="1233">44</cx:pt>
          <cx:pt idx="1234">69</cx:pt>
          <cx:pt idx="1235">64</cx:pt>
          <cx:pt idx="1236">42</cx:pt>
          <cx:pt idx="1237">72</cx:pt>
          <cx:pt idx="1238">60</cx:pt>
          <cx:pt idx="1239">81</cx:pt>
          <cx:pt idx="1240">66</cx:pt>
          <cx:pt idx="1241">27</cx:pt>
          <cx:pt idx="1242">29</cx:pt>
          <cx:pt idx="1243">67</cx:pt>
          <cx:pt idx="1244">42</cx:pt>
          <cx:pt idx="1245">56</cx:pt>
          <cx:pt idx="1246">28</cx:pt>
          <cx:pt idx="1247">63</cx:pt>
          <cx:pt idx="1248">49</cx:pt>
          <cx:pt idx="1249">52</cx:pt>
          <cx:pt idx="1250">42</cx:pt>
          <cx:pt idx="1251">75</cx:pt>
          <cx:pt idx="1252">41</cx:pt>
          <cx:pt idx="1253">70</cx:pt>
          <cx:pt idx="1254">64</cx:pt>
          <cx:pt idx="1255">25</cx:pt>
          <cx:pt idx="1256">69</cx:pt>
          <cx:pt idx="1257">24</cx:pt>
          <cx:pt idx="1258">46</cx:pt>
          <cx:pt idx="1259">71</cx:pt>
          <cx:pt idx="1260">50</cx:pt>
          <cx:pt idx="1261">78</cx:pt>
          <cx:pt idx="1262">29</cx:pt>
          <cx:pt idx="1263">34</cx:pt>
          <cx:pt idx="1264">62</cx:pt>
          <cx:pt idx="1265">69</cx:pt>
          <cx:pt idx="1266">37</cx:pt>
          <cx:pt idx="1267">52</cx:pt>
          <cx:pt idx="1268">37</cx:pt>
          <cx:pt idx="1269">82</cx:pt>
          <cx:pt idx="1270">53</cx:pt>
          <cx:pt idx="1271">46</cx:pt>
          <cx:pt idx="1272">41</cx:pt>
          <cx:pt idx="1273">22</cx:pt>
          <cx:pt idx="1274">68</cx:pt>
          <cx:pt idx="1275">78</cx:pt>
          <cx:pt idx="1276">29</cx:pt>
          <cx:pt idx="1277">24</cx:pt>
          <cx:pt idx="1278">46</cx:pt>
          <cx:pt idx="1279">82</cx:pt>
          <cx:pt idx="1280">28</cx:pt>
          <cx:pt idx="1281">22</cx:pt>
          <cx:pt idx="1282">19</cx:pt>
          <cx:pt idx="1283">66</cx:pt>
          <cx:pt idx="1284">46</cx:pt>
          <cx:pt idx="1285">34</cx:pt>
          <cx:pt idx="1286">57</cx:pt>
          <cx:pt idx="1287">45</cx:pt>
          <cx:pt idx="1288">46</cx:pt>
          <cx:pt idx="1289">57</cx:pt>
          <cx:pt idx="1290">24</cx:pt>
          <cx:pt idx="1291">55</cx:pt>
          <cx:pt idx="1292">81</cx:pt>
          <cx:pt idx="1293">30</cx:pt>
          <cx:pt idx="1294">58</cx:pt>
          <cx:pt idx="1295">62</cx:pt>
          <cx:pt idx="1296">56</cx:pt>
          <cx:pt idx="1297">38</cx:pt>
          <cx:pt idx="1298">37</cx:pt>
          <cx:pt idx="1299">20</cx:pt>
          <cx:pt idx="1300">54</cx:pt>
          <cx:pt idx="1301">76</cx:pt>
          <cx:pt idx="1302">18</cx:pt>
          <cx:pt idx="1303">33</cx:pt>
          <cx:pt idx="1304">28</cx:pt>
          <cx:pt idx="1305">31</cx:pt>
          <cx:pt idx="1306">46</cx:pt>
          <cx:pt idx="1307">74</cx:pt>
          <cx:pt idx="1308">26</cx:pt>
          <cx:pt idx="1309">49</cx:pt>
          <cx:pt idx="1310">23</cx:pt>
          <cx:pt idx="1311">74</cx:pt>
          <cx:pt idx="1312">80</cx:pt>
          <cx:pt idx="1313">72</cx:pt>
          <cx:pt idx="1314">53</cx:pt>
          <cx:pt idx="1315">57</cx:pt>
          <cx:pt idx="1316">51</cx:pt>
          <cx:pt idx="1317">57</cx:pt>
          <cx:pt idx="1318">62</cx:pt>
          <cx:pt idx="1319">61</cx:pt>
          <cx:pt idx="1320">38</cx:pt>
          <cx:pt idx="1321">41</cx:pt>
          <cx:pt idx="1322">54</cx:pt>
          <cx:pt idx="1323">67</cx:pt>
          <cx:pt idx="1324">64</cx:pt>
          <cx:pt idx="1325">32</cx:pt>
          <cx:pt idx="1326">48</cx:pt>
          <cx:pt idx="1327">53</cx:pt>
          <cx:pt idx="1328">81</cx:pt>
          <cx:pt idx="1329">60</cx:pt>
          <cx:pt idx="1330">44</cx:pt>
          <cx:pt idx="1331">50</cx:pt>
          <cx:pt idx="1332">66</cx:pt>
          <cx:pt idx="1333">52</cx:pt>
          <cx:pt idx="1334">21</cx:pt>
          <cx:pt idx="1335">32</cx:pt>
          <cx:pt idx="1336">49</cx:pt>
          <cx:pt idx="1337">23</cx:pt>
          <cx:pt idx="1338">45</cx:pt>
          <cx:pt idx="1339">71</cx:pt>
          <cx:pt idx="1340">75</cx:pt>
          <cx:pt idx="1341">34</cx:pt>
          <cx:pt idx="1342">46</cx:pt>
          <cx:pt idx="1343">57</cx:pt>
          <cx:pt idx="1344">76</cx:pt>
          <cx:pt idx="1345">69</cx:pt>
          <cx:pt idx="1346">73</cx:pt>
          <cx:pt idx="1347">60</cx:pt>
          <cx:pt idx="1348">43</cx:pt>
          <cx:pt idx="1349">77</cx:pt>
          <cx:pt idx="1350">40</cx:pt>
          <cx:pt idx="1351">21</cx:pt>
          <cx:pt idx="1352">53</cx:pt>
          <cx:pt idx="1353">71</cx:pt>
          <cx:pt idx="1354">29</cx:pt>
          <cx:pt idx="1355">86</cx:pt>
          <cx:pt idx="1356">76</cx:pt>
          <cx:pt idx="1357">81</cx:pt>
          <cx:pt idx="1358">22</cx:pt>
          <cx:pt idx="1359">37</cx:pt>
          <cx:pt idx="1360">78</cx:pt>
          <cx:pt idx="1361">48</cx:pt>
          <cx:pt idx="1362">37</cx:pt>
          <cx:pt idx="1363">48</cx:pt>
          <cx:pt idx="1364">32</cx:pt>
          <cx:pt idx="1365">57</cx:pt>
          <cx:pt idx="1366">34</cx:pt>
          <cx:pt idx="1367">61</cx:pt>
          <cx:pt idx="1368">39</cx:pt>
          <cx:pt idx="1369">59</cx:pt>
          <cx:pt idx="1370">35</cx:pt>
          <cx:pt idx="1371">70</cx:pt>
          <cx:pt idx="1372">58</cx:pt>
          <cx:pt idx="1373">41</cx:pt>
          <cx:pt idx="1374">44</cx:pt>
          <cx:pt idx="1375">40</cx:pt>
          <cx:pt idx="1376">56</cx:pt>
          <cx:pt idx="1377">42</cx:pt>
          <cx:pt idx="1378">41</cx:pt>
          <cx:pt idx="1379">27</cx:pt>
          <cx:pt idx="1380">78</cx:pt>
          <cx:pt idx="1381">26</cx:pt>
          <cx:pt idx="1382">77</cx:pt>
          <cx:pt idx="1383">21</cx:pt>
          <cx:pt idx="1384">50</cx:pt>
          <cx:pt idx="1385">29</cx:pt>
          <cx:pt idx="1386">26</cx:pt>
          <cx:pt idx="1387">42</cx:pt>
          <cx:pt idx="1388">69</cx:pt>
          <cx:pt idx="1389">25</cx:pt>
          <cx:pt idx="1390">61</cx:pt>
          <cx:pt idx="1391">36</cx:pt>
          <cx:pt idx="1392">51</cx:pt>
          <cx:pt idx="1393">49</cx:pt>
          <cx:pt idx="1394">19</cx:pt>
          <cx:pt idx="1395">86</cx:pt>
          <cx:pt idx="1396">36</cx:pt>
          <cx:pt idx="1397">56</cx:pt>
          <cx:pt idx="1398">48</cx:pt>
          <cx:pt idx="1399">58</cx:pt>
          <cx:pt idx="1400">47</cx:pt>
          <cx:pt idx="1401">57</cx:pt>
          <cx:pt idx="1402">29</cx:pt>
          <cx:pt idx="1403">65</cx:pt>
          <cx:pt idx="1404">71</cx:pt>
          <cx:pt idx="1405">45</cx:pt>
          <cx:pt idx="1406">75</cx:pt>
          <cx:pt idx="1407">54</cx:pt>
          <cx:pt idx="1408">77</cx:pt>
          <cx:pt idx="1409">58</cx:pt>
          <cx:pt idx="1410">46</cx:pt>
          <cx:pt idx="1411">78</cx:pt>
          <cx:pt idx="1412">33</cx:pt>
          <cx:pt idx="1413">39</cx:pt>
          <cx:pt idx="1414">45</cx:pt>
          <cx:pt idx="1415">57</cx:pt>
          <cx:pt idx="1416">38</cx:pt>
          <cx:pt idx="1417">76</cx:pt>
          <cx:pt idx="1418">77</cx:pt>
          <cx:pt idx="1419">46</cx:pt>
          <cx:pt idx="1420">32</cx:pt>
          <cx:pt idx="1421">64</cx:pt>
          <cx:pt idx="1422">26</cx:pt>
          <cx:pt idx="1423">65</cx:pt>
          <cx:pt idx="1424">29</cx:pt>
          <cx:pt idx="1425">90</cx:pt>
          <cx:pt idx="1426">35</cx:pt>
          <cx:pt idx="1427">48</cx:pt>
          <cx:pt idx="1428">48</cx:pt>
          <cx:pt idx="1429">43</cx:pt>
          <cx:pt idx="1430">27</cx:pt>
          <cx:pt idx="1431">33</cx:pt>
          <cx:pt idx="1432">71</cx:pt>
          <cx:pt idx="1433">62</cx:pt>
          <cx:pt idx="1434">20</cx:pt>
          <cx:pt idx="1435">49</cx:pt>
          <cx:pt idx="1436">47</cx:pt>
          <cx:pt idx="1437">54</cx:pt>
          <cx:pt idx="1438">32</cx:pt>
          <cx:pt idx="1439">72</cx:pt>
          <cx:pt idx="1440">49</cx:pt>
          <cx:pt idx="1441">64</cx:pt>
          <cx:pt idx="1442">43</cx:pt>
          <cx:pt idx="1443">30</cx:pt>
          <cx:pt idx="1444">54</cx:pt>
          <cx:pt idx="1445">67</cx:pt>
          <cx:pt idx="1446">47</cx:pt>
          <cx:pt idx="1447">18</cx:pt>
          <cx:pt idx="1448">50</cx:pt>
          <cx:pt idx="1449">30</cx:pt>
          <cx:pt idx="1450">56</cx:pt>
          <cx:pt idx="1451">54</cx:pt>
          <cx:pt idx="1452">19</cx:pt>
          <cx:pt idx="1453">54</cx:pt>
          <cx:pt idx="1454">39</cx:pt>
          <cx:pt idx="1455">69</cx:pt>
          <cx:pt idx="1456">76</cx:pt>
          <cx:pt idx="1457">60</cx:pt>
          <cx:pt idx="1458">37</cx:pt>
          <cx:pt idx="1459">22</cx:pt>
          <cx:pt idx="1460">38</cx:pt>
          <cx:pt idx="1461">58</cx:pt>
          <cx:pt idx="1462">77</cx:pt>
          <cx:pt idx="1463">51</cx:pt>
          <cx:pt idx="1464">35</cx:pt>
          <cx:pt idx="1465">78</cx:pt>
          <cx:pt idx="1466">48</cx:pt>
          <cx:pt idx="1467">34</cx:pt>
          <cx:pt idx="1468">56</cx:pt>
          <cx:pt idx="1469">61</cx:pt>
          <cx:pt idx="1470">38</cx:pt>
          <cx:pt idx="1471">58</cx:pt>
          <cx:pt idx="1472">67</cx:pt>
          <cx:pt idx="1473">71</cx:pt>
          <cx:pt idx="1474">36</cx:pt>
          <cx:pt idx="1475">79</cx:pt>
          <cx:pt idx="1476">25</cx:pt>
          <cx:pt idx="1477">21</cx:pt>
          <cx:pt idx="1478">44</cx:pt>
          <cx:pt idx="1479">56</cx:pt>
          <cx:pt idx="1480">65</cx:pt>
          <cx:pt idx="1481">68</cx:pt>
          <cx:pt idx="1482">53</cx:pt>
          <cx:pt idx="1483">46</cx:pt>
          <cx:pt idx="1484">46</cx:pt>
          <cx:pt idx="1485">72</cx:pt>
          <cx:pt idx="1486">45</cx:pt>
          <cx:pt idx="1487">57</cx:pt>
          <cx:pt idx="1488">56</cx:pt>
          <cx:pt idx="1489">74</cx:pt>
          <cx:pt idx="1490">70</cx:pt>
          <cx:pt idx="1491">58</cx:pt>
          <cx:pt idx="1492">50</cx:pt>
          <cx:pt idx="1493">75</cx:pt>
          <cx:pt idx="1494">35</cx:pt>
          <cx:pt idx="1495">53</cx:pt>
          <cx:pt idx="1496">56</cx:pt>
          <cx:pt idx="1497">66</cx:pt>
          <cx:pt idx="1498">33</cx:pt>
          <cx:pt idx="1499">33</cx:pt>
          <cx:pt idx="1500">60</cx:pt>
          <cx:pt idx="1501">44</cx:pt>
          <cx:pt idx="1502">65</cx:pt>
          <cx:pt idx="1503">64</cx:pt>
          <cx:pt idx="1504">34</cx:pt>
          <cx:pt idx="1505">24</cx:pt>
          <cx:pt idx="1506">17</cx:pt>
          <cx:pt idx="1507">52</cx:pt>
          <cx:pt idx="1508">62</cx:pt>
          <cx:pt idx="1509">32</cx:pt>
          <cx:pt idx="1510">29</cx:pt>
          <cx:pt idx="1511">39</cx:pt>
          <cx:pt idx="1512">77</cx:pt>
          <cx:pt idx="1513">64</cx:pt>
          <cx:pt idx="1514">56</cx:pt>
          <cx:pt idx="1515">26</cx:pt>
          <cx:pt idx="1516">52</cx:pt>
          <cx:pt idx="1517">25</cx:pt>
          <cx:pt idx="1518">49</cx:pt>
          <cx:pt idx="1519">54</cx:pt>
          <cx:pt idx="1520">45</cx:pt>
          <cx:pt idx="1521">33</cx:pt>
          <cx:pt idx="1522">68</cx:pt>
          <cx:pt idx="1523">89</cx:pt>
          <cx:pt idx="1524">74</cx:pt>
          <cx:pt idx="1525">38</cx:pt>
          <cx:pt idx="1526">50</cx:pt>
          <cx:pt idx="1527">47</cx:pt>
          <cx:pt idx="1528">51</cx:pt>
          <cx:pt idx="1529">59</cx:pt>
          <cx:pt idx="1530">18</cx:pt>
          <cx:pt idx="1531">52</cx:pt>
          <cx:pt idx="1532">62</cx:pt>
          <cx:pt idx="1533">65</cx:pt>
          <cx:pt idx="1534">36</cx:pt>
          <cx:pt idx="1535">58</cx:pt>
          <cx:pt idx="1536">35</cx:pt>
          <cx:pt idx="1537">55</cx:pt>
          <cx:pt idx="1538">42</cx:pt>
          <cx:pt idx="1539">23</cx:pt>
          <cx:pt idx="1540">45</cx:pt>
          <cx:pt idx="1541">58</cx:pt>
          <cx:pt idx="1542">72</cx:pt>
          <cx:pt idx="1543">48</cx:pt>
          <cx:pt idx="1544">46</cx:pt>
          <cx:pt idx="1545">30</cx:pt>
          <cx:pt idx="1546">70</cx:pt>
          <cx:pt idx="1547">36</cx:pt>
          <cx:pt idx="1548">35</cx:pt>
          <cx:pt idx="1549">68</cx:pt>
          <cx:pt idx="1550">29</cx:pt>
          <cx:pt idx="1551">18</cx:pt>
          <cx:pt idx="1552">25</cx:pt>
          <cx:pt idx="1553">47</cx:pt>
          <cx:pt idx="1554">69</cx:pt>
          <cx:pt idx="1555">83</cx:pt>
          <cx:pt idx="1556">78</cx:pt>
          <cx:pt idx="1557">67</cx:pt>
          <cx:pt idx="1558">34</cx:pt>
          <cx:pt idx="1559">69</cx:pt>
          <cx:pt idx="1560">28</cx:pt>
          <cx:pt idx="1561">61</cx:pt>
          <cx:pt idx="1562">35</cx:pt>
          <cx:pt idx="1563">24</cx:pt>
          <cx:pt idx="1564">36</cx:pt>
          <cx:pt idx="1565">16</cx:pt>
          <cx:pt idx="1566">52</cx:pt>
          <cx:pt idx="1567">67</cx:pt>
          <cx:pt idx="1568">46</cx:pt>
          <cx:pt idx="1569">43</cx:pt>
          <cx:pt idx="1570">60</cx:pt>
          <cx:pt idx="1571">38</cx:pt>
          <cx:pt idx="1572">62</cx:pt>
          <cx:pt idx="1573">60</cx:pt>
          <cx:pt idx="1574">37</cx:pt>
          <cx:pt idx="1575">18</cx:pt>
          <cx:pt idx="1576">22</cx:pt>
          <cx:pt idx="1577">49</cx:pt>
          <cx:pt idx="1578">84</cx:pt>
          <cx:pt idx="1579">21</cx:pt>
          <cx:pt idx="1580">24</cx:pt>
          <cx:pt idx="1581">62</cx:pt>
          <cx:pt idx="1582">38</cx:pt>
          <cx:pt idx="1583">72</cx:pt>
          <cx:pt idx="1584">59</cx:pt>
          <cx:pt idx="1585">61</cx:pt>
          <cx:pt idx="1586">80</cx:pt>
          <cx:pt idx="1587">53</cx:pt>
          <cx:pt idx="1588">49</cx:pt>
          <cx:pt idx="1589">55</cx:pt>
          <cx:pt idx="1590">64</cx:pt>
          <cx:pt idx="1591">22</cx:pt>
          <cx:pt idx="1592">46</cx:pt>
          <cx:pt idx="1593">17</cx:pt>
          <cx:pt idx="1594">74</cx:pt>
          <cx:pt idx="1595">68</cx:pt>
          <cx:pt idx="1596">72</cx:pt>
          <cx:pt idx="1597">36</cx:pt>
          <cx:pt idx="1598">25</cx:pt>
          <cx:pt idx="1599">35</cx:pt>
          <cx:pt idx="1600">62</cx:pt>
          <cx:pt idx="1601">26</cx:pt>
          <cx:pt idx="1602">67</cx:pt>
          <cx:pt idx="1603">16</cx:pt>
          <cx:pt idx="1604">44</cx:pt>
          <cx:pt idx="1605">71</cx:pt>
          <cx:pt idx="1606">79</cx:pt>
          <cx:pt idx="1607">60</cx:pt>
          <cx:pt idx="1608">56</cx:pt>
          <cx:pt idx="1609">91</cx:pt>
          <cx:pt idx="1610">27</cx:pt>
          <cx:pt idx="1611">52</cx:pt>
          <cx:pt idx="1612">32</cx:pt>
          <cx:pt idx="1613">38</cx:pt>
          <cx:pt idx="1614">77</cx:pt>
          <cx:pt idx="1615">56</cx:pt>
          <cx:pt idx="1616">39</cx:pt>
          <cx:pt idx="1617">49</cx:pt>
          <cx:pt idx="1618">32</cx:pt>
          <cx:pt idx="1619">53</cx:pt>
          <cx:pt idx="1620">69</cx:pt>
          <cx:pt idx="1621">21</cx:pt>
          <cx:pt idx="1622">77</cx:pt>
          <cx:pt idx="1623">47</cx:pt>
          <cx:pt idx="1624">53</cx:pt>
          <cx:pt idx="1625">64</cx:pt>
          <cx:pt idx="1626">70</cx:pt>
          <cx:pt idx="1627">48</cx:pt>
          <cx:pt idx="1628">38</cx:pt>
          <cx:pt idx="1629">36</cx:pt>
          <cx:pt idx="1630">29</cx:pt>
          <cx:pt idx="1631">71</cx:pt>
          <cx:pt idx="1632">67</cx:pt>
          <cx:pt idx="1633">64</cx:pt>
          <cx:pt idx="1634">40</cx:pt>
          <cx:pt idx="1635">22</cx:pt>
          <cx:pt idx="1636">31</cx:pt>
          <cx:pt idx="1637">76</cx:pt>
          <cx:pt idx="1638">77</cx:pt>
          <cx:pt idx="1639">49</cx:pt>
          <cx:pt idx="1640">54</cx:pt>
          <cx:pt idx="1641">58</cx:pt>
          <cx:pt idx="1642">48</cx:pt>
          <cx:pt idx="1643">54</cx:pt>
          <cx:pt idx="1644">87</cx:pt>
          <cx:pt idx="1645">44</cx:pt>
          <cx:pt idx="1646">60</cx:pt>
          <cx:pt idx="1647">30</cx:pt>
          <cx:pt idx="1648">42</cx:pt>
          <cx:pt idx="1649">36</cx:pt>
          <cx:pt idx="1650">83</cx:pt>
          <cx:pt idx="1651">63</cx:pt>
          <cx:pt idx="1652">73</cx:pt>
          <cx:pt idx="1653">72</cx:pt>
          <cx:pt idx="1654">29</cx:pt>
          <cx:pt idx="1655">38</cx:pt>
          <cx:pt idx="1656">37</cx:pt>
          <cx:pt idx="1657">30</cx:pt>
          <cx:pt idx="1658">33</cx:pt>
          <cx:pt idx="1659">31</cx:pt>
          <cx:pt idx="1660">22</cx:pt>
          <cx:pt idx="1661">58</cx:pt>
          <cx:pt idx="1662">32</cx:pt>
          <cx:pt idx="1663">57</cx:pt>
          <cx:pt idx="1664">25</cx:pt>
          <cx:pt idx="1665">20</cx:pt>
          <cx:pt idx="1666">72</cx:pt>
          <cx:pt idx="1667">28</cx:pt>
          <cx:pt idx="1668">46</cx:pt>
          <cx:pt idx="1669">37</cx:pt>
          <cx:pt idx="1670">44</cx:pt>
          <cx:pt idx="1671">50</cx:pt>
          <cx:pt idx="1672">52</cx:pt>
          <cx:pt idx="1673">70</cx:pt>
          <cx:pt idx="1674">24</cx:pt>
          <cx:pt idx="1675">20</cx:pt>
          <cx:pt idx="1676">63</cx:pt>
          <cx:pt idx="1677">33</cx:pt>
          <cx:pt idx="1678">61</cx:pt>
          <cx:pt idx="1679">65</cx:pt>
          <cx:pt idx="1680">58</cx:pt>
          <cx:pt idx="1681">32</cx:pt>
          <cx:pt idx="1682">78</cx:pt>
          <cx:pt idx="1683">36</cx:pt>
          <cx:pt idx="1684">64</cx:pt>
          <cx:pt idx="1685">69</cx:pt>
          <cx:pt idx="1686">70</cx:pt>
          <cx:pt idx="1687">58</cx:pt>
          <cx:pt idx="1688">52</cx:pt>
          <cx:pt idx="1689">40</cx:pt>
          <cx:pt idx="1690">25</cx:pt>
          <cx:pt idx="1691">57</cx:pt>
          <cx:pt idx="1692">17</cx:pt>
          <cx:pt idx="1693">18</cx:pt>
          <cx:pt idx="1694">42</cx:pt>
          <cx:pt idx="1695">58</cx:pt>
          <cx:pt idx="1696">24</cx:pt>
          <cx:pt idx="1697">72</cx:pt>
          <cx:pt idx="1698">22</cx:pt>
          <cx:pt idx="1699">51</cx:pt>
          <cx:pt idx="1700">40</cx:pt>
          <cx:pt idx="1701">57</cx:pt>
          <cx:pt idx="1702">77</cx:pt>
          <cx:pt idx="1703">43</cx:pt>
          <cx:pt idx="1704">39</cx:pt>
          <cx:pt idx="1705">54</cx:pt>
          <cx:pt idx="1706">55</cx:pt>
          <cx:pt idx="1707">18</cx:pt>
          <cx:pt idx="1708">37</cx:pt>
          <cx:pt idx="1709">72</cx:pt>
          <cx:pt idx="1710">35</cx:pt>
          <cx:pt idx="1711">77</cx:pt>
          <cx:pt idx="1712">74</cx:pt>
          <cx:pt idx="1713">49</cx:pt>
          <cx:pt idx="1714">52</cx:pt>
          <cx:pt idx="1715">36</cx:pt>
          <cx:pt idx="1716">77</cx:pt>
          <cx:pt idx="1717">22</cx:pt>
          <cx:pt idx="1718">25</cx:pt>
          <cx:pt idx="1719">59</cx:pt>
          <cx:pt idx="1720">56</cx:pt>
          <cx:pt idx="1721">27</cx:pt>
          <cx:pt idx="1722">66</cx:pt>
          <cx:pt idx="1723">61</cx:pt>
          <cx:pt idx="1724">72</cx:pt>
          <cx:pt idx="1725">31</cx:pt>
          <cx:pt idx="1726">76</cx:pt>
          <cx:pt idx="1727">66</cx:pt>
          <cx:pt idx="1728">60</cx:pt>
          <cx:pt idx="1729">52</cx:pt>
          <cx:pt idx="1730">50</cx:pt>
          <cx:pt idx="1731">42</cx:pt>
          <cx:pt idx="1732">66</cx:pt>
          <cx:pt idx="1733">68</cx:pt>
          <cx:pt idx="1734">57</cx:pt>
          <cx:pt idx="1735">58</cx:pt>
          <cx:pt idx="1736">67</cx:pt>
          <cx:pt idx="1737">34</cx:pt>
          <cx:pt idx="1738">56</cx:pt>
          <cx:pt idx="1739">65</cx:pt>
          <cx:pt idx="1740">44</cx:pt>
          <cx:pt idx="1741">59</cx:pt>
          <cx:pt idx="1742">68</cx:pt>
          <cx:pt idx="1743">52</cx:pt>
          <cx:pt idx="1744">61</cx:pt>
          <cx:pt idx="1745">48</cx:pt>
          <cx:pt idx="1746">34</cx:pt>
          <cx:pt idx="1747">29</cx:pt>
          <cx:pt idx="1748">33</cx:pt>
          <cx:pt idx="1749">55</cx:pt>
          <cx:pt idx="1750">47</cx:pt>
          <cx:pt idx="1751">22</cx:pt>
          <cx:pt idx="1752">53</cx:pt>
          <cx:pt idx="1753">27</cx:pt>
          <cx:pt idx="1754">56</cx:pt>
          <cx:pt idx="1755">26</cx:pt>
          <cx:pt idx="1756">36</cx:pt>
          <cx:pt idx="1757">87</cx:pt>
          <cx:pt idx="1758">73</cx:pt>
          <cx:pt idx="1759">75</cx:pt>
          <cx:pt idx="1760">56</cx:pt>
          <cx:pt idx="1761">26</cx:pt>
          <cx:pt idx="1762">70</cx:pt>
          <cx:pt idx="1763">47</cx:pt>
          <cx:pt idx="1764">66</cx:pt>
          <cx:pt idx="1765">84</cx:pt>
          <cx:pt idx="1766">66</cx:pt>
          <cx:pt idx="1767">65</cx:pt>
          <cx:pt idx="1768">47</cx:pt>
          <cx:pt idx="1769">67</cx:pt>
          <cx:pt idx="1770">26</cx:pt>
          <cx:pt idx="1771">52</cx:pt>
          <cx:pt idx="1772">40</cx:pt>
          <cx:pt idx="1773">78</cx:pt>
          <cx:pt idx="1774">69</cx:pt>
          <cx:pt idx="1775">51</cx:pt>
          <cx:pt idx="1776">39</cx:pt>
          <cx:pt idx="1777">41</cx:pt>
          <cx:pt idx="1778">72</cx:pt>
          <cx:pt idx="1779">70</cx:pt>
          <cx:pt idx="1780">60</cx:pt>
          <cx:pt idx="1781">80</cx:pt>
          <cx:pt idx="1782">35</cx:pt>
          <cx:pt idx="1783">43</cx:pt>
          <cx:pt idx="1784">83</cx:pt>
          <cx:pt idx="1785">61</cx:pt>
          <cx:pt idx="1786">70</cx:pt>
          <cx:pt idx="1787">56</cx:pt>
          <cx:pt idx="1788">27</cx:pt>
          <cx:pt idx="1789">73</cx:pt>
          <cx:pt idx="1790">40</cx:pt>
          <cx:pt idx="1791">65</cx:pt>
          <cx:pt idx="1792">26</cx:pt>
          <cx:pt idx="1793">48</cx:pt>
          <cx:pt idx="1794">61</cx:pt>
          <cx:pt idx="1795">27</cx:pt>
          <cx:pt idx="1796">77</cx:pt>
          <cx:pt idx="1797">68</cx:pt>
          <cx:pt idx="1798">43</cx:pt>
          <cx:pt idx="1799">32</cx:pt>
          <cx:pt idx="1800">26</cx:pt>
          <cx:pt idx="1801">83</cx:pt>
          <cx:pt idx="1802">52</cx:pt>
          <cx:pt idx="1803">65</cx:pt>
          <cx:pt idx="1804">36</cx:pt>
          <cx:pt idx="1805">36</cx:pt>
          <cx:pt idx="1806">25</cx:pt>
          <cx:pt idx="1807">74</cx:pt>
          <cx:pt idx="1808">34</cx:pt>
          <cx:pt idx="1809">69</cx:pt>
          <cx:pt idx="1810">41</cx:pt>
          <cx:pt idx="1811">54</cx:pt>
          <cx:pt idx="1812">47</cx:pt>
          <cx:pt idx="1813">62</cx:pt>
          <cx:pt idx="1814">32</cx:pt>
          <cx:pt idx="1815">22</cx:pt>
          <cx:pt idx="1816">27</cx:pt>
          <cx:pt idx="1817">27</cx:pt>
          <cx:pt idx="1818">44</cx:pt>
          <cx:pt idx="1819">35</cx:pt>
          <cx:pt idx="1820">31</cx:pt>
          <cx:pt idx="1821">32</cx:pt>
          <cx:pt idx="1822">47</cx:pt>
          <cx:pt idx="1823">43</cx:pt>
          <cx:pt idx="1824">25</cx:pt>
          <cx:pt idx="1825">57</cx:pt>
          <cx:pt idx="1826">85</cx:pt>
          <cx:pt idx="1827">35</cx:pt>
          <cx:pt idx="1828">44</cx:pt>
          <cx:pt idx="1829">38</cx:pt>
          <cx:pt idx="1830">27</cx:pt>
          <cx:pt idx="1831">46</cx:pt>
          <cx:pt idx="1832">57</cx:pt>
          <cx:pt idx="1833">38</cx:pt>
          <cx:pt idx="1834">53</cx:pt>
          <cx:pt idx="1835">47</cx:pt>
          <cx:pt idx="1836">72</cx:pt>
          <cx:pt idx="1837">58</cx:pt>
          <cx:pt idx="1838">25</cx:pt>
          <cx:pt idx="1839">30</cx:pt>
          <cx:pt idx="1840">30</cx:pt>
          <cx:pt idx="1841">51</cx:pt>
          <cx:pt idx="1842">48</cx:pt>
          <cx:pt idx="1843">46</cx:pt>
          <cx:pt idx="1844">48</cx:pt>
          <cx:pt idx="1845">43</cx:pt>
          <cx:pt idx="1846">57</cx:pt>
          <cx:pt idx="1847">42</cx:pt>
          <cx:pt idx="1848">64</cx:pt>
          <cx:pt idx="1849">26</cx:pt>
          <cx:pt idx="1850">58</cx:pt>
          <cx:pt idx="1851">43</cx:pt>
          <cx:pt idx="1852">54</cx:pt>
          <cx:pt idx="1853">72</cx:pt>
          <cx:pt idx="1854">75</cx:pt>
          <cx:pt idx="1855">59</cx:pt>
          <cx:pt idx="1856">29</cx:pt>
          <cx:pt idx="1857">55</cx:pt>
          <cx:pt idx="1858">81</cx:pt>
          <cx:pt idx="1859">75</cx:pt>
          <cx:pt idx="1860">30</cx:pt>
          <cx:pt idx="1861">59</cx:pt>
          <cx:pt idx="1862">74</cx:pt>
          <cx:pt idx="1863">68</cx:pt>
          <cx:pt idx="1864">20</cx:pt>
          <cx:pt idx="1865">28</cx:pt>
          <cx:pt idx="1866">61</cx:pt>
          <cx:pt idx="1867">59</cx:pt>
          <cx:pt idx="1868">46</cx:pt>
          <cx:pt idx="1869">61</cx:pt>
          <cx:pt idx="1870">52</cx:pt>
          <cx:pt idx="1871">41</cx:pt>
          <cx:pt idx="1872">54</cx:pt>
          <cx:pt idx="1873">34</cx:pt>
          <cx:pt idx="1874">45</cx:pt>
          <cx:pt idx="1875">67</cx:pt>
          <cx:pt idx="1876">43</cx:pt>
          <cx:pt idx="1877">16</cx:pt>
          <cx:pt idx="1878">60</cx:pt>
          <cx:pt idx="1879">41</cx:pt>
          <cx:pt idx="1880">71</cx:pt>
          <cx:pt idx="1881">52</cx:pt>
          <cx:pt idx="1882">67</cx:pt>
          <cx:pt idx="1883">65</cx:pt>
          <cx:pt idx="1884">46</cx:pt>
          <cx:pt idx="1885">58</cx:pt>
          <cx:pt idx="1886">46</cx:pt>
          <cx:pt idx="1887">24</cx:pt>
          <cx:pt idx="1888">45</cx:pt>
          <cx:pt idx="1889">76</cx:pt>
          <cx:pt idx="1890">77</cx:pt>
          <cx:pt idx="1891">45</cx:pt>
          <cx:pt idx="1892">39</cx:pt>
          <cx:pt idx="1893">44</cx:pt>
          <cx:pt idx="1894">41</cx:pt>
          <cx:pt idx="1895">68</cx:pt>
          <cx:pt idx="1896">39</cx:pt>
          <cx:pt idx="1897">50</cx:pt>
          <cx:pt idx="1898">50</cx:pt>
          <cx:pt idx="1899">73</cx:pt>
          <cx:pt idx="1900">27</cx:pt>
          <cx:pt idx="1901">55</cx:pt>
          <cx:pt idx="1902">49</cx:pt>
          <cx:pt idx="1903">23</cx:pt>
          <cx:pt idx="1904">51</cx:pt>
          <cx:pt idx="1905">56</cx:pt>
          <cx:pt idx="1906">68</cx:pt>
          <cx:pt idx="1907">48</cx:pt>
          <cx:pt idx="1908">63</cx:pt>
          <cx:pt idx="1909">21</cx:pt>
          <cx:pt idx="1910">67</cx:pt>
          <cx:pt idx="1911">77</cx:pt>
          <cx:pt idx="1912">66</cx:pt>
          <cx:pt idx="1913">58</cx:pt>
          <cx:pt idx="1914">37</cx:pt>
          <cx:pt idx="1915">56</cx:pt>
          <cx:pt idx="1916">24</cx:pt>
          <cx:pt idx="1917">71</cx:pt>
          <cx:pt idx="1918">25</cx:pt>
          <cx:pt idx="1919">42</cx:pt>
          <cx:pt idx="1920">62</cx:pt>
          <cx:pt idx="1921">44</cx:pt>
          <cx:pt idx="1922">32</cx:pt>
          <cx:pt idx="1923">36</cx:pt>
          <cx:pt idx="1924">64</cx:pt>
          <cx:pt idx="1925">56</cx:pt>
          <cx:pt idx="1926">76</cx:pt>
          <cx:pt idx="1927">40</cx:pt>
          <cx:pt idx="1928">16</cx:pt>
          <cx:pt idx="1929">50</cx:pt>
          <cx:pt idx="1930">60</cx:pt>
          <cx:pt idx="1931">45</cx:pt>
          <cx:pt idx="1932">53</cx:pt>
          <cx:pt idx="1933">42</cx:pt>
          <cx:pt idx="1934">36</cx:pt>
          <cx:pt idx="1935">56</cx:pt>
          <cx:pt idx="1936">65</cx:pt>
          <cx:pt idx="1937">53</cx:pt>
          <cx:pt idx="1938">26</cx:pt>
          <cx:pt idx="1939">38</cx:pt>
          <cx:pt idx="1940">70</cx:pt>
          <cx:pt idx="1941">67</cx:pt>
          <cx:pt idx="1942">24</cx:pt>
          <cx:pt idx="1943">68</cx:pt>
          <cx:pt idx="1944">75</cx:pt>
          <cx:pt idx="1945">48</cx:pt>
          <cx:pt idx="1946">36</cx:pt>
          <cx:pt idx="1947">69</cx:pt>
          <cx:pt idx="1948">70</cx:pt>
          <cx:pt idx="1949">38</cx:pt>
          <cx:pt idx="1950">46</cx:pt>
          <cx:pt idx="1951">34</cx:pt>
          <cx:pt idx="1952">55</cx:pt>
          <cx:pt idx="1953">55</cx:pt>
          <cx:pt idx="1954">42</cx:pt>
          <cx:pt idx="1955">23</cx:pt>
          <cx:pt idx="1956">36</cx:pt>
          <cx:pt idx="1957">63</cx:pt>
          <cx:pt idx="1958">58</cx:pt>
          <cx:pt idx="1959">57</cx:pt>
          <cx:pt idx="1960">51</cx:pt>
          <cx:pt idx="1961">74</cx:pt>
          <cx:pt idx="1962">70</cx:pt>
          <cx:pt idx="1963">62</cx:pt>
          <cx:pt idx="1964">51</cx:pt>
          <cx:pt idx="1965">64</cx:pt>
          <cx:pt idx="1966">65</cx:pt>
          <cx:pt idx="1967">70</cx:pt>
          <cx:pt idx="1968">37</cx:pt>
          <cx:pt idx="1969">26</cx:pt>
          <cx:pt idx="1970">57</cx:pt>
          <cx:pt idx="1971">73</cx:pt>
          <cx:pt idx="1972">59</cx:pt>
          <cx:pt idx="1973">59</cx:pt>
          <cx:pt idx="1974">38</cx:pt>
          <cx:pt idx="1975">46</cx:pt>
          <cx:pt idx="1976">80</cx:pt>
          <cx:pt idx="1977">51</cx:pt>
          <cx:pt idx="1978">52</cx:pt>
          <cx:pt idx="1979">27</cx:pt>
          <cx:pt idx="1980">83</cx:pt>
          <cx:pt idx="1981">50</cx:pt>
          <cx:pt idx="1982">66</cx:pt>
          <cx:pt idx="1983">50</cx:pt>
          <cx:pt idx="1984">62</cx:pt>
          <cx:pt idx="1985">46</cx:pt>
          <cx:pt idx="1986">61</cx:pt>
          <cx:pt idx="1987">30</cx:pt>
          <cx:pt idx="1988">48</cx:pt>
          <cx:pt idx="1989">52</cx:pt>
          <cx:pt idx="1990">46</cx:pt>
          <cx:pt idx="1991">46</cx:pt>
          <cx:pt idx="1992">59</cx:pt>
          <cx:pt idx="1993">77</cx:pt>
          <cx:pt idx="1994">31</cx:pt>
          <cx:pt idx="1995">57</cx:pt>
          <cx:pt idx="1996">72</cx:pt>
          <cx:pt idx="1997">27</cx:pt>
          <cx:pt idx="1998">61</cx:pt>
          <cx:pt idx="1999">54</cx:pt>
          <cx:pt idx="2000">83</cx:pt>
          <cx:pt idx="2001">42</cx:pt>
          <cx:pt idx="2002">49</cx:pt>
          <cx:pt idx="2003">51</cx:pt>
          <cx:pt idx="2004">63</cx:pt>
          <cx:pt idx="2005">25</cx:pt>
          <cx:pt idx="2006">48</cx:pt>
          <cx:pt idx="2007">51</cx:pt>
          <cx:pt idx="2008">50</cx:pt>
          <cx:pt idx="2009">30</cx:pt>
          <cx:pt idx="2010">33</cx:pt>
          <cx:pt idx="2011">18</cx:pt>
          <cx:pt idx="2012">28</cx:pt>
          <cx:pt idx="2013">27</cx:pt>
          <cx:pt idx="2014">20</cx:pt>
          <cx:pt idx="2015">71</cx:pt>
          <cx:pt idx="2016">54</cx:pt>
          <cx:pt idx="2017">48</cx:pt>
          <cx:pt idx="2018">65</cx:pt>
          <cx:pt idx="2019">67</cx:pt>
          <cx:pt idx="2020">56</cx:pt>
          <cx:pt idx="2021">53</cx:pt>
          <cx:pt idx="2022">35</cx:pt>
          <cx:pt idx="2023">62</cx:pt>
          <cx:pt idx="2024">18</cx:pt>
          <cx:pt idx="2025">85</cx:pt>
          <cx:pt idx="2026">22</cx:pt>
          <cx:pt idx="2027">67</cx:pt>
          <cx:pt idx="2028">34</cx:pt>
          <cx:pt idx="2029">71</cx:pt>
          <cx:pt idx="2030">42</cx:pt>
          <cx:pt idx="2031">60</cx:pt>
          <cx:pt idx="2032">45</cx:pt>
          <cx:pt idx="2033">72</cx:pt>
          <cx:pt idx="2034">57</cx:pt>
          <cx:pt idx="2035">18</cx:pt>
          <cx:pt idx="2036">37</cx:pt>
          <cx:pt idx="2037">28</cx:pt>
          <cx:pt idx="2038">80</cx:pt>
          <cx:pt idx="2039">46</cx:pt>
          <cx:pt idx="2040">43</cx:pt>
          <cx:pt idx="2041">29</cx:pt>
          <cx:pt idx="2042">78</cx:pt>
          <cx:pt idx="2043">72</cx:pt>
          <cx:pt idx="2044">65</cx:pt>
          <cx:pt idx="2045">41</cx:pt>
          <cx:pt idx="2046">63</cx:pt>
          <cx:pt idx="2047">49</cx:pt>
          <cx:pt idx="2048">36</cx:pt>
          <cx:pt idx="2049">39</cx:pt>
          <cx:pt idx="2050">18</cx:pt>
          <cx:pt idx="2051">27</cx:pt>
          <cx:pt idx="2052">26</cx:pt>
          <cx:pt idx="2053">21</cx:pt>
          <cx:pt idx="2054">75</cx:pt>
          <cx:pt idx="2055">30</cx:pt>
          <cx:pt idx="2056">29</cx:pt>
          <cx:pt idx="2057">29</cx:pt>
          <cx:pt idx="2058">70</cx:pt>
          <cx:pt idx="2059">17</cx:pt>
          <cx:pt idx="2060">19</cx:pt>
          <cx:pt idx="2061">80</cx:pt>
          <cx:pt idx="2062">51</cx:pt>
          <cx:pt idx="2063">19</cx:pt>
          <cx:pt idx="2064">37</cx:pt>
          <cx:pt idx="2065">48</cx:pt>
          <cx:pt idx="2066">45</cx:pt>
          <cx:pt idx="2067">25</cx:pt>
          <cx:pt idx="2068">66</cx:pt>
          <cx:pt idx="2069">53</cx:pt>
          <cx:pt idx="2070">39</cx:pt>
          <cx:pt idx="2071">34</cx:pt>
          <cx:pt idx="2072">22</cx:pt>
          <cx:pt idx="2073">22</cx:pt>
          <cx:pt idx="2074">17</cx:pt>
          <cx:pt idx="2075">41</cx:pt>
          <cx:pt idx="2076">60</cx:pt>
          <cx:pt idx="2077">56</cx:pt>
          <cx:pt idx="2078">53</cx:pt>
          <cx:pt idx="2079">48</cx:pt>
          <cx:pt idx="2080">16</cx:pt>
          <cx:pt idx="2081">87</cx:pt>
          <cx:pt idx="2082">61</cx:pt>
          <cx:pt idx="2083">69</cx:pt>
          <cx:pt idx="2084">17</cx:pt>
          <cx:pt idx="2085">72</cx:pt>
          <cx:pt idx="2086">72</cx:pt>
          <cx:pt idx="2087">47</cx:pt>
          <cx:pt idx="2088">52</cx:pt>
          <cx:pt idx="2089">18</cx:pt>
          <cx:pt idx="2090">16</cx:pt>
          <cx:pt idx="2091">19</cx:pt>
          <cx:pt idx="2092">56</cx:pt>
          <cx:pt idx="2093">45</cx:pt>
          <cx:pt idx="2094">77</cx:pt>
          <cx:pt idx="2095">18</cx:pt>
          <cx:pt idx="2096">34</cx:pt>
          <cx:pt idx="2097">29</cx:pt>
          <cx:pt idx="2098">27</cx:pt>
          <cx:pt idx="2099">56</cx:pt>
          <cx:pt idx="2100">22</cx:pt>
          <cx:pt idx="2101">40</cx:pt>
          <cx:pt idx="2102">59</cx:pt>
          <cx:pt idx="2103">70</cx:pt>
          <cx:pt idx="2104">48</cx:pt>
          <cx:pt idx="2105">28</cx:pt>
          <cx:pt idx="2106">28</cx:pt>
          <cx:pt idx="2107">43</cx:pt>
          <cx:pt idx="2108">54</cx:pt>
          <cx:pt idx="2109">50</cx:pt>
          <cx:pt idx="2110">42</cx:pt>
          <cx:pt idx="2111">54</cx:pt>
          <cx:pt idx="2112">18</cx:pt>
          <cx:pt idx="2113">53</cx:pt>
          <cx:pt idx="2114">19</cx:pt>
          <cx:pt idx="2115">33</cx:pt>
          <cx:pt idx="2116">80</cx:pt>
          <cx:pt idx="2117">55</cx:pt>
          <cx:pt idx="2118">32</cx:pt>
          <cx:pt idx="2119">59</cx:pt>
          <cx:pt idx="2120">77</cx:pt>
          <cx:pt idx="2121">53</cx:pt>
          <cx:pt idx="2122">72</cx:pt>
          <cx:pt idx="2123">30</cx:pt>
          <cx:pt idx="2124">28</cx:pt>
          <cx:pt idx="2125">17</cx:pt>
          <cx:pt idx="2126">42</cx:pt>
          <cx:pt idx="2127">41</cx:pt>
          <cx:pt idx="2128">73</cx:pt>
          <cx:pt idx="2129">59</cx:pt>
          <cx:pt idx="2130">62</cx:pt>
          <cx:pt idx="2131">53</cx:pt>
          <cx:pt idx="2132">49</cx:pt>
          <cx:pt idx="2133">51</cx:pt>
          <cx:pt idx="2134">38</cx:pt>
          <cx:pt idx="2135">20</cx:pt>
          <cx:pt idx="2136">76</cx:pt>
          <cx:pt idx="2137">65</cx:pt>
          <cx:pt idx="2138">79</cx:pt>
          <cx:pt idx="2139">62</cx:pt>
          <cx:pt idx="2140">59</cx:pt>
          <cx:pt idx="2141">36</cx:pt>
          <cx:pt idx="2142">24</cx:pt>
          <cx:pt idx="2143">37</cx:pt>
          <cx:pt idx="2144">50</cx:pt>
          <cx:pt idx="2145">72</cx:pt>
          <cx:pt idx="2146">43</cx:pt>
          <cx:pt idx="2147">54</cx:pt>
          <cx:pt idx="2148">36</cx:pt>
          <cx:pt idx="2149">55</cx:pt>
          <cx:pt idx="2150">47</cx:pt>
          <cx:pt idx="2151">21</cx:pt>
          <cx:pt idx="2152">76</cx:pt>
          <cx:pt idx="2153">34</cx:pt>
          <cx:pt idx="2154">29</cx:pt>
          <cx:pt idx="2155">18</cx:pt>
          <cx:pt idx="2156">49</cx:pt>
          <cx:pt idx="2157">19</cx:pt>
          <cx:pt idx="2158">64</cx:pt>
          <cx:pt idx="2159">55</cx:pt>
          <cx:pt idx="2160">42</cx:pt>
          <cx:pt idx="2161">43</cx:pt>
          <cx:pt idx="2162">56</cx:pt>
          <cx:pt idx="2163">16</cx:pt>
          <cx:pt idx="2164">69</cx:pt>
          <cx:pt idx="2165">56</cx:pt>
          <cx:pt idx="2166">67</cx:pt>
          <cx:pt idx="2167">68</cx:pt>
          <cx:pt idx="2168">41</cx:pt>
          <cx:pt idx="2169">48</cx:pt>
          <cx:pt idx="2170">31</cx:pt>
          <cx:pt idx="2171">51</cx:pt>
          <cx:pt idx="2172">27</cx:pt>
          <cx:pt idx="2173">69</cx:pt>
          <cx:pt idx="2174">45</cx:pt>
          <cx:pt idx="2175">54</cx:pt>
          <cx:pt idx="2176">57</cx:pt>
          <cx:pt idx="2177">16</cx:pt>
          <cx:pt idx="2178">30</cx:pt>
          <cx:pt idx="2179">65</cx:pt>
          <cx:pt idx="2180">79</cx:pt>
          <cx:pt idx="2181">67</cx:pt>
          <cx:pt idx="2182">63</cx:pt>
          <cx:pt idx="2183">79</cx:pt>
          <cx:pt idx="2184">17</cx:pt>
          <cx:pt idx="2185">83</cx:pt>
          <cx:pt idx="2186">32</cx:pt>
          <cx:pt idx="2187">23</cx:pt>
          <cx:pt idx="2188">79</cx:pt>
          <cx:pt idx="2189">67</cx:pt>
          <cx:pt idx="2190">39</cx:pt>
          <cx:pt idx="2191">83</cx:pt>
          <cx:pt idx="2192">55</cx:pt>
          <cx:pt idx="2193">67</cx:pt>
          <cx:pt idx="2194">61</cx:pt>
          <cx:pt idx="2195">54</cx:pt>
          <cx:pt idx="2196">52</cx:pt>
          <cx:pt idx="2197">80</cx:pt>
          <cx:pt idx="2198">21</cx:pt>
          <cx:pt idx="2199">74</cx:pt>
          <cx:pt idx="2200">64</cx:pt>
          <cx:pt idx="2201">38</cx:pt>
          <cx:pt idx="2202">51</cx:pt>
          <cx:pt idx="2203">64</cx:pt>
          <cx:pt idx="2204">66</cx:pt>
          <cx:pt idx="2205">39</cx:pt>
          <cx:pt idx="2206">57</cx:pt>
          <cx:pt idx="2207">64</cx:pt>
          <cx:pt idx="2208">62</cx:pt>
          <cx:pt idx="2209">51</cx:pt>
          <cx:pt idx="2210">23</cx:pt>
          <cx:pt idx="2211">65</cx:pt>
          <cx:pt idx="2212">23</cx:pt>
          <cx:pt idx="2213">24</cx:pt>
          <cx:pt idx="2214">71</cx:pt>
          <cx:pt idx="2215">52</cx:pt>
          <cx:pt idx="2216">49</cx:pt>
          <cx:pt idx="2217">58</cx:pt>
          <cx:pt idx="2218">47</cx:pt>
          <cx:pt idx="2219">43</cx:pt>
          <cx:pt idx="2220">35</cx:pt>
          <cx:pt idx="2221">21</cx:pt>
          <cx:pt idx="2222">57</cx:pt>
          <cx:pt idx="2223">49</cx:pt>
          <cx:pt idx="2224">31</cx:pt>
          <cx:pt idx="2225">64</cx:pt>
          <cx:pt idx="2226">56</cx:pt>
          <cx:pt idx="2227">90</cx:pt>
          <cx:pt idx="2228">66</cx:pt>
          <cx:pt idx="2229">42</cx:pt>
          <cx:pt idx="2230">51</cx:pt>
          <cx:pt idx="2231">51</cx:pt>
          <cx:pt idx="2232">82</cx:pt>
          <cx:pt idx="2233">45</cx:pt>
          <cx:pt idx="2234">76</cx:pt>
          <cx:pt idx="2235">80</cx:pt>
          <cx:pt idx="2236">37</cx:pt>
          <cx:pt idx="2237">67</cx:pt>
          <cx:pt idx="2238">59</cx:pt>
          <cx:pt idx="2239">64</cx:pt>
          <cx:pt idx="2240">79</cx:pt>
          <cx:pt idx="2241">40</cx:pt>
          <cx:pt idx="2242">55</cx:pt>
          <cx:pt idx="2243">60</cx:pt>
          <cx:pt idx="2244">37</cx:pt>
          <cx:pt idx="2245">84</cx:pt>
          <cx:pt idx="2246">20</cx:pt>
          <cx:pt idx="2247">40</cx:pt>
          <cx:pt idx="2248">38</cx:pt>
          <cx:pt idx="2249">36</cx:pt>
          <cx:pt idx="2250">19</cx:pt>
          <cx:pt idx="2251">40</cx:pt>
          <cx:pt idx="2252">47</cx:pt>
          <cx:pt idx="2253">72</cx:pt>
          <cx:pt idx="2254">25</cx:pt>
          <cx:pt idx="2255">56</cx:pt>
          <cx:pt idx="2256">55</cx:pt>
          <cx:pt idx="2257">53</cx:pt>
          <cx:pt idx="2258">38</cx:pt>
          <cx:pt idx="2259">61</cx:pt>
          <cx:pt idx="2260">66</cx:pt>
          <cx:pt idx="2261">69</cx:pt>
          <cx:pt idx="2262">69</cx:pt>
          <cx:pt idx="2263">27</cx:pt>
          <cx:pt idx="2264">68</cx:pt>
          <cx:pt idx="2265">56</cx:pt>
          <cx:pt idx="2266">60</cx:pt>
          <cx:pt idx="2267">64</cx:pt>
          <cx:pt idx="2268">62</cx:pt>
          <cx:pt idx="2269">68</cx:pt>
          <cx:pt idx="2270">34</cx:pt>
          <cx:pt idx="2271">41</cx:pt>
          <cx:pt idx="2272">27</cx:pt>
          <cx:pt idx="2273">80</cx:pt>
          <cx:pt idx="2274">77</cx:pt>
          <cx:pt idx="2275">39</cx:pt>
          <cx:pt idx="2276">48</cx:pt>
          <cx:pt idx="2277">49</cx:pt>
          <cx:pt idx="2278">50</cx:pt>
          <cx:pt idx="2279">40</cx:pt>
          <cx:pt idx="2280">45</cx:pt>
          <cx:pt idx="2281">41</cx:pt>
          <cx:pt idx="2282">58</cx:pt>
          <cx:pt idx="2283">17</cx:pt>
          <cx:pt idx="2284">50</cx:pt>
          <cx:pt idx="2285">38</cx:pt>
          <cx:pt idx="2286">44</cx:pt>
          <cx:pt idx="2287">25</cx:pt>
          <cx:pt idx="2288">22</cx:pt>
          <cx:pt idx="2289">30</cx:pt>
          <cx:pt idx="2290">27</cx:pt>
          <cx:pt idx="2291">49</cx:pt>
          <cx:pt idx="2292">25</cx:pt>
          <cx:pt idx="2293">74</cx:pt>
          <cx:pt idx="2294">54</cx:pt>
          <cx:pt idx="2295">34</cx:pt>
          <cx:pt idx="2296">19</cx:pt>
          <cx:pt idx="2297">51</cx:pt>
          <cx:pt idx="2298">72</cx:pt>
          <cx:pt idx="2299">79</cx:pt>
          <cx:pt idx="2300">57</cx:pt>
          <cx:pt idx="2301">57</cx:pt>
          <cx:pt idx="2302">60</cx:pt>
          <cx:pt idx="2303">27</cx:pt>
          <cx:pt idx="2304">23</cx:pt>
          <cx:pt idx="2305">17</cx:pt>
          <cx:pt idx="2306">57</cx:pt>
          <cx:pt idx="2307">21</cx:pt>
          <cx:pt idx="2308">59</cx:pt>
          <cx:pt idx="2309">63</cx:pt>
          <cx:pt idx="2310">66</cx:pt>
          <cx:pt idx="2311">74</cx:pt>
          <cx:pt idx="2312">25</cx:pt>
          <cx:pt idx="2313">43</cx:pt>
          <cx:pt idx="2314">24</cx:pt>
          <cx:pt idx="2315">73</cx:pt>
          <cx:pt idx="2316">79</cx:pt>
          <cx:pt idx="2317">66</cx:pt>
          <cx:pt idx="2318">63</cx:pt>
          <cx:pt idx="2319">33</cx:pt>
          <cx:pt idx="2320">80</cx:pt>
          <cx:pt idx="2321">39</cx:pt>
          <cx:pt idx="2322">100</cx:pt>
          <cx:pt idx="2323">40</cx:pt>
          <cx:pt idx="2324">71</cx:pt>
          <cx:pt idx="2325">65</cx:pt>
          <cx:pt idx="2326">50</cx:pt>
          <cx:pt idx="2327">39</cx:pt>
          <cx:pt idx="2328">33</cx:pt>
          <cx:pt idx="2329">45</cx:pt>
          <cx:pt idx="2330">45</cx:pt>
          <cx:pt idx="2331">50</cx:pt>
          <cx:pt idx="2332">36</cx:pt>
          <cx:pt idx="2333">65</cx:pt>
          <cx:pt idx="2334">47</cx:pt>
          <cx:pt idx="2335">29</cx:pt>
          <cx:pt idx="2336">19</cx:pt>
          <cx:pt idx="2337">43</cx:pt>
          <cx:pt idx="2338">35</cx:pt>
          <cx:pt idx="2339">38</cx:pt>
          <cx:pt idx="2340">21</cx:pt>
          <cx:pt idx="2341">35</cx:pt>
          <cx:pt idx="2342">31</cx:pt>
          <cx:pt idx="2343">49</cx:pt>
          <cx:pt idx="2344">37</cx:pt>
          <cx:pt idx="2345">57</cx:pt>
          <cx:pt idx="2346">43</cx:pt>
          <cx:pt idx="2347">15</cx:pt>
          <cx:pt idx="2348">25</cx:pt>
          <cx:pt idx="2349">53</cx:pt>
          <cx:pt idx="2350">16</cx:pt>
          <cx:pt idx="2351">20</cx:pt>
          <cx:pt idx="2352">59</cx:pt>
          <cx:pt idx="2353">75</cx:pt>
          <cx:pt idx="2354">53</cx:pt>
          <cx:pt idx="2355">39</cx:pt>
          <cx:pt idx="2356">49</cx:pt>
          <cx:pt idx="2357">27</cx:pt>
          <cx:pt idx="2358">40</cx:pt>
          <cx:pt idx="2359">64</cx:pt>
          <cx:pt idx="2360">52</cx:pt>
          <cx:pt idx="2361">25</cx:pt>
          <cx:pt idx="2362">36</cx:pt>
          <cx:pt idx="2363">47</cx:pt>
          <cx:pt idx="2364">55</cx:pt>
          <cx:pt idx="2365">52</cx:pt>
          <cx:pt idx="2366">67</cx:pt>
          <cx:pt idx="2367">86</cx:pt>
          <cx:pt idx="2368">50</cx:pt>
          <cx:pt idx="2369">56</cx:pt>
          <cx:pt idx="2370">62</cx:pt>
          <cx:pt idx="2371">34</cx:pt>
          <cx:pt idx="2372">68</cx:pt>
          <cx:pt idx="2373">55</cx:pt>
          <cx:pt idx="2374">26</cx:pt>
          <cx:pt idx="2375">19</cx:pt>
          <cx:pt idx="2376">43</cx:pt>
          <cx:pt idx="2377">55</cx:pt>
          <cx:pt idx="2378">33</cx:pt>
          <cx:pt idx="2379">62</cx:pt>
          <cx:pt idx="2380">51</cx:pt>
          <cx:pt idx="2381">77</cx:pt>
          <cx:pt idx="2382">37</cx:pt>
          <cx:pt idx="2383">82</cx:pt>
          <cx:pt idx="2384">20</cx:pt>
          <cx:pt idx="2385">28</cx:pt>
          <cx:pt idx="2386">49</cx:pt>
          <cx:pt idx="2387">52</cx:pt>
          <cx:pt idx="2388">67</cx:pt>
          <cx:pt idx="2389">37</cx:pt>
          <cx:pt idx="2390">29</cx:pt>
          <cx:pt idx="2391">34</cx:pt>
          <cx:pt idx="2392">31</cx:pt>
          <cx:pt idx="2393">56</cx:pt>
          <cx:pt idx="2394">48</cx:pt>
          <cx:pt idx="2395">54</cx:pt>
          <cx:pt idx="2396">72</cx:pt>
          <cx:pt idx="2397">44</cx:pt>
          <cx:pt idx="2398">57</cx:pt>
          <cx:pt idx="2399">41</cx:pt>
          <cx:pt idx="2400">76</cx:pt>
          <cx:pt idx="2401">62</cx:pt>
          <cx:pt idx="2402">78</cx:pt>
          <cx:pt idx="2403">67</cx:pt>
          <cx:pt idx="2404">18</cx:pt>
          <cx:pt idx="2405">78</cx:pt>
          <cx:pt idx="2406">26</cx:pt>
          <cx:pt idx="2407">72</cx:pt>
          <cx:pt idx="2408">73</cx:pt>
          <cx:pt idx="2409">39</cx:pt>
          <cx:pt idx="2410">46</cx:pt>
          <cx:pt idx="2411">52</cx:pt>
          <cx:pt idx="2412">18</cx:pt>
          <cx:pt idx="2413">78</cx:pt>
          <cx:pt idx="2414">59</cx:pt>
          <cx:pt idx="2415">25</cx:pt>
          <cx:pt idx="2416">20</cx:pt>
          <cx:pt idx="2417">59</cx:pt>
          <cx:pt idx="2418">32</cx:pt>
          <cx:pt idx="2419">49</cx:pt>
          <cx:pt idx="2420">17</cx:pt>
          <cx:pt idx="2421">16</cx:pt>
          <cx:pt idx="2422">70</cx:pt>
          <cx:pt idx="2423">32</cx:pt>
          <cx:pt idx="2424">69</cx:pt>
          <cx:pt idx="2425">66</cx:pt>
          <cx:pt idx="2426">32</cx:pt>
          <cx:pt idx="2427">35</cx:pt>
          <cx:pt idx="2428">48</cx:pt>
          <cx:pt idx="2429">63</cx:pt>
          <cx:pt idx="2430">22</cx:pt>
          <cx:pt idx="2431">41</cx:pt>
          <cx:pt idx="2432">20</cx:pt>
          <cx:pt idx="2433">46</cx:pt>
          <cx:pt idx="2434">46</cx:pt>
          <cx:pt idx="2435">54</cx:pt>
          <cx:pt idx="2436">76</cx:pt>
          <cx:pt idx="2437">47</cx:pt>
          <cx:pt idx="2438">18</cx:pt>
          <cx:pt idx="2439">63</cx:pt>
          <cx:pt idx="2440">48</cx:pt>
          <cx:pt idx="2441">70</cx:pt>
          <cx:pt idx="2442">25</cx:pt>
          <cx:pt idx="2443">76</cx:pt>
          <cx:pt idx="2444">43</cx:pt>
          <cx:pt idx="2445">61</cx:pt>
          <cx:pt idx="2446">34</cx:pt>
          <cx:pt idx="2447">19</cx:pt>
          <cx:pt idx="2448">65</cx:pt>
          <cx:pt idx="2449">43</cx:pt>
          <cx:pt idx="2450">55</cx:pt>
          <cx:pt idx="2451">34</cx:pt>
          <cx:pt idx="2452">18</cx:pt>
          <cx:pt idx="2453">50</cx:pt>
          <cx:pt idx="2454">55</cx:pt>
          <cx:pt idx="2455">29</cx:pt>
          <cx:pt idx="2456">43</cx:pt>
          <cx:pt idx="2457">54</cx:pt>
          <cx:pt idx="2458">27</cx:pt>
          <cx:pt idx="2459">39</cx:pt>
          <cx:pt idx="2460">17</cx:pt>
          <cx:pt idx="2461">68</cx:pt>
          <cx:pt idx="2462">46</cx:pt>
          <cx:pt idx="2463">35</cx:pt>
          <cx:pt idx="2464">48</cx:pt>
          <cx:pt idx="2465">44</cx:pt>
          <cx:pt idx="2466">20</cx:pt>
          <cx:pt idx="2467">33</cx:pt>
          <cx:pt idx="2468">56</cx:pt>
          <cx:pt idx="2469">60</cx:pt>
          <cx:pt idx="2470">60</cx:pt>
          <cx:pt idx="2471">36</cx:pt>
          <cx:pt idx="2472">38</cx:pt>
          <cx:pt idx="2473">85</cx:pt>
          <cx:pt idx="2474">43</cx:pt>
          <cx:pt idx="2475">66</cx:pt>
          <cx:pt idx="2476">71</cx:pt>
          <cx:pt idx="2477">79</cx:pt>
          <cx:pt idx="2478">64</cx:pt>
          <cx:pt idx="2479">19</cx:pt>
          <cx:pt idx="2480">48</cx:pt>
          <cx:pt idx="2481">62</cx:pt>
          <cx:pt idx="2482">46</cx:pt>
          <cx:pt idx="2483">38</cx:pt>
          <cx:pt idx="2484">48</cx:pt>
          <cx:pt idx="2485">21</cx:pt>
          <cx:pt idx="2486">60</cx:pt>
          <cx:pt idx="2487">52</cx:pt>
          <cx:pt idx="2488">45</cx:pt>
          <cx:pt idx="2489">44</cx:pt>
          <cx:pt idx="2490">71</cx:pt>
          <cx:pt idx="2491">51</cx:pt>
          <cx:pt idx="2492">79</cx:pt>
          <cx:pt idx="2493">40</cx:pt>
          <cx:pt idx="2494">63</cx:pt>
          <cx:pt idx="2495">70</cx:pt>
          <cx:pt idx="2496">62</cx:pt>
          <cx:pt idx="2497">65</cx:pt>
          <cx:pt idx="2498">36</cx:pt>
          <cx:pt idx="2499">66</cx:pt>
          <cx:pt idx="2500">17</cx:pt>
          <cx:pt idx="2501">61</cx:pt>
          <cx:pt idx="2502">71</cx:pt>
          <cx:pt idx="2503">30</cx:pt>
          <cx:pt idx="2504">45</cx:pt>
          <cx:pt idx="2505">59</cx:pt>
          <cx:pt idx="2506">18</cx:pt>
          <cx:pt idx="2507">21</cx:pt>
          <cx:pt idx="2508">22</cx:pt>
          <cx:pt idx="2509">21</cx:pt>
          <cx:pt idx="2510">74</cx:pt>
          <cx:pt idx="2511">41</cx:pt>
          <cx:pt idx="2512">18</cx:pt>
          <cx:pt idx="2513">21</cx:pt>
          <cx:pt idx="2514">55</cx:pt>
          <cx:pt idx="2515">53</cx:pt>
          <cx:pt idx="2516">18</cx:pt>
          <cx:pt idx="2517">27</cx:pt>
          <cx:pt idx="2518">49</cx:pt>
          <cx:pt idx="2519">25</cx:pt>
          <cx:pt idx="2520">49</cx:pt>
          <cx:pt idx="2521">54</cx:pt>
          <cx:pt idx="2522">39</cx:pt>
          <cx:pt idx="2523">30</cx:pt>
          <cx:pt idx="2524">22</cx:pt>
          <cx:pt idx="2525">34</cx:pt>
          <cx:pt idx="2526">19</cx:pt>
          <cx:pt idx="2527">79</cx:pt>
          <cx:pt idx="2528">17</cx:pt>
          <cx:pt idx="2529">54</cx:pt>
          <cx:pt idx="2530">34</cx:pt>
          <cx:pt idx="2531">55</cx:pt>
          <cx:pt idx="2532">45</cx:pt>
          <cx:pt idx="2533">70</cx:pt>
          <cx:pt idx="2534">44</cx:pt>
          <cx:pt idx="2535">41</cx:pt>
          <cx:pt idx="2536">48</cx:pt>
          <cx:pt idx="2537">24</cx:pt>
          <cx:pt idx="2538">39</cx:pt>
          <cx:pt idx="2539">68</cx:pt>
          <cx:pt idx="2540">43</cx:pt>
          <cx:pt idx="2541">55</cx:pt>
          <cx:pt idx="2542">34</cx:pt>
          <cx:pt idx="2543">60</cx:pt>
          <cx:pt idx="2544">30</cx:pt>
          <cx:pt idx="2545">38</cx:pt>
          <cx:pt idx="2546">62</cx:pt>
          <cx:pt idx="2547">40</cx:pt>
          <cx:pt idx="2548">26</cx:pt>
          <cx:pt idx="2549">28</cx:pt>
          <cx:pt idx="2550">53</cx:pt>
          <cx:pt idx="2551">39</cx:pt>
          <cx:pt idx="2552">63</cx:pt>
          <cx:pt idx="2553">48</cx:pt>
          <cx:pt idx="2554">17</cx:pt>
          <cx:pt idx="2555">19</cx:pt>
          <cx:pt idx="2556">38</cx:pt>
          <cx:pt idx="2557">51</cx:pt>
          <cx:pt idx="2558">31</cx:pt>
          <cx:pt idx="2559">18</cx:pt>
          <cx:pt idx="2560">56</cx:pt>
          <cx:pt idx="2561">25</cx:pt>
          <cx:pt idx="2562">53</cx:pt>
          <cx:pt idx="2563">61</cx:pt>
          <cx:pt idx="2564">66</cx:pt>
          <cx:pt idx="2565">33</cx:pt>
          <cx:pt idx="2566">20</cx:pt>
          <cx:pt idx="2567">72</cx:pt>
          <cx:pt idx="2568">27</cx:pt>
          <cx:pt idx="2569">91</cx:pt>
          <cx:pt idx="2570">38</cx:pt>
          <cx:pt idx="2571">66</cx:pt>
          <cx:pt idx="2572">59</cx:pt>
          <cx:pt idx="2573">47</cx:pt>
          <cx:pt idx="2574">83</cx:pt>
          <cx:pt idx="2575">69</cx:pt>
          <cx:pt idx="2576">36</cx:pt>
          <cx:pt idx="2577">35</cx:pt>
          <cx:pt idx="2578">34</cx:pt>
          <cx:pt idx="2579">18</cx:pt>
          <cx:pt idx="2580">40</cx:pt>
          <cx:pt idx="2581">35</cx:pt>
          <cx:pt idx="2582">33</cx:pt>
          <cx:pt idx="2583">64</cx:pt>
          <cx:pt idx="2584">49</cx:pt>
          <cx:pt idx="2585">68</cx:pt>
          <cx:pt idx="2586">61</cx:pt>
          <cx:pt idx="2587">77</cx:pt>
          <cx:pt idx="2588">51</cx:pt>
          <cx:pt idx="2589">58</cx:pt>
          <cx:pt idx="2590">52</cx:pt>
          <cx:pt idx="2591">18</cx:pt>
          <cx:pt idx="2592">52</cx:pt>
          <cx:pt idx="2593">44</cx:pt>
          <cx:pt idx="2594">33</cx:pt>
          <cx:pt idx="2595">52</cx:pt>
          <cx:pt idx="2596">50</cx:pt>
          <cx:pt idx="2597">59</cx:pt>
          <cx:pt idx="2598">28</cx:pt>
          <cx:pt idx="2599">45</cx:pt>
          <cx:pt idx="2600">75</cx:pt>
          <cx:pt idx="2601">34</cx:pt>
          <cx:pt idx="2602">46</cx:pt>
          <cx:pt idx="2603">18</cx:pt>
          <cx:pt idx="2604">38</cx:pt>
          <cx:pt idx="2605">22</cx:pt>
          <cx:pt idx="2606">48</cx:pt>
          <cx:pt idx="2607">42</cx:pt>
          <cx:pt idx="2608">35</cx:pt>
          <cx:pt idx="2609">50</cx:pt>
          <cx:pt idx="2610">67</cx:pt>
          <cx:pt idx="2611">27</cx:pt>
          <cx:pt idx="2612">24</cx:pt>
          <cx:pt idx="2613">36</cx:pt>
          <cx:pt idx="2614">22</cx:pt>
          <cx:pt idx="2615">62</cx:pt>
          <cx:pt idx="2616">28</cx:pt>
          <cx:pt idx="2617">52</cx:pt>
          <cx:pt idx="2618">41</cx:pt>
          <cx:pt idx="2619">68</cx:pt>
          <cx:pt idx="2620">45</cx:pt>
          <cx:pt idx="2621">27</cx:pt>
          <cx:pt idx="2622">25</cx:pt>
          <cx:pt idx="2623">36</cx:pt>
          <cx:pt idx="2624">20</cx:pt>
          <cx:pt idx="2625">62</cx:pt>
          <cx:pt idx="2626">25</cx:pt>
          <cx:pt idx="2627">20</cx:pt>
          <cx:pt idx="2628">85</cx:pt>
          <cx:pt idx="2629">63</cx:pt>
          <cx:pt idx="2630">69</cx:pt>
          <cx:pt idx="2631">43</cx:pt>
          <cx:pt idx="2632">20</cx:pt>
          <cx:pt idx="2633">57</cx:pt>
          <cx:pt idx="2634">67</cx:pt>
          <cx:pt idx="2635">69</cx:pt>
          <cx:pt idx="2636">36</cx:pt>
          <cx:pt idx="2637">54</cx:pt>
          <cx:pt idx="2638">72</cx:pt>
          <cx:pt idx="2639">17</cx:pt>
          <cx:pt idx="2640">23</cx:pt>
          <cx:pt idx="2641">40</cx:pt>
          <cx:pt idx="2642">54</cx:pt>
          <cx:pt idx="2643">83</cx:pt>
          <cx:pt idx="2644">44</cx:pt>
          <cx:pt idx="2645">34</cx:pt>
          <cx:pt idx="2646">23</cx:pt>
          <cx:pt idx="2647">40</cx:pt>
          <cx:pt idx="2648">56</cx:pt>
          <cx:pt idx="2649">25</cx:pt>
          <cx:pt idx="2650">85</cx:pt>
          <cx:pt idx="2651">66</cx:pt>
          <cx:pt idx="2652">33</cx:pt>
          <cx:pt idx="2653">25</cx:pt>
          <cx:pt idx="2654">17</cx:pt>
          <cx:pt idx="2655">18</cx:pt>
          <cx:pt idx="2656">17</cx:pt>
          <cx:pt idx="2657">31</cx:pt>
          <cx:pt idx="2658">34</cx:pt>
          <cx:pt idx="2659">87</cx:pt>
          <cx:pt idx="2660">46</cx:pt>
          <cx:pt idx="2661">38</cx:pt>
          <cx:pt idx="2662">43</cx:pt>
          <cx:pt idx="2663">23</cx:pt>
          <cx:pt idx="2664">64</cx:pt>
          <cx:pt idx="2665">70</cx:pt>
          <cx:pt idx="2666">58</cx:pt>
          <cx:pt idx="2667">61</cx:pt>
          <cx:pt idx="2668">73</cx:pt>
          <cx:pt idx="2669">49</cx:pt>
          <cx:pt idx="2670">64</cx:pt>
          <cx:pt idx="2671">68</cx:pt>
          <cx:pt idx="2672">53</cx:pt>
          <cx:pt idx="2673">67</cx:pt>
          <cx:pt idx="2674">53</cx:pt>
          <cx:pt idx="2675">19</cx:pt>
          <cx:pt idx="2676">78</cx:pt>
          <cx:pt idx="2677">37</cx:pt>
          <cx:pt idx="2678">90</cx:pt>
          <cx:pt idx="2679">50</cx:pt>
          <cx:pt idx="2680">37</cx:pt>
          <cx:pt idx="2681">50</cx:pt>
          <cx:pt idx="2682">21</cx:pt>
          <cx:pt idx="2683">44</cx:pt>
          <cx:pt idx="2684">33</cx:pt>
          <cx:pt idx="2685">63</cx:pt>
          <cx:pt idx="2686">23</cx:pt>
          <cx:pt idx="2687">17</cx:pt>
          <cx:pt idx="2688">73</cx:pt>
          <cx:pt idx="2689">44</cx:pt>
          <cx:pt idx="2690">28</cx:pt>
          <cx:pt idx="2691">16</cx:pt>
          <cx:pt idx="2692">20</cx:pt>
          <cx:pt idx="2693">47</cx:pt>
          <cx:pt idx="2694">26</cx:pt>
          <cx:pt idx="2695">67</cx:pt>
          <cx:pt idx="2696">23</cx:pt>
          <cx:pt idx="2697">16</cx:pt>
          <cx:pt idx="2698">42</cx:pt>
          <cx:pt idx="2699">72</cx:pt>
          <cx:pt idx="2700">69</cx:pt>
          <cx:pt idx="2701">60</cx:pt>
          <cx:pt idx="2702">50</cx:pt>
          <cx:pt idx="2703">50</cx:pt>
          <cx:pt idx="2704">45</cx:pt>
          <cx:pt idx="2705">21</cx:pt>
          <cx:pt idx="2706">67</cx:pt>
          <cx:pt idx="2707">16</cx:pt>
          <cx:pt idx="2708">19</cx:pt>
          <cx:pt idx="2709">32</cx:pt>
          <cx:pt idx="2710">54</cx:pt>
          <cx:pt idx="2711">43</cx:pt>
          <cx:pt idx="2712">42</cx:pt>
          <cx:pt idx="2713">26</cx:pt>
          <cx:pt idx="2714">50</cx:pt>
          <cx:pt idx="2715">39</cx:pt>
          <cx:pt idx="2716">24</cx:pt>
          <cx:pt idx="2717">45</cx:pt>
          <cx:pt idx="2718">49</cx:pt>
          <cx:pt idx="2719">23</cx:pt>
          <cx:pt idx="2720">63</cx:pt>
          <cx:pt idx="2721">52</cx:pt>
          <cx:pt idx="2722">63</cx:pt>
          <cx:pt idx="2723">67</cx:pt>
          <cx:pt idx="2724">81</cx:pt>
          <cx:pt idx="2725">27</cx:pt>
          <cx:pt idx="2726">23</cx:pt>
          <cx:pt idx="2727">63</cx:pt>
          <cx:pt idx="2728">47</cx:pt>
          <cx:pt idx="2729">19</cx:pt>
          <cx:pt idx="2730">65</cx:pt>
          <cx:pt idx="2731">17</cx:pt>
          <cx:pt idx="2732">61</cx:pt>
          <cx:pt idx="2733">20</cx:pt>
          <cx:pt idx="2734">79</cx:pt>
          <cx:pt idx="2735">52</cx:pt>
          <cx:pt idx="2736">47</cx:pt>
          <cx:pt idx="2737">44</cx:pt>
          <cx:pt idx="2738">62</cx:pt>
          <cx:pt idx="2739">81</cx:pt>
          <cx:pt idx="2740">65</cx:pt>
          <cx:pt idx="2741">30</cx:pt>
          <cx:pt idx="2742">34</cx:pt>
          <cx:pt idx="2743">61</cx:pt>
          <cx:pt idx="2744">24</cx:pt>
          <cx:pt idx="2745">23</cx:pt>
          <cx:pt idx="2746">46</cx:pt>
          <cx:pt idx="2747">73</cx:pt>
          <cx:pt idx="2748">62</cx:pt>
          <cx:pt idx="2749">39</cx:pt>
          <cx:pt idx="2750">29</cx:pt>
          <cx:pt idx="2751">67</cx:pt>
          <cx:pt idx="2752">35</cx:pt>
          <cx:pt idx="2753">18</cx:pt>
          <cx:pt idx="2754">50</cx:pt>
          <cx:pt idx="2755">22</cx:pt>
          <cx:pt idx="2756">51</cx:pt>
          <cx:pt idx="2757">67</cx:pt>
          <cx:pt idx="2758">68</cx:pt>
          <cx:pt idx="2759">36</cx:pt>
          <cx:pt idx="2760">59</cx:pt>
          <cx:pt idx="2761">58</cx:pt>
          <cx:pt idx="2762">29</cx:pt>
          <cx:pt idx="2763">57</cx:pt>
          <cx:pt idx="2764">32</cx:pt>
          <cx:pt idx="2765">24</cx:pt>
          <cx:pt idx="2766">31</cx:pt>
          <cx:pt idx="2767">40</cx:pt>
          <cx:pt idx="2768">50</cx:pt>
          <cx:pt idx="2769">64</cx:pt>
          <cx:pt idx="2770">23</cx:pt>
          <cx:pt idx="2771">69</cx:pt>
          <cx:pt idx="2772">51</cx:pt>
          <cx:pt idx="2773">35</cx:pt>
          <cx:pt idx="2774">89</cx:pt>
          <cx:pt idx="2775">65</cx:pt>
          <cx:pt idx="2776">65</cx:pt>
          <cx:pt idx="2777">38</cx:pt>
          <cx:pt idx="2778">83</cx:pt>
          <cx:pt idx="2779">59</cx:pt>
          <cx:pt idx="2780">62</cx:pt>
          <cx:pt idx="2781">55</cx:pt>
          <cx:pt idx="2782">68</cx:pt>
          <cx:pt idx="2783">22</cx:pt>
          <cx:pt idx="2784">50</cx:pt>
          <cx:pt idx="2785">65</cx:pt>
          <cx:pt idx="2786">63</cx:pt>
          <cx:pt idx="2787">39</cx:pt>
          <cx:pt idx="2788">64</cx:pt>
          <cx:pt idx="2789">24</cx:pt>
          <cx:pt idx="2790">24</cx:pt>
          <cx:pt idx="2791">52</cx:pt>
          <cx:pt idx="2792">37</cx:pt>
          <cx:pt idx="2793">52</cx:pt>
          <cx:pt idx="2794">22</cx:pt>
          <cx:pt idx="2795">53</cx:pt>
          <cx:pt idx="2796">23</cx:pt>
          <cx:pt idx="2797">31</cx:pt>
          <cx:pt idx="2798">55</cx:pt>
          <cx:pt idx="2799">59</cx:pt>
          <cx:pt idx="2800">19</cx:pt>
          <cx:pt idx="2801">35</cx:pt>
          <cx:pt idx="2802">33</cx:pt>
          <cx:pt idx="2803">67</cx:pt>
          <cx:pt idx="2804">50</cx:pt>
          <cx:pt idx="2805">45</cx:pt>
          <cx:pt idx="2806">49</cx:pt>
          <cx:pt idx="2807">54</cx:pt>
          <cx:pt idx="2808">32</cx:pt>
          <cx:pt idx="2809">30</cx:pt>
          <cx:pt idx="2810">37</cx:pt>
          <cx:pt idx="2811">55</cx:pt>
          <cx:pt idx="2812">54</cx:pt>
          <cx:pt idx="2813">39</cx:pt>
          <cx:pt idx="2814">49</cx:pt>
          <cx:pt idx="2815">18</cx:pt>
          <cx:pt idx="2816">30</cx:pt>
          <cx:pt idx="2817">36</cx:pt>
          <cx:pt idx="2818">52</cx:pt>
          <cx:pt idx="2819">71</cx:pt>
          <cx:pt idx="2820">61</cx:pt>
          <cx:pt idx="2821">70</cx:pt>
          <cx:pt idx="2822">15</cx:pt>
          <cx:pt idx="2823">49</cx:pt>
          <cx:pt idx="2824">32</cx:pt>
          <cx:pt idx="2825">71</cx:pt>
          <cx:pt idx="2826">65</cx:pt>
          <cx:pt idx="2827">24</cx:pt>
          <cx:pt idx="2828">29</cx:pt>
          <cx:pt idx="2829">69</cx:pt>
          <cx:pt idx="2830">35</cx:pt>
          <cx:pt idx="2831">37</cx:pt>
          <cx:pt idx="2832">55</cx:pt>
          <cx:pt idx="2833">80</cx:pt>
          <cx:pt idx="2834">20</cx:pt>
          <cx:pt idx="2835">65</cx:pt>
          <cx:pt idx="2836">61</cx:pt>
          <cx:pt idx="2837">25</cx:pt>
          <cx:pt idx="2838">17</cx:pt>
          <cx:pt idx="2839">40</cx:pt>
          <cx:pt idx="2840">17</cx:pt>
          <cx:pt idx="2841">64</cx:pt>
          <cx:pt idx="2842">55</cx:pt>
          <cx:pt idx="2843">24</cx:pt>
          <cx:pt idx="2844">20</cx:pt>
          <cx:pt idx="2845">16</cx:pt>
          <cx:pt idx="2846">84</cx:pt>
          <cx:pt idx="2847">39</cx:pt>
          <cx:pt idx="2848">24</cx:pt>
          <cx:pt idx="2849">24</cx:pt>
          <cx:pt idx="2850">69</cx:pt>
          <cx:pt idx="2851">55</cx:pt>
          <cx:pt idx="2852">57</cx:pt>
          <cx:pt idx="2853">70</cx:pt>
          <cx:pt idx="2854">76</cx:pt>
          <cx:pt idx="2855">44</cx:pt>
          <cx:pt idx="2856">51</cx:pt>
          <cx:pt idx="2857">21</cx:pt>
          <cx:pt idx="2858">21</cx:pt>
          <cx:pt idx="2859">53</cx:pt>
          <cx:pt idx="2860">64</cx:pt>
          <cx:pt idx="2861">20</cx:pt>
          <cx:pt idx="2862">24</cx:pt>
          <cx:pt idx="2863">24</cx:pt>
          <cx:pt idx="2864">53</cx:pt>
          <cx:pt idx="2865">56</cx:pt>
          <cx:pt idx="2866">52</cx:pt>
          <cx:pt idx="2867">44</cx:pt>
          <cx:pt idx="2868">40</cx:pt>
          <cx:pt idx="2869">68</cx:pt>
          <cx:pt idx="2870">25</cx:pt>
          <cx:pt idx="2871">25</cx:pt>
          <cx:pt idx="2872">46</cx:pt>
          <cx:pt idx="2873">36</cx:pt>
          <cx:pt idx="2874">52</cx:pt>
          <cx:pt idx="2875">39</cx:pt>
          <cx:pt idx="2876">62</cx:pt>
          <cx:pt idx="2877">21</cx:pt>
          <cx:pt idx="2878">65</cx:pt>
          <cx:pt idx="2879">64</cx:pt>
          <cx:pt idx="2880">66</cx:pt>
          <cx:pt idx="2881">49</cx:pt>
          <cx:pt idx="2882">70</cx:pt>
          <cx:pt idx="2883">80</cx:pt>
          <cx:pt idx="2884">61</cx:pt>
          <cx:pt idx="2885">23</cx:pt>
          <cx:pt idx="2886">37</cx:pt>
          <cx:pt idx="2887">34</cx:pt>
          <cx:pt idx="2888">51</cx:pt>
          <cx:pt idx="2889">44</cx:pt>
          <cx:pt idx="2890">18</cx:pt>
          <cx:pt idx="2891">58</cx:pt>
          <cx:pt idx="2892">39</cx:pt>
          <cx:pt idx="2893">54</cx:pt>
          <cx:pt idx="2894">44</cx:pt>
          <cx:pt idx="2895">45</cx:pt>
          <cx:pt idx="2896">44</cx:pt>
          <cx:pt idx="2897">59</cx:pt>
          <cx:pt idx="2898">83</cx:pt>
          <cx:pt idx="2899">17</cx:pt>
          <cx:pt idx="2900">40</cx:pt>
          <cx:pt idx="2901">27</cx:pt>
          <cx:pt idx="2902">45</cx:pt>
          <cx:pt idx="2903">27</cx:pt>
          <cx:pt idx="2904">65</cx:pt>
          <cx:pt idx="2905">16</cx:pt>
          <cx:pt idx="2906">20</cx:pt>
          <cx:pt idx="2907">59</cx:pt>
          <cx:pt idx="2908">51</cx:pt>
          <cx:pt idx="2909">71</cx:pt>
          <cx:pt idx="2910">66</cx:pt>
          <cx:pt idx="2911">84</cx:pt>
          <cx:pt idx="2912">40</cx:pt>
          <cx:pt idx="2913">76</cx:pt>
          <cx:pt idx="2914">68</cx:pt>
          <cx:pt idx="2915">78</cx:pt>
          <cx:pt idx="2916">37</cx:pt>
          <cx:pt idx="2917">53</cx:pt>
          <cx:pt idx="2918">22</cx:pt>
          <cx:pt idx="2919">81</cx:pt>
          <cx:pt idx="2920">20</cx:pt>
          <cx:pt idx="2921">49</cx:pt>
          <cx:pt idx="2922">81</cx:pt>
          <cx:pt idx="2923">46</cx:pt>
          <cx:pt idx="2924">37</cx:pt>
          <cx:pt idx="2925">60</cx:pt>
          <cx:pt idx="2926">40</cx:pt>
          <cx:pt idx="2927">51</cx:pt>
          <cx:pt idx="2928">61</cx:pt>
          <cx:pt idx="2929">38</cx:pt>
          <cx:pt idx="2930">63</cx:pt>
          <cx:pt idx="2931">63</cx:pt>
          <cx:pt idx="2932">54</cx:pt>
          <cx:pt idx="2933">63</cx:pt>
          <cx:pt idx="2934">17</cx:pt>
          <cx:pt idx="2935">43</cx:pt>
          <cx:pt idx="2936">30</cx:pt>
          <cx:pt idx="2937">18</cx:pt>
          <cx:pt idx="2938">35</cx:pt>
          <cx:pt idx="2939">39</cx:pt>
          <cx:pt idx="2940">53</cx:pt>
          <cx:pt idx="2941">57</cx:pt>
          <cx:pt idx="2942">21</cx:pt>
          <cx:pt idx="2943">27</cx:pt>
          <cx:pt idx="2944">47</cx:pt>
          <cx:pt idx="2945">53</cx:pt>
          <cx:pt idx="2946">44</cx:pt>
          <cx:pt idx="2947">61</cx:pt>
          <cx:pt idx="2948">63</cx:pt>
          <cx:pt idx="2949">65</cx:pt>
          <cx:pt idx="2950">49</cx:pt>
          <cx:pt idx="2951">54</cx:pt>
          <cx:pt idx="2952">29</cx:pt>
          <cx:pt idx="2953">33</cx:pt>
          <cx:pt idx="2954">37</cx:pt>
          <cx:pt idx="2955">57</cx:pt>
          <cx:pt idx="2956">46</cx:pt>
          <cx:pt idx="2957">43</cx:pt>
          <cx:pt idx="2958">23</cx:pt>
          <cx:pt idx="2959">17</cx:pt>
          <cx:pt idx="2960">24</cx:pt>
          <cx:pt idx="2961">40</cx:pt>
          <cx:pt idx="2962">38</cx:pt>
          <cx:pt idx="2963">40</cx:pt>
          <cx:pt idx="2964">31</cx:pt>
          <cx:pt idx="2965">42</cx:pt>
          <cx:pt idx="2966">46</cx:pt>
          <cx:pt idx="2967">40</cx:pt>
          <cx:pt idx="2968">41</cx:pt>
          <cx:pt idx="2969">53</cx:pt>
          <cx:pt idx="2970">26</cx:pt>
          <cx:pt idx="2971">52</cx:pt>
          <cx:pt idx="2972">17</cx:pt>
          <cx:pt idx="2973">42</cx:pt>
          <cx:pt idx="2974">57</cx:pt>
          <cx:pt idx="2975">37</cx:pt>
          <cx:pt idx="2976">49</cx:pt>
          <cx:pt idx="2977">68</cx:pt>
          <cx:pt idx="2978">20</cx:pt>
          <cx:pt idx="2979">55</cx:pt>
          <cx:pt idx="2980">19</cx:pt>
          <cx:pt idx="2981">57</cx:pt>
          <cx:pt idx="2982">34</cx:pt>
          <cx:pt idx="2983">39</cx:pt>
          <cx:pt idx="2984">16</cx:pt>
          <cx:pt idx="2985">64</cx:pt>
          <cx:pt idx="2986">51</cx:pt>
          <cx:pt idx="2987">60</cx:pt>
          <cx:pt idx="2988">48</cx:pt>
          <cx:pt idx="2989">80</cx:pt>
          <cx:pt idx="2990">87</cx:pt>
          <cx:pt idx="2991">89</cx:pt>
          <cx:pt idx="2992">78</cx:pt>
          <cx:pt idx="2993">50</cx:pt>
          <cx:pt idx="2994">43</cx:pt>
          <cx:pt idx="2995">60</cx:pt>
          <cx:pt idx="2996">52</cx:pt>
          <cx:pt idx="2997">38</cx:pt>
          <cx:pt idx="2998">64</cx:pt>
          <cx:pt idx="2999">72</cx:pt>
          <cx:pt idx="3000">61</cx:pt>
          <cx:pt idx="3001">34</cx:pt>
          <cx:pt idx="3002">56</cx:pt>
          <cx:pt idx="3003">71</cx:pt>
          <cx:pt idx="3004">52</cx:pt>
          <cx:pt idx="3005">34</cx:pt>
          <cx:pt idx="3006">40</cx:pt>
          <cx:pt idx="3007">72</cx:pt>
          <cx:pt idx="3008">66</cx:pt>
          <cx:pt idx="3009">31</cx:pt>
          <cx:pt idx="3010">63</cx:pt>
          <cx:pt idx="3011">36</cx:pt>
          <cx:pt idx="3012">41</cx:pt>
          <cx:pt idx="3013">40</cx:pt>
          <cx:pt idx="3014">39</cx:pt>
          <cx:pt idx="3015">16</cx:pt>
          <cx:pt idx="3016">49</cx:pt>
          <cx:pt idx="3017">24</cx:pt>
          <cx:pt idx="3018">18</cx:pt>
          <cx:pt idx="3019">51</cx:pt>
          <cx:pt idx="3020">61</cx:pt>
          <cx:pt idx="3021">52</cx:pt>
          <cx:pt idx="3022">43</cx:pt>
          <cx:pt idx="3023">55</cx:pt>
          <cx:pt idx="3024">47</cx:pt>
          <cx:pt idx="3025">44</cx:pt>
          <cx:pt idx="3026">56</cx:pt>
          <cx:pt idx="3027">42</cx:pt>
          <cx:pt idx="3028">63</cx:pt>
          <cx:pt idx="3029">76</cx:pt>
          <cx:pt idx="3030">72</cx:pt>
          <cx:pt idx="3031">79</cx:pt>
          <cx:pt idx="3032">62</cx:pt>
          <cx:pt idx="3033">73</cx:pt>
          <cx:pt idx="3034">15</cx:pt>
          <cx:pt idx="3035">47</cx:pt>
          <cx:pt idx="3036">59</cx:pt>
          <cx:pt idx="3037">42</cx:pt>
          <cx:pt idx="3038">53</cx:pt>
          <cx:pt idx="3039">48</cx:pt>
          <cx:pt idx="3040">72</cx:pt>
          <cx:pt idx="3041">81</cx:pt>
          <cx:pt idx="3042">50</cx:pt>
          <cx:pt idx="3043">42</cx:pt>
          <cx:pt idx="3044">18</cx:pt>
          <cx:pt idx="3045">51</cx:pt>
          <cx:pt idx="3046">37</cx:pt>
          <cx:pt idx="3047">17</cx:pt>
          <cx:pt idx="3048">31</cx:pt>
          <cx:pt idx="3049">35</cx:pt>
          <cx:pt idx="3050">52</cx:pt>
          <cx:pt idx="3051">72</cx:pt>
          <cx:pt idx="3052">81</cx:pt>
          <cx:pt idx="3053">18</cx:pt>
          <cx:pt idx="3054">51</cx:pt>
          <cx:pt idx="3055">55</cx:pt>
          <cx:pt idx="3056">70</cx:pt>
          <cx:pt idx="3057">40</cx:pt>
          <cx:pt idx="3058">53</cx:pt>
          <cx:pt idx="3059">52</cx:pt>
          <cx:pt idx="3060">51</cx:pt>
          <cx:pt idx="3061">37</cx:pt>
          <cx:pt idx="3062">89</cx:pt>
          <cx:pt idx="3063">27</cx:pt>
          <cx:pt idx="3064">38</cx:pt>
          <cx:pt idx="3065">65</cx:pt>
          <cx:pt idx="3066">28</cx:pt>
          <cx:pt idx="3067">74</cx:pt>
          <cx:pt idx="3068">49</cx:pt>
          <cx:pt idx="3069">23</cx:pt>
          <cx:pt idx="3070">17</cx:pt>
          <cx:pt idx="3071">60</cx:pt>
          <cx:pt idx="3072">45</cx:pt>
          <cx:pt idx="3073">33</cx:pt>
          <cx:pt idx="3074">48</cx:pt>
          <cx:pt idx="3075">47</cx:pt>
          <cx:pt idx="3076">55</cx:pt>
          <cx:pt idx="3077">67</cx:pt>
          <cx:pt idx="3078">35</cx:pt>
          <cx:pt idx="3079">65</cx:pt>
          <cx:pt idx="3080">50</cx:pt>
          <cx:pt idx="3081">18</cx:pt>
          <cx:pt idx="3082">60</cx:pt>
          <cx:pt idx="3083">59</cx:pt>
          <cx:pt idx="3084">37</cx:pt>
          <cx:pt idx="3085">37</cx:pt>
          <cx:pt idx="3086">16</cx:pt>
          <cx:pt idx="3087">58</cx:pt>
          <cx:pt idx="3088">46</cx:pt>
          <cx:pt idx="3089">47</cx:pt>
          <cx:pt idx="3090">15</cx:pt>
          <cx:pt idx="3091">77</cx:pt>
          <cx:pt idx="3092">38</cx:pt>
          <cx:pt idx="3093">22</cx:pt>
          <cx:pt idx="3094">50</cx:pt>
          <cx:pt idx="3095">70</cx:pt>
          <cx:pt idx="3096">34</cx:pt>
          <cx:pt idx="3097">53</cx:pt>
          <cx:pt idx="3098">49</cx:pt>
          <cx:pt idx="3099">43</cx:pt>
          <cx:pt idx="3100">47</cx:pt>
          <cx:pt idx="3101">19</cx:pt>
          <cx:pt idx="3102">26</cx:pt>
          <cx:pt idx="3103">60</cx:pt>
          <cx:pt idx="3104">36</cx:pt>
          <cx:pt idx="3105">59</cx:pt>
          <cx:pt idx="3106">50</cx:pt>
          <cx:pt idx="3107">49</cx:pt>
          <cx:pt idx="3108">31</cx:pt>
          <cx:pt idx="3109">65</cx:pt>
          <cx:pt idx="3110">24</cx:pt>
          <cx:pt idx="3111">31</cx:pt>
          <cx:pt idx="3112">74</cx:pt>
          <cx:pt idx="3113">48</cx:pt>
          <cx:pt idx="3114">39</cx:pt>
          <cx:pt idx="3115">36</cx:pt>
          <cx:pt idx="3116">46</cx:pt>
          <cx:pt idx="3117">40</cx:pt>
          <cx:pt idx="3118">38</cx:pt>
          <cx:pt idx="3119">53</cx:pt>
          <cx:pt idx="3120">52</cx:pt>
          <cx:pt idx="3121">33</cx:pt>
          <cx:pt idx="3122">26</cx:pt>
          <cx:pt idx="3123">67</cx:pt>
          <cx:pt idx="3124">52</cx:pt>
          <cx:pt idx="3125">70</cx:pt>
          <cx:pt idx="3126">42</cx:pt>
          <cx:pt idx="3127">45</cx:pt>
          <cx:pt idx="3128">72</cx:pt>
          <cx:pt idx="3129">38</cx:pt>
          <cx:pt idx="3130">51</cx:pt>
          <cx:pt idx="3131">45</cx:pt>
          <cx:pt idx="3132">37</cx:pt>
          <cx:pt idx="3133">21</cx:pt>
          <cx:pt idx="3134">60</cx:pt>
          <cx:pt idx="3135">67</cx:pt>
          <cx:pt idx="3136">25</cx:pt>
          <cx:pt idx="3137">21</cx:pt>
          <cx:pt idx="3138">62</cx:pt>
          <cx:pt idx="3139">36</cx:pt>
          <cx:pt idx="3140">17</cx:pt>
          <cx:pt idx="3141">64</cx:pt>
          <cx:pt idx="3142">39</cx:pt>
          <cx:pt idx="3143">23</cx:pt>
          <cx:pt idx="3144">81</cx:pt>
          <cx:pt idx="3145">43</cx:pt>
          <cx:pt idx="3146">57</cx:pt>
          <cx:pt idx="3147">20</cx:pt>
          <cx:pt idx="3148">34</cx:pt>
          <cx:pt idx="3149">68</cx:pt>
          <cx:pt idx="3150">43</cx:pt>
          <cx:pt idx="3151">19</cx:pt>
          <cx:pt idx="3152">19</cx:pt>
          <cx:pt idx="3153">34</cx:pt>
          <cx:pt idx="3154">49</cx:pt>
          <cx:pt idx="3155">46</cx:pt>
          <cx:pt idx="3156">59</cx:pt>
          <cx:pt idx="3157">72</cx:pt>
          <cx:pt idx="3158">70</cx:pt>
          <cx:pt idx="3159">84</cx:pt>
          <cx:pt idx="3160">78</cx:pt>
          <cx:pt idx="3161">32</cx:pt>
          <cx:pt idx="3162">40</cx:pt>
          <cx:pt idx="3163">30</cx:pt>
          <cx:pt idx="3164">76</cx:pt>
          <cx:pt idx="3165">42</cx:pt>
          <cx:pt idx="3166">29</cx:pt>
          <cx:pt idx="3167">77</cx:pt>
          <cx:pt idx="3168">27</cx:pt>
          <cx:pt idx="3169">60</cx:pt>
          <cx:pt idx="3170">41</cx:pt>
          <cx:pt idx="3171">79</cx:pt>
          <cx:pt idx="3172">42</cx:pt>
          <cx:pt idx="3173">28</cx:pt>
          <cx:pt idx="3174">42</cx:pt>
          <cx:pt idx="3175">48</cx:pt>
          <cx:pt idx="3176">61</cx:pt>
          <cx:pt idx="3177">67</cx:pt>
          <cx:pt idx="3178">85</cx:pt>
          <cx:pt idx="3179">63</cx:pt>
          <cx:pt idx="3180">40</cx:pt>
          <cx:pt idx="3181">54</cx:pt>
          <cx:pt idx="3182">67</cx:pt>
          <cx:pt idx="3183">48</cx:pt>
          <cx:pt idx="3184">51</cx:pt>
          <cx:pt idx="3185">23</cx:pt>
          <cx:pt idx="3186">25</cx:pt>
          <cx:pt idx="3187">37</cx:pt>
          <cx:pt idx="3188">19</cx:pt>
          <cx:pt idx="3189">71</cx:pt>
          <cx:pt idx="3190">42</cx:pt>
          <cx:pt idx="3191">55</cx:pt>
          <cx:pt idx="3192">34</cx:pt>
          <cx:pt idx="3193">48</cx:pt>
          <cx:pt idx="3194">80</cx:pt>
          <cx:pt idx="3195">75</cx:pt>
          <cx:pt idx="3196">20</cx:pt>
          <cx:pt idx="3197">66</cx:pt>
          <cx:pt idx="3198">19</cx:pt>
          <cx:pt idx="3199">55</cx:pt>
          <cx:pt idx="3200">33</cx:pt>
          <cx:pt idx="3201">28</cx:pt>
          <cx:pt idx="3202">53</cx:pt>
          <cx:pt idx="3203">17</cx:pt>
          <cx:pt idx="3204">52</cx:pt>
          <cx:pt idx="3205">37</cx:pt>
          <cx:pt idx="3206">20</cx:pt>
          <cx:pt idx="3207">42</cx:pt>
          <cx:pt idx="3208">26</cx:pt>
          <cx:pt idx="3209">86</cx:pt>
          <cx:pt idx="3210">65</cx:pt>
          <cx:pt idx="3211">49</cx:pt>
          <cx:pt idx="3212">54</cx:pt>
          <cx:pt idx="3213">80</cx:pt>
          <cx:pt idx="3214">46</cx:pt>
          <cx:pt idx="3215">67</cx:pt>
          <cx:pt idx="3216">43</cx:pt>
          <cx:pt idx="3217">29</cx:pt>
          <cx:pt idx="3218">46</cx:pt>
          <cx:pt idx="3219">35</cx:pt>
          <cx:pt idx="3220">25</cx:pt>
          <cx:pt idx="3221">28</cx:pt>
          <cx:pt idx="3222">59</cx:pt>
          <cx:pt idx="3223">66</cx:pt>
          <cx:pt idx="3224">78</cx:pt>
          <cx:pt idx="3225">83</cx:pt>
          <cx:pt idx="3226">59</cx:pt>
          <cx:pt idx="3227">63</cx:pt>
          <cx:pt idx="3228">49</cx:pt>
          <cx:pt idx="3229">84</cx:pt>
          <cx:pt idx="3230">41</cx:pt>
          <cx:pt idx="3231">83</cx:pt>
          <cx:pt idx="3232">54</cx:pt>
          <cx:pt idx="3233">35</cx:pt>
          <cx:pt idx="3234">50</cx:pt>
          <cx:pt idx="3235">30</cx:pt>
          <cx:pt idx="3236">90</cx:pt>
          <cx:pt idx="3237">53</cx:pt>
          <cx:pt idx="3238">33</cx:pt>
          <cx:pt idx="3239">29</cx:pt>
          <cx:pt idx="3240">52</cx:pt>
          <cx:pt idx="3241">48</cx:pt>
          <cx:pt idx="3242">38</cx:pt>
          <cx:pt idx="3243">55</cx:pt>
          <cx:pt idx="3244">24</cx:pt>
          <cx:pt idx="3245">49</cx:pt>
          <cx:pt idx="3246">69</cx:pt>
          <cx:pt idx="3247">43</cx:pt>
          <cx:pt idx="3248">70</cx:pt>
          <cx:pt idx="3249">46</cx:pt>
          <cx:pt idx="3250">76</cx:pt>
          <cx:pt idx="3251">81</cx:pt>
          <cx:pt idx="3252">73</cx:pt>
          <cx:pt idx="3253">58</cx:pt>
          <cx:pt idx="3254">87</cx:pt>
          <cx:pt idx="3255">59</cx:pt>
          <cx:pt idx="3256">30</cx:pt>
          <cx:pt idx="3257">39</cx:pt>
          <cx:pt idx="3258">45</cx:pt>
          <cx:pt idx="3259">35</cx:pt>
          <cx:pt idx="3260">67</cx:pt>
          <cx:pt idx="3261">80</cx:pt>
          <cx:pt idx="3262">59</cx:pt>
          <cx:pt idx="3263">70</cx:pt>
          <cx:pt idx="3264">78</cx:pt>
          <cx:pt idx="3265">52</cx:pt>
          <cx:pt idx="3266">43</cx:pt>
          <cx:pt idx="3267">17</cx:pt>
          <cx:pt idx="3268">58</cx:pt>
          <cx:pt idx="3269">19</cx:pt>
          <cx:pt idx="3270">26</cx:pt>
          <cx:pt idx="3271">21</cx:pt>
          <cx:pt idx="3272">24</cx:pt>
          <cx:pt idx="3273">64</cx:pt>
          <cx:pt idx="3274">79</cx:pt>
          <cx:pt idx="3275">38</cx:pt>
          <cx:pt idx="3276">24</cx:pt>
          <cx:pt idx="3277">86</cx:pt>
          <cx:pt idx="3278">68</cx:pt>
          <cx:pt idx="3279">52</cx:pt>
          <cx:pt idx="3280">15</cx:pt>
          <cx:pt idx="3281">41</cx:pt>
          <cx:pt idx="3282">39</cx:pt>
          <cx:pt idx="3283">31</cx:pt>
          <cx:pt idx="3284">57</cx:pt>
          <cx:pt idx="3285">66</cx:pt>
          <cx:pt idx="3286">43</cx:pt>
          <cx:pt idx="3287">83</cx:pt>
          <cx:pt idx="3288">38</cx:pt>
          <cx:pt idx="3289">96</cx:pt>
          <cx:pt idx="3290">33</cx:pt>
          <cx:pt idx="3291">65</cx:pt>
          <cx:pt idx="3292">26</cx:pt>
          <cx:pt idx="3293">19</cx:pt>
          <cx:pt idx="3294">23</cx:pt>
          <cx:pt idx="3295">16</cx:pt>
          <cx:pt idx="3296">37</cx:pt>
          <cx:pt idx="3297">30</cx:pt>
          <cx:pt idx="3298">23</cx:pt>
          <cx:pt idx="3299">81</cx:pt>
          <cx:pt idx="3300">18</cx:pt>
          <cx:pt idx="3301">65</cx:pt>
          <cx:pt idx="3302">55</cx:pt>
          <cx:pt idx="3303">60</cx:pt>
          <cx:pt idx="3304">54</cx:pt>
          <cx:pt idx="3305">57</cx:pt>
          <cx:pt idx="3306">21</cx:pt>
          <cx:pt idx="3307">18</cx:pt>
          <cx:pt idx="3308">69</cx:pt>
          <cx:pt idx="3309">24</cx:pt>
          <cx:pt idx="3310">24</cx:pt>
          <cx:pt idx="3311">29</cx:pt>
          <cx:pt idx="3312">54</cx:pt>
          <cx:pt idx="3313">40</cx:pt>
          <cx:pt idx="3314">18</cx:pt>
          <cx:pt idx="3315">34</cx:pt>
          <cx:pt idx="3316">50</cx:pt>
          <cx:pt idx="3317">64</cx:pt>
          <cx:pt idx="3318">29</cx:pt>
          <cx:pt idx="3319">35</cx:pt>
          <cx:pt idx="3320">30</cx:pt>
          <cx:pt idx="3321">51</cx:pt>
          <cx:pt idx="3322">26</cx:pt>
          <cx:pt idx="3323">74</cx:pt>
          <cx:pt idx="3324">76</cx:pt>
          <cx:pt idx="3325">25</cx:pt>
          <cx:pt idx="3326">38</cx:pt>
          <cx:pt idx="3327">65</cx:pt>
          <cx:pt idx="3328">40</cx:pt>
          <cx:pt idx="3329">22</cx:pt>
          <cx:pt idx="3330">26</cx:pt>
          <cx:pt idx="3331">64</cx:pt>
          <cx:pt idx="3332">53</cx:pt>
          <cx:pt idx="3333">34</cx:pt>
          <cx:pt idx="3334">17</cx:pt>
          <cx:pt idx="3335">22</cx:pt>
          <cx:pt idx="3336">22</cx:pt>
          <cx:pt idx="3337">19</cx:pt>
          <cx:pt idx="3338">60</cx:pt>
          <cx:pt idx="3339">41</cx:pt>
          <cx:pt idx="3340">84</cx:pt>
          <cx:pt idx="3341">21</cx:pt>
          <cx:pt idx="3342">44</cx:pt>
          <cx:pt idx="3343">32</cx:pt>
          <cx:pt idx="3344">26</cx:pt>
          <cx:pt idx="3345">34</cx:pt>
          <cx:pt idx="3346">35</cx:pt>
          <cx:pt idx="3347">17</cx:pt>
          <cx:pt idx="3348">28</cx:pt>
          <cx:pt idx="3349">50</cx:pt>
          <cx:pt idx="3350">45</cx:pt>
          <cx:pt idx="3351">47</cx:pt>
          <cx:pt idx="3352">73</cx:pt>
          <cx:pt idx="3353">60</cx:pt>
          <cx:pt idx="3354">69</cx:pt>
          <cx:pt idx="3355">59</cx:pt>
          <cx:pt idx="3356">57</cx:pt>
          <cx:pt idx="3357">32</cx:pt>
          <cx:pt idx="3358">30</cx:pt>
          <cx:pt idx="3359">46</cx:pt>
          <cx:pt idx="3360">36</cx:pt>
          <cx:pt idx="3361">39</cx:pt>
          <cx:pt idx="3362">81</cx:pt>
          <cx:pt idx="3363">50</cx:pt>
          <cx:pt idx="3364">21</cx:pt>
          <cx:pt idx="3365">78</cx:pt>
          <cx:pt idx="3366">42</cx:pt>
          <cx:pt idx="3367">75</cx:pt>
          <cx:pt idx="3368">28</cx:pt>
          <cx:pt idx="3369">67</cx:pt>
          <cx:pt idx="3370">68</cx:pt>
          <cx:pt idx="3371">16</cx:pt>
          <cx:pt idx="3372">20</cx:pt>
          <cx:pt idx="3373">21</cx:pt>
          <cx:pt idx="3374">30</cx:pt>
          <cx:pt idx="3375">28</cx:pt>
          <cx:pt idx="3376">48</cx:pt>
          <cx:pt idx="3377">66</cx:pt>
          <cx:pt idx="3378">19</cx:pt>
          <cx:pt idx="3379">48</cx:pt>
          <cx:pt idx="3380">48</cx:pt>
          <cx:pt idx="3381">56</cx:pt>
          <cx:pt idx="3382">44</cx:pt>
          <cx:pt idx="3383">35</cx:pt>
          <cx:pt idx="3384">58</cx:pt>
          <cx:pt idx="3385">29</cx:pt>
          <cx:pt idx="3386">39</cx:pt>
          <cx:pt idx="3387">46</cx:pt>
          <cx:pt idx="3388">73</cx:pt>
          <cx:pt idx="3389">62</cx:pt>
          <cx:pt idx="3390">23</cx:pt>
          <cx:pt idx="3391">20</cx:pt>
          <cx:pt idx="3392">24</cx:pt>
          <cx:pt idx="3393">52</cx:pt>
          <cx:pt idx="3394">23</cx:pt>
          <cx:pt idx="3395">42</cx:pt>
          <cx:pt idx="3396">31</cx:pt>
          <cx:pt idx="3397">28</cx:pt>
          <cx:pt idx="3398">60</cx:pt>
          <cx:pt idx="3399">38</cx:pt>
          <cx:pt idx="3400">38</cx:pt>
          <cx:pt idx="3401">70</cx:pt>
          <cx:pt idx="3402">30</cx:pt>
          <cx:pt idx="3403">63</cx:pt>
          <cx:pt idx="3404">76</cx:pt>
          <cx:pt idx="3405">41</cx:pt>
          <cx:pt idx="3406">28</cx:pt>
          <cx:pt idx="3407">53</cx:pt>
          <cx:pt idx="3408">16</cx:pt>
          <cx:pt idx="3409">68</cx:pt>
          <cx:pt idx="3410">60</cx:pt>
          <cx:pt idx="3411">60</cx:pt>
          <cx:pt idx="3412">33</cx:pt>
          <cx:pt idx="3413">50</cx:pt>
          <cx:pt idx="3414">35</cx:pt>
          <cx:pt idx="3415">22</cx:pt>
          <cx:pt idx="3416">29</cx:pt>
          <cx:pt idx="3417">61</cx:pt>
          <cx:pt idx="3418">15</cx:pt>
          <cx:pt idx="3419">57</cx:pt>
          <cx:pt idx="3420">49</cx:pt>
          <cx:pt idx="3421">22</cx:pt>
          <cx:pt idx="3422">72</cx:pt>
          <cx:pt idx="3423">65</cx:pt>
          <cx:pt idx="3424">63</cx:pt>
          <cx:pt idx="3425">49</cx:pt>
          <cx:pt idx="3426">20</cx:pt>
          <cx:pt idx="3427">51</cx:pt>
          <cx:pt idx="3428">69</cx:pt>
          <cx:pt idx="3429">41</cx:pt>
          <cx:pt idx="3430">52</cx:pt>
          <cx:pt idx="3431">62</cx:pt>
          <cx:pt idx="3432">67</cx:pt>
          <cx:pt idx="3433">21</cx:pt>
          <cx:pt idx="3434">64</cx:pt>
          <cx:pt idx="3435">47</cx:pt>
          <cx:pt idx="3436">59</cx:pt>
          <cx:pt idx="3437">75</cx:pt>
          <cx:pt idx="3438">33</cx:pt>
          <cx:pt idx="3439">38</cx:pt>
          <cx:pt idx="3440">20</cx:pt>
          <cx:pt idx="3441">67</cx:pt>
          <cx:pt idx="3442">50</cx:pt>
          <cx:pt idx="3443">26</cx:pt>
          <cx:pt idx="3444">18</cx:pt>
          <cx:pt idx="3445">72</cx:pt>
          <cx:pt idx="3446">70</cx:pt>
          <cx:pt idx="3447">77</cx:pt>
          <cx:pt idx="3448">76</cx:pt>
          <cx:pt idx="3449">28</cx:pt>
          <cx:pt idx="3450">57</cx:pt>
          <cx:pt idx="3451">70</cx:pt>
          <cx:pt idx="3452">78</cx:pt>
          <cx:pt idx="3453">49</cx:pt>
          <cx:pt idx="3454">19</cx:pt>
          <cx:pt idx="3455">39</cx:pt>
          <cx:pt idx="3456">53</cx:pt>
          <cx:pt idx="3457">23</cx:pt>
          <cx:pt idx="3458">66</cx:pt>
          <cx:pt idx="3459">37</cx:pt>
          <cx:pt idx="3460">86</cx:pt>
          <cx:pt idx="3461">63</cx:pt>
          <cx:pt idx="3462">58</cx:pt>
          <cx:pt idx="3463">66</cx:pt>
          <cx:pt idx="3464">35</cx:pt>
          <cx:pt idx="3465">79</cx:pt>
          <cx:pt idx="3466">20</cx:pt>
          <cx:pt idx="3467">70</cx:pt>
          <cx:pt idx="3468">27</cx:pt>
          <cx:pt idx="3469">31</cx:pt>
          <cx:pt idx="3470">68</cx:pt>
          <cx:pt idx="3471">50</cx:pt>
          <cx:pt idx="3472">76</cx:pt>
          <cx:pt idx="3473">24</cx:pt>
          <cx:pt idx="3474">38</cx:pt>
          <cx:pt idx="3475">59</cx:pt>
          <cx:pt idx="3476">62</cx:pt>
          <cx:pt idx="3477">42</cx:pt>
          <cx:pt idx="3478">36</cx:pt>
          <cx:pt idx="3479">72</cx:pt>
          <cx:pt idx="3480">75</cx:pt>
          <cx:pt idx="3481">31</cx:pt>
          <cx:pt idx="3482">46</cx:pt>
          <cx:pt idx="3483">59</cx:pt>
          <cx:pt idx="3484">73</cx:pt>
          <cx:pt idx="3485">34</cx:pt>
          <cx:pt idx="3486">53</cx:pt>
          <cx:pt idx="3487">71</cx:pt>
          <cx:pt idx="3488">16</cx:pt>
          <cx:pt idx="3489">59</cx:pt>
          <cx:pt idx="3490">40</cx:pt>
          <cx:pt idx="3491">82</cx:pt>
          <cx:pt idx="3492">60</cx:pt>
          <cx:pt idx="3493">40</cx:pt>
          <cx:pt idx="3494">44</cx:pt>
          <cx:pt idx="3495">42</cx:pt>
          <cx:pt idx="3496">28</cx:pt>
          <cx:pt idx="3497">46</cx:pt>
          <cx:pt idx="3498">32</cx:pt>
          <cx:pt idx="3499">52</cx:pt>
          <cx:pt idx="3500">65</cx:pt>
          <cx:pt idx="3501">56</cx:pt>
          <cx:pt idx="3502">55</cx:pt>
          <cx:pt idx="3503">63</cx:pt>
          <cx:pt idx="3504">21</cx:pt>
          <cx:pt idx="3505">17</cx:pt>
          <cx:pt idx="3506">44</cx:pt>
          <cx:pt idx="3507">59</cx:pt>
          <cx:pt idx="3508">46</cx:pt>
          <cx:pt idx="3509">47</cx:pt>
          <cx:pt idx="3510">32</cx:pt>
          <cx:pt idx="3511">30</cx:pt>
          <cx:pt idx="3512">58</cx:pt>
          <cx:pt idx="3513">56</cx:pt>
          <cx:pt idx="3514">49</cx:pt>
          <cx:pt idx="3515">34</cx:pt>
          <cx:pt idx="3516">55</cx:pt>
          <cx:pt idx="3517">69</cx:pt>
          <cx:pt idx="3518">77</cx:pt>
          <cx:pt idx="3519">39</cx:pt>
          <cx:pt idx="3520">25</cx:pt>
          <cx:pt idx="3521">49</cx:pt>
          <cx:pt idx="3522">19</cx:pt>
          <cx:pt idx="3523">18</cx:pt>
          <cx:pt idx="3524">44</cx:pt>
          <cx:pt idx="3525">61</cx:pt>
          <cx:pt idx="3526">62</cx:pt>
          <cx:pt idx="3527">47</cx:pt>
          <cx:pt idx="3528">55</cx:pt>
          <cx:pt idx="3529">69</cx:pt>
          <cx:pt idx="3530">84</cx:pt>
          <cx:pt idx="3531">65</cx:pt>
          <cx:pt idx="3532">43</cx:pt>
          <cx:pt idx="3533">56</cx:pt>
          <cx:pt idx="3534">48</cx:pt>
          <cx:pt idx="3535">50</cx:pt>
          <cx:pt idx="3536">39</cx:pt>
          <cx:pt idx="3537">40</cx:pt>
          <cx:pt idx="3538">53</cx:pt>
          <cx:pt idx="3539">25</cx:pt>
          <cx:pt idx="3540">57</cx:pt>
          <cx:pt idx="3541">23</cx:pt>
          <cx:pt idx="3542">69</cx:pt>
          <cx:pt idx="3543">20</cx:pt>
          <cx:pt idx="3544">82</cx:pt>
          <cx:pt idx="3545">64</cx:pt>
          <cx:pt idx="3546">74</cx:pt>
          <cx:pt idx="3547">73</cx:pt>
          <cx:pt idx="3548">16</cx:pt>
          <cx:pt idx="3549">31</cx:pt>
          <cx:pt idx="3550">65</cx:pt>
          <cx:pt idx="3551">63</cx:pt>
          <cx:pt idx="3552">37</cx:pt>
          <cx:pt idx="3553">24</cx:pt>
          <cx:pt idx="3554">48</cx:pt>
          <cx:pt idx="3555">69</cx:pt>
          <cx:pt idx="3556">66</cx:pt>
          <cx:pt idx="3557">39</cx:pt>
          <cx:pt idx="3558">44</cx:pt>
          <cx:pt idx="3559">56</cx:pt>
          <cx:pt idx="3560">37</cx:pt>
          <cx:pt idx="3561">65</cx:pt>
          <cx:pt idx="3562">88</cx:pt>
          <cx:pt idx="3563">28</cx:pt>
          <cx:pt idx="3564">29</cx:pt>
          <cx:pt idx="3565">58</cx:pt>
          <cx:pt idx="3566">27</cx:pt>
          <cx:pt idx="3567">16</cx:pt>
          <cx:pt idx="3568">18</cx:pt>
          <cx:pt idx="3569">34</cx:pt>
          <cx:pt idx="3570">36</cx:pt>
          <cx:pt idx="3571">31</cx:pt>
          <cx:pt idx="3572">73</cx:pt>
          <cx:pt idx="3573">17</cx:pt>
          <cx:pt idx="3574">47</cx:pt>
          <cx:pt idx="3575">30</cx:pt>
          <cx:pt idx="3576">57</cx:pt>
          <cx:pt idx="3577">71</cx:pt>
          <cx:pt idx="3578">24</cx:pt>
          <cx:pt idx="3579">27</cx:pt>
          <cx:pt idx="3580">74</cx:pt>
          <cx:pt idx="3581">46</cx:pt>
          <cx:pt idx="3582">23</cx:pt>
          <cx:pt idx="3583">32</cx:pt>
          <cx:pt idx="3584">95</cx:pt>
          <cx:pt idx="3585">77</cx:pt>
          <cx:pt idx="3586">27</cx:pt>
          <cx:pt idx="3587">38</cx:pt>
          <cx:pt idx="3588">67</cx:pt>
          <cx:pt idx="3589">41</cx:pt>
          <cx:pt idx="3590">58</cx:pt>
          <cx:pt idx="3591">50</cx:pt>
          <cx:pt idx="3592">87</cx:pt>
          <cx:pt idx="3593">85</cx:pt>
          <cx:pt idx="3594">40</cx:pt>
          <cx:pt idx="3595">55</cx:pt>
          <cx:pt idx="3596">59</cx:pt>
          <cx:pt idx="3597">37</cx:pt>
          <cx:pt idx="3598">77</cx:pt>
          <cx:pt idx="3599">36</cx:pt>
          <cx:pt idx="3600">68</cx:pt>
          <cx:pt idx="3601">21</cx:pt>
          <cx:pt idx="3602">38</cx:pt>
          <cx:pt idx="3603">63</cx:pt>
          <cx:pt idx="3604">52</cx:pt>
          <cx:pt idx="3605">55</cx:pt>
          <cx:pt idx="3606">27</cx:pt>
          <cx:pt idx="3607">88</cx:pt>
          <cx:pt idx="3608">70</cx:pt>
          <cx:pt idx="3609">38</cx:pt>
          <cx:pt idx="3610">68</cx:pt>
          <cx:pt idx="3611">55</cx:pt>
          <cx:pt idx="3612">16</cx:pt>
          <cx:pt idx="3613">33</cx:pt>
          <cx:pt idx="3614">82</cx:pt>
          <cx:pt idx="3615">16</cx:pt>
          <cx:pt idx="3616">43</cx:pt>
          <cx:pt idx="3617">23</cx:pt>
          <cx:pt idx="3618">48</cx:pt>
          <cx:pt idx="3619">72</cx:pt>
          <cx:pt idx="3620">52</cx:pt>
          <cx:pt idx="3621">21</cx:pt>
          <cx:pt idx="3622">18</cx:pt>
          <cx:pt idx="3623">54</cx:pt>
          <cx:pt idx="3624">19</cx:pt>
          <cx:pt idx="3625">39</cx:pt>
          <cx:pt idx="3626">24</cx:pt>
          <cx:pt idx="3627">43</cx:pt>
          <cx:pt idx="3628">31</cx:pt>
          <cx:pt idx="3629">35</cx:pt>
          <cx:pt idx="3630">24</cx:pt>
          <cx:pt idx="3631">19</cx:pt>
          <cx:pt idx="3632">47</cx:pt>
          <cx:pt idx="3633">67</cx:pt>
          <cx:pt idx="3634">57</cx:pt>
          <cx:pt idx="3635">69</cx:pt>
          <cx:pt idx="3636">61</cx:pt>
          <cx:pt idx="3637">50</cx:pt>
          <cx:pt idx="3638">82</cx:pt>
          <cx:pt idx="3639">55</cx:pt>
          <cx:pt idx="3640">47</cx:pt>
          <cx:pt idx="3641">43</cx:pt>
          <cx:pt idx="3642">39</cx:pt>
          <cx:pt idx="3643">28</cx:pt>
          <cx:pt idx="3644">32</cx:pt>
          <cx:pt idx="3645">20</cx:pt>
          <cx:pt idx="3646">25</cx:pt>
          <cx:pt idx="3647">15</cx:pt>
          <cx:pt idx="3648">49</cx:pt>
          <cx:pt idx="3649">28</cx:pt>
          <cx:pt idx="3650">49</cx:pt>
          <cx:pt idx="3651">70</cx:pt>
          <cx:pt idx="3652">68</cx:pt>
          <cx:pt idx="3653">22</cx:pt>
          <cx:pt idx="3654">60</cx:pt>
          <cx:pt idx="3655">18</cx:pt>
          <cx:pt idx="3656">49</cx:pt>
          <cx:pt idx="3657">44</cx:pt>
          <cx:pt idx="3658">24</cx:pt>
          <cx:pt idx="3659">34</cx:pt>
          <cx:pt idx="3660">48</cx:pt>
          <cx:pt idx="3661">27</cx:pt>
          <cx:pt idx="3662">61</cx:pt>
          <cx:pt idx="3663">58</cx:pt>
          <cx:pt idx="3664">17</cx:pt>
          <cx:pt idx="3665">46</cx:pt>
          <cx:pt idx="3666">28</cx:pt>
          <cx:pt idx="3667">15</cx:pt>
          <cx:pt idx="3668">24</cx:pt>
          <cx:pt idx="3669">31</cx:pt>
          <cx:pt idx="3670">26</cx:pt>
          <cx:pt idx="3671">39</cx:pt>
          <cx:pt idx="3672">42</cx:pt>
          <cx:pt idx="3673">43</cx:pt>
          <cx:pt idx="3674">41</cx:pt>
          <cx:pt idx="3675">36</cx:pt>
          <cx:pt idx="3676">49</cx:pt>
          <cx:pt idx="3677">46</cx:pt>
          <cx:pt idx="3678">81</cx:pt>
          <cx:pt idx="3679">54</cx:pt>
          <cx:pt idx="3680">61</cx:pt>
          <cx:pt idx="3681">40</cx:pt>
          <cx:pt idx="3682">47</cx:pt>
          <cx:pt idx="3683">33</cx:pt>
          <cx:pt idx="3684">72</cx:pt>
          <cx:pt idx="3685">56</cx:pt>
          <cx:pt idx="3686">43</cx:pt>
          <cx:pt idx="3687">36</cx:pt>
          <cx:pt idx="3688">21</cx:pt>
          <cx:pt idx="3689">30</cx:pt>
          <cx:pt idx="3690">85</cx:pt>
          <cx:pt idx="3691">52</cx:pt>
          <cx:pt idx="3692">32</cx:pt>
          <cx:pt idx="3693">67</cx:pt>
          <cx:pt idx="3694">20</cx:pt>
          <cx:pt idx="3695">41</cx:pt>
          <cx:pt idx="3696">51</cx:pt>
          <cx:pt idx="3697">25</cx:pt>
          <cx:pt idx="3698">49</cx:pt>
          <cx:pt idx="3699">34</cx:pt>
          <cx:pt idx="3700">25</cx:pt>
          <cx:pt idx="3701">39</cx:pt>
          <cx:pt idx="3702">62</cx:pt>
          <cx:pt idx="3703">49</cx:pt>
          <cx:pt idx="3704">33</cx:pt>
          <cx:pt idx="3705">53</cx:pt>
          <cx:pt idx="3706">52</cx:pt>
          <cx:pt idx="3707">56</cx:pt>
          <cx:pt idx="3708">32</cx:pt>
          <cx:pt idx="3709">57</cx:pt>
          <cx:pt idx="3710">81</cx:pt>
          <cx:pt idx="3711">24</cx:pt>
          <cx:pt idx="3712">49</cx:pt>
          <cx:pt idx="3713">52</cx:pt>
          <cx:pt idx="3714">22</cx:pt>
          <cx:pt idx="3715">26</cx:pt>
          <cx:pt idx="3716">51</cx:pt>
          <cx:pt idx="3717">18</cx:pt>
          <cx:pt idx="3718">69</cx:pt>
          <cx:pt idx="3719">37</cx:pt>
          <cx:pt idx="3720">59</cx:pt>
          <cx:pt idx="3721">62</cx:pt>
          <cx:pt idx="3722">61</cx:pt>
          <cx:pt idx="3723">35</cx:pt>
          <cx:pt idx="3724">73</cx:pt>
          <cx:pt idx="3725">18</cx:pt>
          <cx:pt idx="3726">58</cx:pt>
          <cx:pt idx="3727">81</cx:pt>
          <cx:pt idx="3728">16</cx:pt>
          <cx:pt idx="3729">55</cx:pt>
          <cx:pt idx="3730">81</cx:pt>
          <cx:pt idx="3731">63</cx:pt>
          <cx:pt idx="3732">40</cx:pt>
          <cx:pt idx="3733">44</cx:pt>
          <cx:pt idx="3734">69</cx:pt>
          <cx:pt idx="3735">28</cx:pt>
          <cx:pt idx="3736">18</cx:pt>
          <cx:pt idx="3737">71</cx:pt>
          <cx:pt idx="3738">68</cx:pt>
          <cx:pt idx="3739">19</cx:pt>
          <cx:pt idx="3740">77</cx:pt>
          <cx:pt idx="3741">56</cx:pt>
          <cx:pt idx="3742">63</cx:pt>
          <cx:pt idx="3743">29</cx:pt>
          <cx:pt idx="3744">67</cx:pt>
          <cx:pt idx="3745">53</cx:pt>
          <cx:pt idx="3746">68</cx:pt>
          <cx:pt idx="3747">55</cx:pt>
          <cx:pt idx="3748">61</cx:pt>
          <cx:pt idx="3749">36</cx:pt>
          <cx:pt idx="3750">75</cx:pt>
          <cx:pt idx="3751">20</cx:pt>
          <cx:pt idx="3752">55</cx:pt>
          <cx:pt idx="3753">43</cx:pt>
          <cx:pt idx="3754">79</cx:pt>
          <cx:pt idx="3755">28</cx:pt>
          <cx:pt idx="3756">53</cx:pt>
          <cx:pt idx="3757">67</cx:pt>
          <cx:pt idx="3758">68</cx:pt>
          <cx:pt idx="3759">47</cx:pt>
          <cx:pt idx="3760">39</cx:pt>
          <cx:pt idx="3761">65</cx:pt>
          <cx:pt idx="3762">71</cx:pt>
          <cx:pt idx="3763">77</cx:pt>
          <cx:pt idx="3764">63</cx:pt>
          <cx:pt idx="3765">57</cx:pt>
          <cx:pt idx="3766">40</cx:pt>
          <cx:pt idx="3767">42</cx:pt>
          <cx:pt idx="3768">65</cx:pt>
          <cx:pt idx="3769">37</cx:pt>
          <cx:pt idx="3770">76</cx:pt>
          <cx:pt idx="3771">32</cx:pt>
          <cx:pt idx="3772">66</cx:pt>
          <cx:pt idx="3773">58</cx:pt>
          <cx:pt idx="3774">74</cx:pt>
          <cx:pt idx="3775">60</cx:pt>
          <cx:pt idx="3776">54</cx:pt>
          <cx:pt idx="3777">65</cx:pt>
          <cx:pt idx="3778">26</cx:pt>
          <cx:pt idx="3779">70</cx:pt>
          <cx:pt idx="3780">62</cx:pt>
          <cx:pt idx="3781">68</cx:pt>
          <cx:pt idx="3782">69</cx:pt>
          <cx:pt idx="3783">34</cx:pt>
          <cx:pt idx="3784">55</cx:pt>
          <cx:pt idx="3785">56</cx:pt>
          <cx:pt idx="3786">35</cx:pt>
          <cx:pt idx="3787">85</cx:pt>
          <cx:pt idx="3788">80</cx:pt>
          <cx:pt idx="3789">40</cx:pt>
          <cx:pt idx="3790">86</cx:pt>
          <cx:pt idx="3791">67</cx:pt>
          <cx:pt idx="3792">82</cx:pt>
          <cx:pt idx="3793">70</cx:pt>
          <cx:pt idx="3794">90</cx:pt>
          <cx:pt idx="3795">68</cx:pt>
          <cx:pt idx="3796">78</cx:pt>
          <cx:pt idx="3797">71</cx:pt>
          <cx:pt idx="3798">77</cx:pt>
          <cx:pt idx="3799">31</cx:pt>
          <cx:pt idx="3800">54</cx:pt>
          <cx:pt idx="3801">51</cx:pt>
          <cx:pt idx="3802">73</cx:pt>
          <cx:pt idx="3803">41</cx:pt>
          <cx:pt idx="3804">28</cx:pt>
          <cx:pt idx="3805">69</cx:pt>
          <cx:pt idx="3806">46</cx:pt>
          <cx:pt idx="3807">28</cx:pt>
          <cx:pt idx="3808">83</cx:pt>
          <cx:pt idx="3809">65</cx:pt>
          <cx:pt idx="3810">74</cx:pt>
          <cx:pt idx="3811">51</cx:pt>
          <cx:pt idx="3812">28</cx:pt>
          <cx:pt idx="3813">45</cx:pt>
          <cx:pt idx="3814">47</cx:pt>
          <cx:pt idx="3815">83</cx:pt>
          <cx:pt idx="3816">62</cx:pt>
          <cx:pt idx="3817">71</cx:pt>
          <cx:pt idx="3818">55</cx:pt>
          <cx:pt idx="3819">64</cx:pt>
          <cx:pt idx="3820">26</cx:pt>
          <cx:pt idx="3821">45</cx:pt>
          <cx:pt idx="3822">72</cx:pt>
          <cx:pt idx="3823">91</cx:pt>
          <cx:pt idx="3824">59</cx:pt>
          <cx:pt idx="3825">45</cx:pt>
          <cx:pt idx="3826">58</cx:pt>
          <cx:pt idx="3827">59</cx:pt>
          <cx:pt idx="3828">34</cx:pt>
          <cx:pt idx="3829">38</cx:pt>
          <cx:pt idx="3830">24</cx:pt>
          <cx:pt idx="3831">31</cx:pt>
          <cx:pt idx="3832">49</cx:pt>
          <cx:pt idx="3833">75</cx:pt>
          <cx:pt idx="3834">60</cx:pt>
          <cx:pt idx="3835">29</cx:pt>
          <cx:pt idx="3836">62</cx:pt>
          <cx:pt idx="3837">27</cx:pt>
          <cx:pt idx="3838">33</cx:pt>
          <cx:pt idx="3839">27</cx:pt>
          <cx:pt idx="3840">81</cx:pt>
          <cx:pt idx="3841">33</cx:pt>
          <cx:pt idx="3842">32</cx:pt>
          <cx:pt idx="3843">75</cx:pt>
          <cx:pt idx="3844">27</cx:pt>
          <cx:pt idx="3845">79</cx:pt>
          <cx:pt idx="3846">28</cx:pt>
          <cx:pt idx="3847">45</cx:pt>
          <cx:pt idx="3848">53</cx:pt>
          <cx:pt idx="3849">30</cx:pt>
          <cx:pt idx="3850">52</cx:pt>
          <cx:pt idx="3851">71</cx:pt>
          <cx:pt idx="3852">31</cx:pt>
          <cx:pt idx="3853">61</cx:pt>
          <cx:pt idx="3854">36</cx:pt>
          <cx:pt idx="3855">53</cx:pt>
          <cx:pt idx="3856">40</cx:pt>
          <cx:pt idx="3857">32</cx:pt>
          <cx:pt idx="3858">66</cx:pt>
          <cx:pt idx="3859">78</cx:pt>
          <cx:pt idx="3860">72</cx:pt>
          <cx:pt idx="3861">63</cx:pt>
          <cx:pt idx="3862">60</cx:pt>
          <cx:pt idx="3863">23</cx:pt>
          <cx:pt idx="3864">57</cx:pt>
          <cx:pt idx="3865">26</cx:pt>
          <cx:pt idx="3866">74</cx:pt>
          <cx:pt idx="3867">75</cx:pt>
          <cx:pt idx="3868">74</cx:pt>
          <cx:pt idx="3869">32</cx:pt>
          <cx:pt idx="3870">32</cx:pt>
          <cx:pt idx="3871">72</cx:pt>
          <cx:pt idx="3872">56</cx:pt>
          <cx:pt idx="3873">31</cx:pt>
          <cx:pt idx="3874">46</cx:pt>
          <cx:pt idx="3875">91</cx:pt>
          <cx:pt idx="3876">58</cx:pt>
          <cx:pt idx="3877">53</cx:pt>
          <cx:pt idx="3878">67</cx:pt>
          <cx:pt idx="3879">90</cx:pt>
          <cx:pt idx="3880">78</cx:pt>
          <cx:pt idx="3881">84</cx:pt>
          <cx:pt idx="3882">82</cx:pt>
          <cx:pt idx="3883">25</cx:pt>
          <cx:pt idx="3884">46</cx:pt>
          <cx:pt idx="3885">48</cx:pt>
          <cx:pt idx="3886">31</cx:pt>
          <cx:pt idx="3887">61</cx:pt>
          <cx:pt idx="3888">30</cx:pt>
          <cx:pt idx="3889">23</cx:pt>
          <cx:pt idx="3890">49</cx:pt>
          <cx:pt idx="3891">51</cx:pt>
          <cx:pt idx="3892">64</cx:pt>
          <cx:pt idx="3893">59</cx:pt>
          <cx:pt idx="3894">83</cx:pt>
          <cx:pt idx="3895">39</cx:pt>
          <cx:pt idx="3896">69</cx:pt>
          <cx:pt idx="3897">64</cx:pt>
          <cx:pt idx="3898">49</cx:pt>
          <cx:pt idx="3899">75</cx:pt>
          <cx:pt idx="3900">79</cx:pt>
          <cx:pt idx="3901">44</cx:pt>
          <cx:pt idx="3902">52</cx:pt>
          <cx:pt idx="3903">32</cx:pt>
          <cx:pt idx="3904">48</cx:pt>
          <cx:pt idx="3905">33</cx:pt>
          <cx:pt idx="3906">31</cx:pt>
          <cx:pt idx="3907">45</cx:pt>
          <cx:pt idx="3908">31</cx:pt>
          <cx:pt idx="3909">48</cx:pt>
          <cx:pt idx="3910">51</cx:pt>
          <cx:pt idx="3911">46</cx:pt>
          <cx:pt idx="3912">61</cx:pt>
          <cx:pt idx="3913">59</cx:pt>
          <cx:pt idx="3914">70</cx:pt>
          <cx:pt idx="3915">35</cx:pt>
          <cx:pt idx="3916">57</cx:pt>
          <cx:pt idx="3917">67</cx:pt>
          <cx:pt idx="3918">40</cx:pt>
          <cx:pt idx="3919">69</cx:pt>
          <cx:pt idx="3920">48</cx:pt>
          <cx:pt idx="3921">85</cx:pt>
          <cx:pt idx="3922">68</cx:pt>
          <cx:pt idx="3923">54</cx:pt>
          <cx:pt idx="3924">56</cx:pt>
          <cx:pt idx="3925">32</cx:pt>
          <cx:pt idx="3926">32</cx:pt>
          <cx:pt idx="3927">67</cx:pt>
          <cx:pt idx="3928">33</cx:pt>
          <cx:pt idx="3929">65</cx:pt>
          <cx:pt idx="3930">40</cx:pt>
          <cx:pt idx="3931">32</cx:pt>
          <cx:pt idx="3932">29</cx:pt>
          <cx:pt idx="3933">51</cx:pt>
          <cx:pt idx="3934">74</cx:pt>
          <cx:pt idx="3935">32</cx:pt>
          <cx:pt idx="3936">49</cx:pt>
          <cx:pt idx="3937">47</cx:pt>
          <cx:pt idx="3938">48</cx:pt>
          <cx:pt idx="3939">25</cx:pt>
          <cx:pt idx="3940">35</cx:pt>
          <cx:pt idx="3941">55</cx:pt>
          <cx:pt idx="3942">27</cx:pt>
          <cx:pt idx="3943">61</cx:pt>
          <cx:pt idx="3944">82</cx:pt>
          <cx:pt idx="3945">61</cx:pt>
          <cx:pt idx="3946">56</cx:pt>
          <cx:pt idx="3947">33</cx:pt>
          <cx:pt idx="3948">33</cx:pt>
          <cx:pt idx="3949">65</cx:pt>
          <cx:pt idx="3950">71</cx:pt>
          <cx:pt idx="3951">68</cx:pt>
          <cx:pt idx="3952">63</cx:pt>
          <cx:pt idx="3953">70</cx:pt>
          <cx:pt idx="3954">45</cx:pt>
          <cx:pt idx="3955">38</cx:pt>
          <cx:pt idx="3956">69</cx:pt>
          <cx:pt idx="3957">60</cx:pt>
          <cx:pt idx="3958">65</cx:pt>
          <cx:pt idx="3959">67</cx:pt>
          <cx:pt idx="3960">48</cx:pt>
          <cx:pt idx="3961">24</cx:pt>
          <cx:pt idx="3962">73</cx:pt>
          <cx:pt idx="3963">56</cx:pt>
          <cx:pt idx="3964">84</cx:pt>
          <cx:pt idx="3965">56</cx:pt>
          <cx:pt idx="3966">81</cx:pt>
          <cx:pt idx="3967">56</cx:pt>
          <cx:pt idx="3968">18</cx:pt>
          <cx:pt idx="3969">60</cx:pt>
          <cx:pt idx="3970">62</cx:pt>
          <cx:pt idx="3971">65</cx:pt>
          <cx:pt idx="3972">32</cx:pt>
          <cx:pt idx="3973">67</cx:pt>
          <cx:pt idx="3974">47</cx:pt>
          <cx:pt idx="3975">77</cx:pt>
          <cx:pt idx="3976">59</cx:pt>
          <cx:pt idx="3977">56</cx:pt>
          <cx:pt idx="3978">34</cx:pt>
          <cx:pt idx="3979">61</cx:pt>
          <cx:pt idx="3980">66</cx:pt>
          <cx:pt idx="3981">81</cx:pt>
          <cx:pt idx="3982">32</cx:pt>
          <cx:pt idx="3983">71</cx:pt>
          <cx:pt idx="3984">46</cx:pt>
          <cx:pt idx="3985">54</cx:pt>
          <cx:pt idx="3986">31</cx:pt>
          <cx:pt idx="3987">74</cx:pt>
          <cx:pt idx="3988">82</cx:pt>
          <cx:pt idx="3989">64</cx:pt>
          <cx:pt idx="3990">37</cx:pt>
          <cx:pt idx="3991">47</cx:pt>
          <cx:pt idx="3992">72</cx:pt>
          <cx:pt idx="3993">68</cx:pt>
          <cx:pt idx="3994">33</cx:pt>
          <cx:pt idx="3995">49</cx:pt>
          <cx:pt idx="3996">82</cx:pt>
          <cx:pt idx="3997">34</cx:pt>
          <cx:pt idx="3998">64</cx:pt>
          <cx:pt idx="3999">91</cx:pt>
          <cx:pt idx="4000">90</cx:pt>
          <cx:pt idx="4001">62</cx:pt>
          <cx:pt idx="4002">72</cx:pt>
          <cx:pt idx="4003">53</cx:pt>
          <cx:pt idx="4004">19</cx:pt>
          <cx:pt idx="4005">79</cx:pt>
          <cx:pt idx="4006">55</cx:pt>
          <cx:pt idx="4007">58</cx:pt>
          <cx:pt idx="4008">56</cx:pt>
          <cx:pt idx="4009">67</cx:pt>
          <cx:pt idx="4010">64</cx:pt>
          <cx:pt idx="4011">79</cx:pt>
          <cx:pt idx="4012">70</cx:pt>
          <cx:pt idx="4013">24</cx:pt>
          <cx:pt idx="4014">42</cx:pt>
          <cx:pt idx="4015">73</cx:pt>
          <cx:pt idx="4016">30</cx:pt>
          <cx:pt idx="4017">64</cx:pt>
          <cx:pt idx="4018">36</cx:pt>
          <cx:pt idx="4019">45</cx:pt>
          <cx:pt idx="4020">49</cx:pt>
          <cx:pt idx="4021">62</cx:pt>
          <cx:pt idx="4022">74</cx:pt>
          <cx:pt idx="4023">69</cx:pt>
          <cx:pt idx="4024">16</cx:pt>
          <cx:pt idx="4025">76</cx:pt>
          <cx:pt idx="4026">53</cx:pt>
          <cx:pt idx="4027">72</cx:pt>
          <cx:pt idx="4028">60</cx:pt>
          <cx:pt idx="4029">78</cx:pt>
          <cx:pt idx="4030">28</cx:pt>
          <cx:pt idx="4031">87</cx:pt>
          <cx:pt idx="4032">35</cx:pt>
          <cx:pt idx="4033">69</cx:pt>
          <cx:pt idx="4034">74</cx:pt>
          <cx:pt idx="4035">45</cx:pt>
          <cx:pt idx="4036">76</cx:pt>
          <cx:pt idx="4037">83</cx:pt>
          <cx:pt idx="4038">21</cx:pt>
          <cx:pt idx="4039">48</cx:pt>
          <cx:pt idx="4040">34</cx:pt>
          <cx:pt idx="4041">78</cx:pt>
          <cx:pt idx="4042">70</cx:pt>
          <cx:pt idx="4043">38</cx:pt>
          <cx:pt idx="4044">55</cx:pt>
          <cx:pt idx="4045">53</cx:pt>
          <cx:pt idx="4046">79</cx:pt>
          <cx:pt idx="4047">74</cx:pt>
          <cx:pt idx="4048">70</cx:pt>
          <cx:pt idx="4049">70</cx:pt>
          <cx:pt idx="4050">85</cx:pt>
          <cx:pt idx="4051">44</cx:pt>
          <cx:pt idx="4052">50</cx:pt>
          <cx:pt idx="4053">69</cx:pt>
          <cx:pt idx="4054">23</cx:pt>
          <cx:pt idx="4055">61</cx:pt>
          <cx:pt idx="4056">49</cx:pt>
          <cx:pt idx="4057">28</cx:pt>
          <cx:pt idx="4058">76</cx:pt>
          <cx:pt idx="4059">65</cx:pt>
          <cx:pt idx="4060">35</cx:pt>
          <cx:pt idx="4061">16</cx:pt>
          <cx:pt idx="4062">60</cx:pt>
          <cx:pt idx="4063">65</cx:pt>
          <cx:pt idx="4064">69</cx:pt>
          <cx:pt idx="4065">39</cx:pt>
          <cx:pt idx="4066">78</cx:pt>
          <cx:pt idx="4067">77</cx:pt>
          <cx:pt idx="4068">77</cx:pt>
          <cx:pt idx="4069">32</cx:pt>
          <cx:pt idx="4070">26</cx:pt>
          <cx:pt idx="4071">84</cx:pt>
          <cx:pt idx="4072">33</cx:pt>
          <cx:pt idx="4073">25</cx:pt>
          <cx:pt idx="4074">33</cx:pt>
          <cx:pt idx="4075">67</cx:pt>
          <cx:pt idx="4076">76</cx:pt>
          <cx:pt idx="4077">70</cx:pt>
          <cx:pt idx="4078">67</cx:pt>
          <cx:pt idx="4079">33</cx:pt>
          <cx:pt idx="4080">68</cx:pt>
          <cx:pt idx="4081">94</cx:pt>
          <cx:pt idx="4082">65</cx:pt>
          <cx:pt idx="4083">57</cx:pt>
          <cx:pt idx="4084">55</cx:pt>
          <cx:pt idx="4085">41</cx:pt>
          <cx:pt idx="4086">26</cx:pt>
          <cx:pt idx="4087">65</cx:pt>
          <cx:pt idx="4088">82</cx:pt>
          <cx:pt idx="4089">81</cx:pt>
          <cx:pt idx="4090">32</cx:pt>
          <cx:pt idx="4091">78</cx:pt>
          <cx:pt idx="4092">57</cx:pt>
          <cx:pt idx="4093">66</cx:pt>
          <cx:pt idx="4094">61</cx:pt>
          <cx:pt idx="4095">65</cx:pt>
          <cx:pt idx="4096">39</cx:pt>
          <cx:pt idx="4097">85</cx:pt>
          <cx:pt idx="4098">68</cx:pt>
          <cx:pt idx="4099">27</cx:pt>
          <cx:pt idx="4100">34</cx:pt>
          <cx:pt idx="4101">65</cx:pt>
          <cx:pt idx="4102">32</cx:pt>
          <cx:pt idx="4103">59</cx:pt>
          <cx:pt idx="4104">59</cx:pt>
          <cx:pt idx="4105">65</cx:pt>
          <cx:pt idx="4106">66</cx:pt>
          <cx:pt idx="4107">71</cx:pt>
          <cx:pt idx="4108">29</cx:pt>
          <cx:pt idx="4109">53</cx:pt>
          <cx:pt idx="4110">66</cx:pt>
          <cx:pt idx="4111">60</cx:pt>
          <cx:pt idx="4112">64</cx:pt>
          <cx:pt idx="4113">74</cx:pt>
          <cx:pt idx="4114">45</cx:pt>
          <cx:pt idx="4115">78</cx:pt>
          <cx:pt idx="4116">82</cx:pt>
          <cx:pt idx="4117">78</cx:pt>
          <cx:pt idx="4118">74</cx:pt>
          <cx:pt idx="4119">69</cx:pt>
          <cx:pt idx="4120">68</cx:pt>
          <cx:pt idx="4121">66</cx:pt>
          <cx:pt idx="4122">62</cx:pt>
          <cx:pt idx="4123">75</cx:pt>
          <cx:pt idx="4124">80</cx:pt>
          <cx:pt idx="4125">67</cx:pt>
          <cx:pt idx="4126">64</cx:pt>
          <cx:pt idx="4127">75</cx:pt>
          <cx:pt idx="4128">34</cx:pt>
          <cx:pt idx="4129">73</cx:pt>
          <cx:pt idx="4130">53</cx:pt>
          <cx:pt idx="4131">61</cx:pt>
          <cx:pt idx="4132">69</cx:pt>
          <cx:pt idx="4133">69</cx:pt>
          <cx:pt idx="4134">73</cx:pt>
          <cx:pt idx="4135">64</cx:pt>
          <cx:pt idx="4136">62</cx:pt>
          <cx:pt idx="4137">75</cx:pt>
          <cx:pt idx="4138">65</cx:pt>
          <cx:pt idx="4139">55</cx:pt>
          <cx:pt idx="4140">71</cx:pt>
          <cx:pt idx="4141">76</cx:pt>
          <cx:pt idx="4142">64</cx:pt>
          <cx:pt idx="4143">56</cx:pt>
          <cx:pt idx="4144">62</cx:pt>
          <cx:pt idx="4145">81</cx:pt>
          <cx:pt idx="4146">75</cx:pt>
          <cx:pt idx="4147">28</cx:pt>
          <cx:pt idx="4148">27</cx:pt>
          <cx:pt idx="4149">66</cx:pt>
          <cx:pt idx="4150">72</cx:pt>
          <cx:pt idx="4151">79</cx:pt>
          <cx:pt idx="4152">70</cx:pt>
          <cx:pt idx="4153">75</cx:pt>
          <cx:pt idx="4154">75</cx:pt>
          <cx:pt idx="4155">59</cx:pt>
          <cx:pt idx="4156">33</cx:pt>
          <cx:pt idx="4157">66</cx:pt>
          <cx:pt idx="4158">57</cx:pt>
          <cx:pt idx="4159">90</cx:pt>
          <cx:pt idx="4160">26</cx:pt>
          <cx:pt idx="4161">54</cx:pt>
          <cx:pt idx="4162">48</cx:pt>
          <cx:pt idx="4163">59</cx:pt>
          <cx:pt idx="4164">39</cx:pt>
          <cx:pt idx="4165">55</cx:pt>
          <cx:pt idx="4166">46</cx:pt>
          <cx:pt idx="4167">73</cx:pt>
          <cx:pt idx="4168">31</cx:pt>
          <cx:pt idx="4169">18</cx:pt>
          <cx:pt idx="4170">61</cx:pt>
          <cx:pt idx="4171">66</cx:pt>
          <cx:pt idx="4172">83</cx:pt>
          <cx:pt idx="4173">74</cx:pt>
          <cx:pt idx="4174">84</cx:pt>
          <cx:pt idx="4175">37</cx:pt>
          <cx:pt idx="4176">70</cx:pt>
          <cx:pt idx="4177">71</cx:pt>
          <cx:pt idx="4178">75</cx:pt>
          <cx:pt idx="4179">62</cx:pt>
          <cx:pt idx="4180">74</cx:pt>
          <cx:pt idx="4181">42</cx:pt>
          <cx:pt idx="4182">75</cx:pt>
          <cx:pt idx="4183">67</cx:pt>
          <cx:pt idx="4184">33</cx:pt>
          <cx:pt idx="4185">71</cx:pt>
          <cx:pt idx="4186">71</cx:pt>
          <cx:pt idx="4187">75</cx:pt>
          <cx:pt idx="4188">28</cx:pt>
          <cx:pt idx="4189">17</cx:pt>
          <cx:pt idx="4190">25</cx:pt>
          <cx:pt idx="4191">62</cx:pt>
          <cx:pt idx="4192">71</cx:pt>
          <cx:pt idx="4193">73</cx:pt>
          <cx:pt idx="4194">64</cx:pt>
          <cx:pt idx="4195">27</cx:pt>
          <cx:pt idx="4196">58</cx:pt>
          <cx:pt idx="4197">54</cx:pt>
          <cx:pt idx="4198">50</cx:pt>
          <cx:pt idx="4199">28</cx:pt>
          <cx:pt idx="4200">82</cx:pt>
          <cx:pt idx="4201">67</cx:pt>
          <cx:pt idx="4202">79</cx:pt>
          <cx:pt idx="4203">34</cx:pt>
          <cx:pt idx="4204">68</cx:pt>
          <cx:pt idx="4205">80</cx:pt>
          <cx:pt idx="4206">60</cx:pt>
          <cx:pt idx="4207">73</cx:pt>
          <cx:pt idx="4208">74</cx:pt>
          <cx:pt idx="4209">70</cx:pt>
          <cx:pt idx="4210">69</cx:pt>
          <cx:pt idx="4211">67</cx:pt>
          <cx:pt idx="4212">35</cx:pt>
          <cx:pt idx="4213">50</cx:pt>
          <cx:pt idx="4214">78</cx:pt>
          <cx:pt idx="4215">36</cx:pt>
          <cx:pt idx="4216">42</cx:pt>
          <cx:pt idx="4217">46</cx:pt>
          <cx:pt idx="4218">65</cx:pt>
          <cx:pt idx="4219">42</cx:pt>
          <cx:pt idx="4220">68</cx:pt>
          <cx:pt idx="4221">63</cx:pt>
          <cx:pt idx="4222">67</cx:pt>
          <cx:pt idx="4223">32</cx:pt>
          <cx:pt idx="4224">60</cx:pt>
          <cx:pt idx="4225">35</cx:pt>
          <cx:pt idx="4226">30</cx:pt>
          <cx:pt idx="4227">73</cx:pt>
          <cx:pt idx="4228">67</cx:pt>
          <cx:pt idx="4229">79</cx:pt>
          <cx:pt idx="4230">70</cx:pt>
          <cx:pt idx="4231">57</cx:pt>
          <cx:pt idx="4232">76</cx:pt>
          <cx:pt idx="4233">39</cx:pt>
          <cx:pt idx="4234">20</cx:pt>
          <cx:pt idx="4235">82</cx:pt>
          <cx:pt idx="4236">69</cx:pt>
          <cx:pt idx="4237">68</cx:pt>
          <cx:pt idx="4238">55</cx:pt>
          <cx:pt idx="4239">79</cx:pt>
          <cx:pt idx="4240">52</cx:pt>
          <cx:pt idx="4241">35</cx:pt>
          <cx:pt idx="4242">28</cx:pt>
          <cx:pt idx="4243">42</cx:pt>
          <cx:pt idx="4244">91</cx:pt>
          <cx:pt idx="4245">72</cx:pt>
          <cx:pt idx="4246">68</cx:pt>
          <cx:pt idx="4247">38</cx:pt>
          <cx:pt idx="4248">79</cx:pt>
          <cx:pt idx="4249">75</cx:pt>
          <cx:pt idx="4250">75</cx:pt>
          <cx:pt idx="4251">64</cx:pt>
          <cx:pt idx="4252">74</cx:pt>
          <cx:pt idx="4253">60</cx:pt>
          <cx:pt idx="4254">53</cx:pt>
          <cx:pt idx="4255">72</cx:pt>
          <cx:pt idx="4256">55</cx:pt>
          <cx:pt idx="4257">62</cx:pt>
          <cx:pt idx="4258">31</cx:pt>
          <cx:pt idx="4259">65</cx:pt>
          <cx:pt idx="4260">29</cx:pt>
          <cx:pt idx="4261">74</cx:pt>
          <cx:pt idx="4262">57</cx:pt>
          <cx:pt idx="4263">88</cx:pt>
          <cx:pt idx="4264">61</cx:pt>
          <cx:pt idx="4265">70</cx:pt>
          <cx:pt idx="4266">68</cx:pt>
          <cx:pt idx="4267">66</cx:pt>
          <cx:pt idx="4268">81</cx:pt>
          <cx:pt idx="4269">55</cx:pt>
          <cx:pt idx="4270">21</cx:pt>
          <cx:pt idx="4271">66</cx:pt>
          <cx:pt idx="4272">50</cx:pt>
          <cx:pt idx="4273">58</cx:pt>
          <cx:pt idx="4274">67</cx:pt>
          <cx:pt idx="4275">78</cx:pt>
          <cx:pt idx="4276">59</cx:pt>
          <cx:pt idx="4277">69</cx:pt>
          <cx:pt idx="4278">69</cx:pt>
          <cx:pt idx="4279">81</cx:pt>
          <cx:pt idx="4280">64</cx:pt>
          <cx:pt idx="4281">77</cx:pt>
          <cx:pt idx="4282">63</cx:pt>
          <cx:pt idx="4283">66</cx:pt>
          <cx:pt idx="4284">80</cx:pt>
          <cx:pt idx="4285">79</cx:pt>
          <cx:pt idx="4286">60</cx:pt>
          <cx:pt idx="4287">67</cx:pt>
          <cx:pt idx="4288">23</cx:pt>
          <cx:pt idx="4289">87</cx:pt>
          <cx:pt idx="4290">31</cx:pt>
          <cx:pt idx="4291">65</cx:pt>
          <cx:pt idx="4292">52</cx:pt>
          <cx:pt idx="4293">29</cx:pt>
          <cx:pt idx="4294">32</cx:pt>
          <cx:pt idx="4295">75</cx:pt>
          <cx:pt idx="4296">36</cx:pt>
          <cx:pt idx="4297">59</cx:pt>
          <cx:pt idx="4298">27</cx:pt>
          <cx:pt idx="4299">51</cx:pt>
          <cx:pt idx="4300">32</cx:pt>
          <cx:pt idx="4301">66</cx:pt>
          <cx:pt idx="4302">67</cx:pt>
          <cx:pt idx="4303">78</cx:pt>
          <cx:pt idx="4304">63</cx:pt>
          <cx:pt idx="4305">67</cx:pt>
          <cx:pt idx="4306">40</cx:pt>
          <cx:pt idx="4307">65</cx:pt>
          <cx:pt idx="4308">69</cx:pt>
          <cx:pt idx="4309">29</cx:pt>
          <cx:pt idx="4310">59</cx:pt>
          <cx:pt idx="4311">31</cx:pt>
          <cx:pt idx="4312">30</cx:pt>
          <cx:pt idx="4313">75</cx:pt>
          <cx:pt idx="4314">60</cx:pt>
          <cx:pt idx="4315">65</cx:pt>
          <cx:pt idx="4316">29</cx:pt>
          <cx:pt idx="4317">75</cx:pt>
          <cx:pt idx="4318">56</cx:pt>
          <cx:pt idx="4319">69</cx:pt>
          <cx:pt idx="4320">70</cx:pt>
          <cx:pt idx="4321">79</cx:pt>
          <cx:pt idx="4322">84</cx:pt>
          <cx:pt idx="4323">31</cx:pt>
          <cx:pt idx="4324">69</cx:pt>
          <cx:pt idx="4325">71</cx:pt>
          <cx:pt idx="4326">39</cx:pt>
          <cx:pt idx="4327">60</cx:pt>
          <cx:pt idx="4328">79</cx:pt>
          <cx:pt idx="4329">86</cx:pt>
          <cx:pt idx="4330">71</cx:pt>
          <cx:pt idx="4331">60</cx:pt>
          <cx:pt idx="4332">81</cx:pt>
          <cx:pt idx="4333">48</cx:pt>
          <cx:pt idx="4334">29</cx:pt>
          <cx:pt idx="4335">66</cx:pt>
          <cx:pt idx="4336">89</cx:pt>
          <cx:pt idx="4337">57</cx:pt>
          <cx:pt idx="4338">82</cx:pt>
          <cx:pt idx="4339">36</cx:pt>
          <cx:pt idx="4340">33</cx:pt>
          <cx:pt idx="4341">68</cx:pt>
          <cx:pt idx="4342">80</cx:pt>
          <cx:pt idx="4343">72</cx:pt>
          <cx:pt idx="4344">82</cx:pt>
          <cx:pt idx="4345">68</cx:pt>
          <cx:pt idx="4346">38</cx:pt>
          <cx:pt idx="4347">69</cx:pt>
          <cx:pt idx="4348">40</cx:pt>
          <cx:pt idx="4349">66</cx:pt>
          <cx:pt idx="4350">41</cx:pt>
          <cx:pt idx="4351">66</cx:pt>
          <cx:pt idx="4352">52</cx:pt>
          <cx:pt idx="4353">70</cx:pt>
          <cx:pt idx="4354">64</cx:pt>
          <cx:pt idx="4355">66</cx:pt>
          <cx:pt idx="4356">54</cx:pt>
          <cx:pt idx="4357">58</cx:pt>
          <cx:pt idx="4358">73</cx:pt>
          <cx:pt idx="4359">66</cx:pt>
          <cx:pt idx="4360">43</cx:pt>
          <cx:pt idx="4361">72</cx:pt>
          <cx:pt idx="4362">22</cx:pt>
          <cx:pt idx="4363">33</cx:pt>
          <cx:pt idx="4364">87</cx:pt>
          <cx:pt idx="4365">27</cx:pt>
          <cx:pt idx="4366">78</cx:pt>
          <cx:pt idx="4367">83</cx:pt>
          <cx:pt idx="4368">35</cx:pt>
          <cx:pt idx="4369">60</cx:pt>
          <cx:pt idx="4370">29</cx:pt>
          <cx:pt idx="4371">54</cx:pt>
          <cx:pt idx="4372">72</cx:pt>
          <cx:pt idx="4373">73</cx:pt>
          <cx:pt idx="4374">34</cx:pt>
          <cx:pt idx="4375">37</cx:pt>
          <cx:pt idx="4376">80</cx:pt>
          <cx:pt idx="4377">41</cx:pt>
          <cx:pt idx="4378">58</cx:pt>
          <cx:pt idx="4379">62</cx:pt>
          <cx:pt idx="4380">57</cx:pt>
          <cx:pt idx="4381">70</cx:pt>
          <cx:pt idx="4382">80</cx:pt>
          <cx:pt idx="4383">63</cx:pt>
          <cx:pt idx="4384">23</cx:pt>
          <cx:pt idx="4385">74</cx:pt>
          <cx:pt idx="4386">23</cx:pt>
          <cx:pt idx="4387">77</cx:pt>
          <cx:pt idx="4388">84</cx:pt>
          <cx:pt idx="4389">72</cx:pt>
          <cx:pt idx="4390">29</cx:pt>
          <cx:pt idx="4391">60</cx:pt>
          <cx:pt idx="4392">30</cx:pt>
          <cx:pt idx="4393">75</cx:pt>
          <cx:pt idx="4394">49</cx:pt>
          <cx:pt idx="4395">68</cx:pt>
          <cx:pt idx="4396">55</cx:pt>
          <cx:pt idx="4397">32</cx:pt>
          <cx:pt idx="4398">71</cx:pt>
          <cx:pt idx="4399">33</cx:pt>
          <cx:pt idx="4400">79</cx:pt>
          <cx:pt idx="4401">65</cx:pt>
          <cx:pt idx="4402">68</cx:pt>
          <cx:pt idx="4403">59</cx:pt>
          <cx:pt idx="4404">43</cx:pt>
          <cx:pt idx="4405">58</cx:pt>
          <cx:pt idx="4406">16</cx:pt>
          <cx:pt idx="4407">73</cx:pt>
          <cx:pt idx="4408">18</cx:pt>
          <cx:pt idx="4409">61</cx:pt>
          <cx:pt idx="4410">69</cx:pt>
          <cx:pt idx="4411">36</cx:pt>
          <cx:pt idx="4412">16</cx:pt>
          <cx:pt idx="4413">63</cx:pt>
          <cx:pt idx="4414">49</cx:pt>
          <cx:pt idx="4415">58</cx:pt>
          <cx:pt idx="4416">50</cx:pt>
          <cx:pt idx="4417">66</cx:pt>
          <cx:pt idx="4418">72</cx:pt>
          <cx:pt idx="4419">36</cx:pt>
          <cx:pt idx="4420">60</cx:pt>
          <cx:pt idx="4421">35</cx:pt>
          <cx:pt idx="4422">39</cx:pt>
          <cx:pt idx="4423">64</cx:pt>
          <cx:pt idx="4424">21</cx:pt>
          <cx:pt idx="4425">42</cx:pt>
          <cx:pt idx="4426">22</cx:pt>
          <cx:pt idx="4427">32</cx:pt>
          <cx:pt idx="4428">40</cx:pt>
          <cx:pt idx="4429">51</cx:pt>
          <cx:pt idx="4430">35</cx:pt>
          <cx:pt idx="4431">42</cx:pt>
          <cx:pt idx="4432">25</cx:pt>
          <cx:pt idx="4433">63</cx:pt>
          <cx:pt idx="4434">26</cx:pt>
          <cx:pt idx="4435">63</cx:pt>
          <cx:pt idx="4436">55</cx:pt>
          <cx:pt idx="4437">52</cx:pt>
          <cx:pt idx="4438">50</cx:pt>
          <cx:pt idx="4439">58</cx:pt>
          <cx:pt idx="4440">62</cx:pt>
          <cx:pt idx="4441">31</cx:pt>
          <cx:pt idx="4442">68</cx:pt>
          <cx:pt idx="4443">31</cx:pt>
          <cx:pt idx="4444">37</cx:pt>
          <cx:pt idx="4445">57</cx:pt>
          <cx:pt idx="4446">44</cx:pt>
          <cx:pt idx="4447">40</cx:pt>
          <cx:pt idx="4448">47</cx:pt>
          <cx:pt idx="4449">22</cx:pt>
          <cx:pt idx="4450">67</cx:pt>
          <cx:pt idx="4451">88</cx:pt>
          <cx:pt idx="4452">23</cx:pt>
          <cx:pt idx="4453">54</cx:pt>
          <cx:pt idx="4454">43</cx:pt>
          <cx:pt idx="4455">42</cx:pt>
          <cx:pt idx="4456">64</cx:pt>
          <cx:pt idx="4457">25</cx:pt>
          <cx:pt idx="4458">49</cx:pt>
          <cx:pt idx="4459">38</cx:pt>
          <cx:pt idx="4460">39</cx:pt>
          <cx:pt idx="4461">51</cx:pt>
          <cx:pt idx="4462">38</cx:pt>
          <cx:pt idx="4463">56</cx:pt>
          <cx:pt idx="4464">18</cx:pt>
          <cx:pt idx="4465">54</cx:pt>
          <cx:pt idx="4466">35</cx:pt>
          <cx:pt idx="4467">63</cx:pt>
          <cx:pt idx="4468">43</cx:pt>
          <cx:pt idx="4469">39</cx:pt>
          <cx:pt idx="4470">30</cx:pt>
          <cx:pt idx="4471">61</cx:pt>
          <cx:pt idx="4472">15</cx:pt>
          <cx:pt idx="4473">74</cx:pt>
          <cx:pt idx="4474">58</cx:pt>
          <cx:pt idx="4475">36</cx:pt>
          <cx:pt idx="4476">64</cx:pt>
          <cx:pt idx="4477">33</cx:pt>
          <cx:pt idx="4478">33</cx:pt>
          <cx:pt idx="4479">63</cx:pt>
          <cx:pt idx="4480">41</cx:pt>
          <cx:pt idx="4481">20</cx:pt>
          <cx:pt idx="4482">51</cx:pt>
          <cx:pt idx="4483">42</cx:pt>
          <cx:pt idx="4484">35</cx:pt>
          <cx:pt idx="4485">17</cx:pt>
          <cx:pt idx="4486">32</cx:pt>
          <cx:pt idx="4487">62</cx:pt>
          <cx:pt idx="4488">46</cx:pt>
          <cx:pt idx="4489">59</cx:pt>
          <cx:pt idx="4490">39</cx:pt>
          <cx:pt idx="4491">66</cx:pt>
          <cx:pt idx="4492">48</cx:pt>
          <cx:pt idx="4493">73</cx:pt>
          <cx:pt idx="4494">42</cx:pt>
          <cx:pt idx="4495">55</cx:pt>
          <cx:pt idx="4496">17</cx:pt>
          <cx:pt idx="4497">61</cx:pt>
          <cx:pt idx="4498">76</cx:pt>
          <cx:pt idx="4499">67</cx:pt>
          <cx:pt idx="4500">73</cx:pt>
          <cx:pt idx="4501">51</cx:pt>
          <cx:pt idx="4502">66</cx:pt>
          <cx:pt idx="4503">39</cx:pt>
          <cx:pt idx="4504">72</cx:pt>
          <cx:pt idx="4505">55</cx:pt>
          <cx:pt idx="4506">32</cx:pt>
          <cx:pt idx="4507">72</cx:pt>
          <cx:pt idx="4508">52</cx:pt>
          <cx:pt idx="4509">52</cx:pt>
          <cx:pt idx="4510">79</cx:pt>
          <cx:pt idx="4511">59</cx:pt>
          <cx:pt idx="4512">24</cx:pt>
          <cx:pt idx="4513">44</cx:pt>
          <cx:pt idx="4514">26</cx:pt>
          <cx:pt idx="4515">26</cx:pt>
          <cx:pt idx="4516">15</cx:pt>
          <cx:pt idx="4517">25</cx:pt>
          <cx:pt idx="4518">76</cx:pt>
          <cx:pt idx="4519">43</cx:pt>
          <cx:pt idx="4520">59</cx:pt>
          <cx:pt idx="4521">58</cx:pt>
          <cx:pt idx="4522">41</cx:pt>
          <cx:pt idx="4523">48</cx:pt>
          <cx:pt idx="4524">64</cx:pt>
          <cx:pt idx="4525">36</cx:pt>
          <cx:pt idx="4526">34</cx:pt>
          <cx:pt idx="4527">50</cx:pt>
          <cx:pt idx="4528">65</cx:pt>
          <cx:pt idx="4529">45</cx:pt>
          <cx:pt idx="4530">33</cx:pt>
          <cx:pt idx="4531">56</cx:pt>
          <cx:pt idx="4532">69</cx:pt>
          <cx:pt idx="4533">25</cx:pt>
          <cx:pt idx="4534">17</cx:pt>
          <cx:pt idx="4535">49</cx:pt>
          <cx:pt idx="4536">62</cx:pt>
          <cx:pt idx="4537">44</cx:pt>
          <cx:pt idx="4538">49</cx:pt>
          <cx:pt idx="4539">28</cx:pt>
          <cx:pt idx="4540">58</cx:pt>
          <cx:pt idx="4541">52</cx:pt>
          <cx:pt idx="4542">44</cx:pt>
          <cx:pt idx="4543">27</cx:pt>
          <cx:pt idx="4544">44</cx:pt>
          <cx:pt idx="4545">62</cx:pt>
          <cx:pt idx="4546">59</cx:pt>
          <cx:pt idx="4547">52</cx:pt>
          <cx:pt idx="4548">48</cx:pt>
          <cx:pt idx="4549">36</cx:pt>
          <cx:pt idx="4550">22</cx:pt>
          <cx:pt idx="4551">17</cx:pt>
          <cx:pt idx="4552">59</cx:pt>
          <cx:pt idx="4553">32</cx:pt>
          <cx:pt idx="4554">48</cx:pt>
          <cx:pt idx="4555">39</cx:pt>
          <cx:pt idx="4556">49</cx:pt>
          <cx:pt idx="4557">48</cx:pt>
          <cx:pt idx="4558">52</cx:pt>
          <cx:pt idx="4559">18</cx:pt>
          <cx:pt idx="4560">71</cx:pt>
          <cx:pt idx="4561">44</cx:pt>
          <cx:pt idx="4562">59</cx:pt>
          <cx:pt idx="4563">17</cx:pt>
          <cx:pt idx="4564">69</cx:pt>
          <cx:pt idx="4565">58</cx:pt>
          <cx:pt idx="4566">41</cx:pt>
          <cx:pt idx="4567">72</cx:pt>
          <cx:pt idx="4568">16</cx:pt>
          <cx:pt idx="4569">41</cx:pt>
          <cx:pt idx="4570">66</cx:pt>
          <cx:pt idx="4571">44</cx:pt>
          <cx:pt idx="4572">22</cx:pt>
          <cx:pt idx="4573">77</cx:pt>
          <cx:pt idx="4574">66</cx:pt>
          <cx:pt idx="4575">34</cx:pt>
          <cx:pt idx="4576">25</cx:pt>
          <cx:pt idx="4577">17</cx:pt>
          <cx:pt idx="4578">55</cx:pt>
          <cx:pt idx="4579">20</cx:pt>
          <cx:pt idx="4580">70</cx:pt>
          <cx:pt idx="4581">48</cx:pt>
          <cx:pt idx="4582">29</cx:pt>
          <cx:pt idx="4583">36</cx:pt>
          <cx:pt idx="4584">47</cx:pt>
          <cx:pt idx="4585">68</cx:pt>
          <cx:pt idx="4586">63</cx:pt>
          <cx:pt idx="4587">48</cx:pt>
          <cx:pt idx="4588">41</cx:pt>
          <cx:pt idx="4589">59</cx:pt>
          <cx:pt idx="4590">56</cx:pt>
          <cx:pt idx="4591">63</cx:pt>
          <cx:pt idx="4592">67</cx:pt>
          <cx:pt idx="4593">37</cx:pt>
          <cx:pt idx="4594">18</cx:pt>
          <cx:pt idx="4595">16</cx:pt>
          <cx:pt idx="4596">51</cx:pt>
          <cx:pt idx="4597">57</cx:pt>
          <cx:pt idx="4598">53</cx:pt>
          <cx:pt idx="4599">48</cx:pt>
          <cx:pt idx="4600">22</cx:pt>
          <cx:pt idx="4601">41</cx:pt>
          <cx:pt idx="4602">43</cx:pt>
          <cx:pt idx="4603">60</cx:pt>
          <cx:pt idx="4604">40</cx:pt>
          <cx:pt idx="4605">35</cx:pt>
          <cx:pt idx="4606">51</cx:pt>
          <cx:pt idx="4607">59</cx:pt>
          <cx:pt idx="4608">49</cx:pt>
          <cx:pt idx="4609">49</cx:pt>
          <cx:pt idx="4610">60</cx:pt>
          <cx:pt idx="4611">58</cx:pt>
          <cx:pt idx="4612">60</cx:pt>
          <cx:pt idx="4613">52</cx:pt>
          <cx:pt idx="4614">26</cx:pt>
          <cx:pt idx="4615">17</cx:pt>
          <cx:pt idx="4616">18</cx:pt>
          <cx:pt idx="4617">17</cx:pt>
          <cx:pt idx="4618">44</cx:pt>
          <cx:pt idx="4619">29</cx:pt>
          <cx:pt idx="4620">50</cx:pt>
          <cx:pt idx="4621">45</cx:pt>
          <cx:pt idx="4622">47</cx:pt>
          <cx:pt idx="4623">59</cx:pt>
          <cx:pt idx="4624">19</cx:pt>
          <cx:pt idx="4625">32</cx:pt>
          <cx:pt idx="4626">33</cx:pt>
          <cx:pt idx="4627">46</cx:pt>
          <cx:pt idx="4628">19</cx:pt>
          <cx:pt idx="4629">40</cx:pt>
          <cx:pt idx="4630">49</cx:pt>
          <cx:pt idx="4631">26</cx:pt>
          <cx:pt idx="4632">45</cx:pt>
          <cx:pt idx="4633">67</cx:pt>
          <cx:pt idx="4634">54</cx:pt>
          <cx:pt idx="4635">48</cx:pt>
          <cx:pt idx="4636">48</cx:pt>
          <cx:pt idx="4637">42</cx:pt>
          <cx:pt idx="4638">51</cx:pt>
          <cx:pt idx="4639">60</cx:pt>
          <cx:pt idx="4640">46</cx:pt>
          <cx:pt idx="4641">33</cx:pt>
          <cx:pt idx="4642">20</cx:pt>
          <cx:pt idx="4643">55</cx:pt>
          <cx:pt idx="4644">42</cx:pt>
          <cx:pt idx="4645">60</cx:pt>
          <cx:pt idx="4646">62</cx:pt>
          <cx:pt idx="4647">15</cx:pt>
          <cx:pt idx="4648">21</cx:pt>
          <cx:pt idx="4649">57</cx:pt>
          <cx:pt idx="4650">43</cx:pt>
          <cx:pt idx="4651">22</cx:pt>
          <cx:pt idx="4652">48</cx:pt>
          <cx:pt idx="4653">45</cx:pt>
          <cx:pt idx="4654">47</cx:pt>
          <cx:pt idx="4655">16</cx:pt>
          <cx:pt idx="4656">43</cx:pt>
          <cx:pt idx="4657">57</cx:pt>
          <cx:pt idx="4658">50</cx:pt>
          <cx:pt idx="4659">42</cx:pt>
          <cx:pt idx="4660">16</cx:pt>
          <cx:pt idx="4661">15</cx:pt>
          <cx:pt idx="4662">16</cx:pt>
          <cx:pt idx="4663">42</cx:pt>
          <cx:pt idx="4664">68</cx:pt>
          <cx:pt idx="4665">24</cx:pt>
          <cx:pt idx="4666">40</cx:pt>
          <cx:pt idx="4667">60</cx:pt>
          <cx:pt idx="4668">43</cx:pt>
          <cx:pt idx="4669">39</cx:pt>
          <cx:pt idx="4670">20</cx:pt>
          <cx:pt idx="4671">52</cx:pt>
          <cx:pt idx="4672">17</cx:pt>
          <cx:pt idx="4673">47</cx:pt>
          <cx:pt idx="4674">55</cx:pt>
          <cx:pt idx="4675">67</cx:pt>
          <cx:pt idx="4676">49</cx:pt>
          <cx:pt idx="4677">47</cx:pt>
          <cx:pt idx="4678">19</cx:pt>
          <cx:pt idx="4679">73</cx:pt>
          <cx:pt idx="4680">46</cx:pt>
          <cx:pt idx="4681">43</cx:pt>
          <cx:pt idx="4682">45</cx:pt>
          <cx:pt idx="4683">15</cx:pt>
          <cx:pt idx="4684">62</cx:pt>
          <cx:pt idx="4685">68</cx:pt>
          <cx:pt idx="4686">47</cx:pt>
          <cx:pt idx="4687">23</cx:pt>
          <cx:pt idx="4688">16</cx:pt>
          <cx:pt idx="4689">33</cx:pt>
          <cx:pt idx="4690">36</cx:pt>
          <cx:pt idx="4691">46</cx:pt>
          <cx:pt idx="4692">23</cx:pt>
          <cx:pt idx="4693">59</cx:pt>
          <cx:pt idx="4694">38</cx:pt>
          <cx:pt idx="4695">44</cx:pt>
          <cx:pt idx="4696">57</cx:pt>
          <cx:pt idx="4697">44</cx:pt>
          <cx:pt idx="4698">44</cx:pt>
          <cx:pt idx="4699">40</cx:pt>
          <cx:pt idx="4700">48</cx:pt>
          <cx:pt idx="4701">24</cx:pt>
          <cx:pt idx="4702">47</cx:pt>
          <cx:pt idx="4703">18</cx:pt>
          <cx:pt idx="4704">41</cx:pt>
          <cx:pt idx="4705">42</cx:pt>
          <cx:pt idx="4706">49</cx:pt>
          <cx:pt idx="4707">23</cx:pt>
          <cx:pt idx="4708">21</cx:pt>
          <cx:pt idx="4709">59</cx:pt>
          <cx:pt idx="4710">24</cx:pt>
          <cx:pt idx="4711">52</cx:pt>
          <cx:pt idx="4712">58</cx:pt>
          <cx:pt idx="4713">24</cx:pt>
          <cx:pt idx="4714">49</cx:pt>
          <cx:pt idx="4715">16</cx:pt>
          <cx:pt idx="4716">48</cx:pt>
          <cx:pt idx="4717">24</cx:pt>
          <cx:pt idx="4718">42</cx:pt>
          <cx:pt idx="4719">18</cx:pt>
          <cx:pt idx="4720">52</cx:pt>
          <cx:pt idx="4721">43</cx:pt>
          <cx:pt idx="4722">57</cx:pt>
          <cx:pt idx="4723">36</cx:pt>
          <cx:pt idx="4724">21</cx:pt>
          <cx:pt idx="4725">48</cx:pt>
          <cx:pt idx="4726">47</cx:pt>
          <cx:pt idx="4727">57</cx:pt>
          <cx:pt idx="4728">36</cx:pt>
          <cx:pt idx="4729">18</cx:pt>
          <cx:pt idx="4730">54</cx:pt>
          <cx:pt idx="4731">17</cx:pt>
          <cx:pt idx="4732">51</cx:pt>
          <cx:pt idx="4733">48</cx:pt>
          <cx:pt idx="4734">53</cx:pt>
          <cx:pt idx="4735">51</cx:pt>
          <cx:pt idx="4736">20</cx:pt>
          <cx:pt idx="4737">61</cx:pt>
          <cx:pt idx="4738">61</cx:pt>
          <cx:pt idx="4739">25</cx:pt>
          <cx:pt idx="4740">43</cx:pt>
          <cx:pt idx="4741">64</cx:pt>
          <cx:pt idx="4742">27</cx:pt>
          <cx:pt idx="4743">47</cx:pt>
          <cx:pt idx="4744">32</cx:pt>
          <cx:pt idx="4745">47</cx:pt>
          <cx:pt idx="4746">43</cx:pt>
          <cx:pt idx="4747">51</cx:pt>
          <cx:pt idx="4748">55</cx:pt>
          <cx:pt idx="4749">58</cx:pt>
          <cx:pt idx="4750">46</cx:pt>
          <cx:pt idx="4751">42</cx:pt>
          <cx:pt idx="4752">23</cx:pt>
          <cx:pt idx="4753">57</cx:pt>
          <cx:pt idx="4754">43</cx:pt>
          <cx:pt idx="4755">41</cx:pt>
          <cx:pt idx="4756">43</cx:pt>
          <cx:pt idx="4757">49</cx:pt>
          <cx:pt idx="4758">41</cx:pt>
          <cx:pt idx="4759">44</cx:pt>
          <cx:pt idx="4760">56</cx:pt>
          <cx:pt idx="4761">52</cx:pt>
          <cx:pt idx="4762">24</cx:pt>
          <cx:pt idx="4763">18</cx:pt>
          <cx:pt idx="4764">22</cx:pt>
          <cx:pt idx="4765">41</cx:pt>
          <cx:pt idx="4766">54</cx:pt>
          <cx:pt idx="4767">37</cx:pt>
          <cx:pt idx="4768">37</cx:pt>
          <cx:pt idx="4769">72</cx:pt>
          <cx:pt idx="4770">58</cx:pt>
          <cx:pt idx="4771">32</cx:pt>
          <cx:pt idx="4772">52</cx:pt>
          <cx:pt idx="4773">21</cx:pt>
          <cx:pt idx="4774">25</cx:pt>
          <cx:pt idx="4775">34</cx:pt>
          <cx:pt idx="4776">40</cx:pt>
          <cx:pt idx="4777">33</cx:pt>
          <cx:pt idx="4778">57</cx:pt>
          <cx:pt idx="4779">17</cx:pt>
          <cx:pt idx="4780">57</cx:pt>
          <cx:pt idx="4781">30</cx:pt>
          <cx:pt idx="4782">43</cx:pt>
          <cx:pt idx="4783">29</cx:pt>
          <cx:pt idx="4784">50</cx:pt>
          <cx:pt idx="4785">21</cx:pt>
          <cx:pt idx="4786">41</cx:pt>
          <cx:pt idx="4787">39</cx:pt>
          <cx:pt idx="4788">50</cx:pt>
          <cx:pt idx="4789">40</cx:pt>
          <cx:pt idx="4790">20</cx:pt>
          <cx:pt idx="4791">62</cx:pt>
          <cx:pt idx="4792">17</cx:pt>
          <cx:pt idx="4793">40</cx:pt>
          <cx:pt idx="4794">31</cx:pt>
          <cx:pt idx="4795">48</cx:pt>
          <cx:pt idx="4796">48</cx:pt>
          <cx:pt idx="4797">34</cx:pt>
          <cx:pt idx="4798">48</cx:pt>
          <cx:pt idx="4799">16</cx:pt>
          <cx:pt idx="4800">18</cx:pt>
          <cx:pt idx="4801">46</cx:pt>
          <cx:pt idx="4802">39</cx:pt>
          <cx:pt idx="4803">59</cx:pt>
          <cx:pt idx="4804">16</cx:pt>
          <cx:pt idx="4805">25</cx:pt>
          <cx:pt idx="4806">54</cx:pt>
          <cx:pt idx="4807">38</cx:pt>
          <cx:pt idx="4808">57</cx:pt>
          <cx:pt idx="4809">30</cx:pt>
          <cx:pt idx="4810">62</cx:pt>
          <cx:pt idx="4811">49</cx:pt>
          <cx:pt idx="4812">35</cx:pt>
          <cx:pt idx="4813">17</cx:pt>
          <cx:pt idx="4814">56</cx:pt>
          <cx:pt idx="4815">18</cx:pt>
          <cx:pt idx="4816">17</cx:pt>
          <cx:pt idx="4817">46</cx:pt>
          <cx:pt idx="4818">49</cx:pt>
          <cx:pt idx="4819">17</cx:pt>
          <cx:pt idx="4820">67</cx:pt>
          <cx:pt idx="4821">46</cx:pt>
          <cx:pt idx="4822">58</cx:pt>
          <cx:pt idx="4823">27</cx:pt>
          <cx:pt idx="4824">37</cx:pt>
          <cx:pt idx="4825">17</cx:pt>
          <cx:pt idx="4826">57</cx:pt>
          <cx:pt idx="4827">43</cx:pt>
          <cx:pt idx="4828">54</cx:pt>
          <cx:pt idx="4829">19</cx:pt>
          <cx:pt idx="4830">21</cx:pt>
          <cx:pt idx="4831">52</cx:pt>
          <cx:pt idx="4832">45</cx:pt>
          <cx:pt idx="4833">52</cx:pt>
          <cx:pt idx="4834">20</cx:pt>
          <cx:pt idx="4835">20</cx:pt>
          <cx:pt idx="4836">26</cx:pt>
          <cx:pt idx="4837">61</cx:pt>
          <cx:pt idx="4838">20</cx:pt>
          <cx:pt idx="4839">21</cx:pt>
          <cx:pt idx="4840">53</cx:pt>
          <cx:pt idx="4841">42</cx:pt>
          <cx:pt idx="4842">48</cx:pt>
          <cx:pt idx="4843">43</cx:pt>
          <cx:pt idx="4844">61</cx:pt>
          <cx:pt idx="4845">48</cx:pt>
          <cx:pt idx="4846">38</cx:pt>
          <cx:pt idx="4847">22</cx:pt>
          <cx:pt idx="4848">45</cx:pt>
          <cx:pt idx="4849">48</cx:pt>
          <cx:pt idx="4850">48</cx:pt>
          <cx:pt idx="4851">50</cx:pt>
          <cx:pt idx="4852">53</cx:pt>
          <cx:pt idx="4853">36</cx:pt>
          <cx:pt idx="4854">29</cx:pt>
          <cx:pt idx="4855">46</cx:pt>
          <cx:pt idx="4856">39</cx:pt>
          <cx:pt idx="4857">39</cx:pt>
          <cx:pt idx="4858">19</cx:pt>
          <cx:pt idx="4859">24</cx:pt>
          <cx:pt idx="4860">61</cx:pt>
          <cx:pt idx="4861">48</cx:pt>
          <cx:pt idx="4862">54</cx:pt>
          <cx:pt idx="4863">44</cx:pt>
          <cx:pt idx="4864">46</cx:pt>
          <cx:pt idx="4865">33</cx:pt>
          <cx:pt idx="4866">47</cx:pt>
          <cx:pt idx="4867">54</cx:pt>
          <cx:pt idx="4868">55</cx:pt>
          <cx:pt idx="4869">48</cx:pt>
          <cx:pt idx="4870">17</cx:pt>
          <cx:pt idx="4871">53</cx:pt>
          <cx:pt idx="4872">52</cx:pt>
          <cx:pt idx="4873">42</cx:pt>
          <cx:pt idx="4874">51</cx:pt>
          <cx:pt idx="4875">42</cx:pt>
          <cx:pt idx="4876">61</cx:pt>
          <cx:pt idx="4877">40</cx:pt>
          <cx:pt idx="4878">52</cx:pt>
          <cx:pt idx="4879">58</cx:pt>
          <cx:pt idx="4880">21</cx:pt>
          <cx:pt idx="4881">27</cx:pt>
          <cx:pt idx="4882">26</cx:pt>
          <cx:pt idx="4883">54</cx:pt>
          <cx:pt idx="4884">17</cx:pt>
          <cx:pt idx="4885">30</cx:pt>
          <cx:pt idx="4886">21</cx:pt>
          <cx:pt idx="4887">20</cx:pt>
          <cx:pt idx="4888">36</cx:pt>
          <cx:pt idx="4889">68</cx:pt>
          <cx:pt idx="4890">41</cx:pt>
          <cx:pt idx="4891">58</cx:pt>
          <cx:pt idx="4892">49</cx:pt>
          <cx:pt idx="4893">44</cx:pt>
          <cx:pt idx="4894">23</cx:pt>
          <cx:pt idx="4895">21</cx:pt>
          <cx:pt idx="4896">16</cx:pt>
          <cx:pt idx="4897">45</cx:pt>
          <cx:pt idx="4898">42</cx:pt>
          <cx:pt idx="4899">57</cx:pt>
          <cx:pt idx="4900">42</cx:pt>
          <cx:pt idx="4901">36</cx:pt>
          <cx:pt idx="4902">59</cx:pt>
          <cx:pt idx="4903">46</cx:pt>
          <cx:pt idx="4904">19</cx:pt>
          <cx:pt idx="4905">51</cx:pt>
          <cx:pt idx="4906">54</cx:pt>
          <cx:pt idx="4907">43</cx:pt>
          <cx:pt idx="4908">50</cx:pt>
          <cx:pt idx="4909">56</cx:pt>
          <cx:pt idx="4910">52</cx:pt>
          <cx:pt idx="4911">44</cx:pt>
          <cx:pt idx="4912">55</cx:pt>
          <cx:pt idx="4913">23</cx:pt>
          <cx:pt idx="4914">56</cx:pt>
          <cx:pt idx="4915">58</cx:pt>
          <cx:pt idx="4916">21</cx:pt>
          <cx:pt idx="4917">16</cx:pt>
          <cx:pt idx="4918">48</cx:pt>
          <cx:pt idx="4919">43</cx:pt>
          <cx:pt idx="4920">48</cx:pt>
          <cx:pt idx="4921">53</cx:pt>
          <cx:pt idx="4922">24</cx:pt>
          <cx:pt idx="4923">52</cx:pt>
          <cx:pt idx="4924">35</cx:pt>
          <cx:pt idx="4925">22</cx:pt>
          <cx:pt idx="4926">58</cx:pt>
          <cx:pt idx="4927">19</cx:pt>
          <cx:pt idx="4928">16</cx:pt>
          <cx:pt idx="4929">45</cx:pt>
          <cx:pt idx="4930">49</cx:pt>
          <cx:pt idx="4931">59</cx:pt>
          <cx:pt idx="4932">21</cx:pt>
          <cx:pt idx="4933">44</cx:pt>
          <cx:pt idx="4934">57</cx:pt>
          <cx:pt idx="4935">43</cx:pt>
          <cx:pt idx="4936">19</cx:pt>
          <cx:pt idx="4937">21</cx:pt>
          <cx:pt idx="4938">17</cx:pt>
          <cx:pt idx="4939">41</cx:pt>
          <cx:pt idx="4940">41</cx:pt>
          <cx:pt idx="4941">50</cx:pt>
          <cx:pt idx="4942">44</cx:pt>
          <cx:pt idx="4943">25</cx:pt>
          <cx:pt idx="4944">41</cx:pt>
          <cx:pt idx="4945">17</cx:pt>
          <cx:pt idx="4946">71</cx:pt>
          <cx:pt idx="4947">51</cx:pt>
          <cx:pt idx="4948">68</cx:pt>
          <cx:pt idx="4949">19</cx:pt>
          <cx:pt idx="4950">25</cx:pt>
          <cx:pt idx="4951">49</cx:pt>
          <cx:pt idx="4952">56</cx:pt>
          <cx:pt idx="4953">57</cx:pt>
          <cx:pt idx="4954">53</cx:pt>
          <cx:pt idx="4955">47</cx:pt>
          <cx:pt idx="4956">50</cx:pt>
          <cx:pt idx="4957">23</cx:pt>
          <cx:pt idx="4958">50</cx:pt>
          <cx:pt idx="4959">23</cx:pt>
          <cx:pt idx="4960">19</cx:pt>
          <cx:pt idx="4961">47</cx:pt>
          <cx:pt idx="4962">46</cx:pt>
          <cx:pt idx="4963">23</cx:pt>
          <cx:pt idx="4964">24</cx:pt>
          <cx:pt idx="4965">57</cx:pt>
          <cx:pt idx="4966">47</cx:pt>
          <cx:pt idx="4967">21</cx:pt>
          <cx:pt idx="4968">50</cx:pt>
          <cx:pt idx="4969">15</cx:pt>
          <cx:pt idx="4970">38</cx:pt>
          <cx:pt idx="4971">20</cx:pt>
          <cx:pt idx="4972">43</cx:pt>
          <cx:pt idx="4973">46</cx:pt>
          <cx:pt idx="4974">47</cx:pt>
          <cx:pt idx="4975">55</cx:pt>
          <cx:pt idx="4976">37</cx:pt>
          <cx:pt idx="4977">40</cx:pt>
          <cx:pt idx="4978">15</cx:pt>
          <cx:pt idx="4979">47</cx:pt>
          <cx:pt idx="4980">15</cx:pt>
          <cx:pt idx="4981">45</cx:pt>
          <cx:pt idx="4982">57</cx:pt>
          <cx:pt idx="4983">36</cx:pt>
          <cx:pt idx="4984">16</cx:pt>
          <cx:pt idx="4985">17</cx:pt>
          <cx:pt idx="4986">18</cx:pt>
          <cx:pt idx="4987">41</cx:pt>
          <cx:pt idx="4988">50</cx:pt>
          <cx:pt idx="4989">34</cx:pt>
          <cx:pt idx="4990">51</cx:pt>
          <cx:pt idx="4991">39</cx:pt>
          <cx:pt idx="4992">57</cx:pt>
          <cx:pt idx="4993">24</cx:pt>
          <cx:pt idx="4994">24</cx:pt>
          <cx:pt idx="4995">50</cx:pt>
          <cx:pt idx="4996">20</cx:pt>
          <cx:pt idx="4997">25</cx:pt>
          <cx:pt idx="4998">23</cx:pt>
          <cx:pt idx="4999">47</cx:pt>
          <cx:pt idx="5000">20</cx:pt>
          <cx:pt idx="5001">26</cx:pt>
          <cx:pt idx="5002">51</cx:pt>
          <cx:pt idx="5003">52</cx:pt>
          <cx:pt idx="5004">23</cx:pt>
          <cx:pt idx="5005">46</cx:pt>
          <cx:pt idx="5006">27</cx:pt>
          <cx:pt idx="5007">43</cx:pt>
          <cx:pt idx="5008">58</cx:pt>
          <cx:pt idx="5009">50</cx:pt>
          <cx:pt idx="5010">39</cx:pt>
          <cx:pt idx="5011">28</cx:pt>
          <cx:pt idx="5012">16</cx:pt>
          <cx:pt idx="5013">67</cx:pt>
          <cx:pt idx="5014">38</cx:pt>
          <cx:pt idx="5015">21</cx:pt>
          <cx:pt idx="5016">51</cx:pt>
          <cx:pt idx="5017">24</cx:pt>
          <cx:pt idx="5018">50</cx:pt>
          <cx:pt idx="5019">21</cx:pt>
          <cx:pt idx="5020">55</cx:pt>
          <cx:pt idx="5021">17</cx:pt>
          <cx:pt idx="5022">54</cx:pt>
          <cx:pt idx="5023">39</cx:pt>
          <cx:pt idx="5024">22</cx:pt>
          <cx:pt idx="5025">22</cx:pt>
          <cx:pt idx="5026">19</cx:pt>
          <cx:pt idx="5027">67</cx:pt>
          <cx:pt idx="5028">53</cx:pt>
          <cx:pt idx="5029">57</cx:pt>
          <cx:pt idx="5030">20</cx:pt>
          <cx:pt idx="5031">52</cx:pt>
          <cx:pt idx="5032">50</cx:pt>
          <cx:pt idx="5033">44</cx:pt>
          <cx:pt idx="5034">15</cx:pt>
          <cx:pt idx="5035">22</cx:pt>
          <cx:pt idx="5036">23</cx:pt>
          <cx:pt idx="5037">32</cx:pt>
          <cx:pt idx="5038">16</cx:pt>
          <cx:pt idx="5039">55</cx:pt>
          <cx:pt idx="5040">59</cx:pt>
          <cx:pt idx="5041">59</cx:pt>
          <cx:pt idx="5042">39</cx:pt>
          <cx:pt idx="5043">41</cx:pt>
          <cx:pt idx="5044">31</cx:pt>
          <cx:pt idx="5045">55</cx:pt>
          <cx:pt idx="5046">40</cx:pt>
          <cx:pt idx="5047">39</cx:pt>
          <cx:pt idx="5048">47</cx:pt>
          <cx:pt idx="5049">19</cx:pt>
          <cx:pt idx="5050">21</cx:pt>
          <cx:pt idx="5051">57</cx:pt>
          <cx:pt idx="5052">49</cx:pt>
          <cx:pt idx="5053">23</cx:pt>
          <cx:pt idx="5054">36</cx:pt>
          <cx:pt idx="5055">21</cx:pt>
          <cx:pt idx="5056">57</cx:pt>
          <cx:pt idx="5057">42</cx:pt>
          <cx:pt idx="5058">21</cx:pt>
          <cx:pt idx="5059">45</cx:pt>
          <cx:pt idx="5060">55</cx:pt>
          <cx:pt idx="5061">69</cx:pt>
          <cx:pt idx="5062">55</cx:pt>
          <cx:pt idx="5063">22</cx:pt>
          <cx:pt idx="5064">22</cx:pt>
          <cx:pt idx="5065">37</cx:pt>
          <cx:pt idx="5066">15</cx:pt>
          <cx:pt idx="5067">19</cx:pt>
          <cx:pt idx="5068">19</cx:pt>
          <cx:pt idx="5069">44</cx:pt>
          <cx:pt idx="5070">56</cx:pt>
          <cx:pt idx="5071">57</cx:pt>
          <cx:pt idx="5072">42</cx:pt>
          <cx:pt idx="5073">41</cx:pt>
          <cx:pt idx="5074">26</cx:pt>
          <cx:pt idx="5075">35</cx:pt>
          <cx:pt idx="5076">18</cx:pt>
          <cx:pt idx="5077">21</cx:pt>
          <cx:pt idx="5078">15</cx:pt>
          <cx:pt idx="5079">19</cx:pt>
          <cx:pt idx="5080">36</cx:pt>
          <cx:pt idx="5081">20</cx:pt>
          <cx:pt idx="5082">44</cx:pt>
          <cx:pt idx="5083">23</cx:pt>
          <cx:pt idx="5084">19</cx:pt>
          <cx:pt idx="5085">43</cx:pt>
          <cx:pt idx="5086">46</cx:pt>
          <cx:pt idx="5087">35</cx:pt>
          <cx:pt idx="5088">32</cx:pt>
          <cx:pt idx="5089">42</cx:pt>
          <cx:pt idx="5090">65</cx:pt>
          <cx:pt idx="5091">33</cx:pt>
          <cx:pt idx="5092">42</cx:pt>
          <cx:pt idx="5093">23</cx:pt>
          <cx:pt idx="5094">20</cx:pt>
          <cx:pt idx="5095">81</cx:pt>
          <cx:pt idx="5096">34</cx:pt>
          <cx:pt idx="5097">26</cx:pt>
          <cx:pt idx="5098">48</cx:pt>
          <cx:pt idx="5099">53</cx:pt>
          <cx:pt idx="5100">34</cx:pt>
          <cx:pt idx="5101">44</cx:pt>
          <cx:pt idx="5102">49</cx:pt>
          <cx:pt idx="5103">16</cx:pt>
          <cx:pt idx="5104">20</cx:pt>
          <cx:pt idx="5105">45</cx:pt>
          <cx:pt idx="5106">46</cx:pt>
          <cx:pt idx="5107">23</cx:pt>
          <cx:pt idx="5108">27</cx:pt>
          <cx:pt idx="5109">17</cx:pt>
          <cx:pt idx="5110">21</cx:pt>
          <cx:pt idx="5111">46</cx:pt>
          <cx:pt idx="5112">17</cx:pt>
          <cx:pt idx="5113">51</cx:pt>
          <cx:pt idx="5114">55</cx:pt>
          <cx:pt idx="5115">22</cx:pt>
          <cx:pt idx="5116">19</cx:pt>
          <cx:pt idx="5117">39</cx:pt>
          <cx:pt idx="5118">54</cx:pt>
          <cx:pt idx="5119">17</cx:pt>
          <cx:pt idx="5120">26</cx:pt>
          <cx:pt idx="5121">30</cx:pt>
          <cx:pt idx="5122">18</cx:pt>
          <cx:pt idx="5123">36</cx:pt>
          <cx:pt idx="5124">27</cx:pt>
          <cx:pt idx="5125">52</cx:pt>
          <cx:pt idx="5126">21</cx:pt>
          <cx:pt idx="5127">19</cx:pt>
          <cx:pt idx="5128">42</cx:pt>
          <cx:pt idx="5129">56</cx:pt>
          <cx:pt idx="5130">19</cx:pt>
          <cx:pt idx="5131">72</cx:pt>
          <cx:pt idx="5132">28</cx:pt>
          <cx:pt idx="5133">41</cx:pt>
          <cx:pt idx="5134">36</cx:pt>
          <cx:pt idx="5135">23</cx:pt>
          <cx:pt idx="5136">19</cx:pt>
          <cx:pt idx="5137">20</cx:pt>
          <cx:pt idx="5138">43</cx:pt>
          <cx:pt idx="5139">23</cx:pt>
          <cx:pt idx="5140">29</cx:pt>
          <cx:pt idx="5141">51</cx:pt>
          <cx:pt idx="5142">28</cx:pt>
          <cx:pt idx="5143">26</cx:pt>
          <cx:pt idx="5144">27</cx:pt>
          <cx:pt idx="5145">33</cx:pt>
          <cx:pt idx="5146">29</cx:pt>
          <cx:pt idx="5147">44</cx:pt>
          <cx:pt idx="5148">28</cx:pt>
          <cx:pt idx="5149">30</cx:pt>
          <cx:pt idx="5150">26</cx:pt>
          <cx:pt idx="5151">31</cx:pt>
          <cx:pt idx="5152">27</cx:pt>
          <cx:pt idx="5153">36</cx:pt>
          <cx:pt idx="5154">51</cx:pt>
          <cx:pt idx="5155">24</cx:pt>
          <cx:pt idx="5156">33</cx:pt>
          <cx:pt idx="5157">29</cx:pt>
          <cx:pt idx="5158">48</cx:pt>
          <cx:pt idx="5159">36</cx:pt>
          <cx:pt idx="5160">53</cx:pt>
          <cx:pt idx="5161">17</cx:pt>
          <cx:pt idx="5162">21</cx:pt>
          <cx:pt idx="5163">59</cx:pt>
          <cx:pt idx="5164">34</cx:pt>
          <cx:pt idx="5165">26</cx:pt>
          <cx:pt idx="5166">50</cx:pt>
          <cx:pt idx="5167">28</cx:pt>
          <cx:pt idx="5168">50</cx:pt>
          <cx:pt idx="5169">28</cx:pt>
          <cx:pt idx="5170">33</cx:pt>
          <cx:pt idx="5171">30</cx:pt>
          <cx:pt idx="5172">26</cx:pt>
          <cx:pt idx="5173">42</cx:pt>
          <cx:pt idx="5174">30</cx:pt>
          <cx:pt idx="5175">28</cx:pt>
          <cx:pt idx="5176">36</cx:pt>
          <cx:pt idx="5177">25</cx:pt>
          <cx:pt idx="5178">46</cx:pt>
          <cx:pt idx="5179">30</cx:pt>
          <cx:pt idx="5180">58</cx:pt>
          <cx:pt idx="5181">24</cx:pt>
          <cx:pt idx="5182">53</cx:pt>
          <cx:pt idx="5183">34</cx:pt>
          <cx:pt idx="5184">53</cx:pt>
          <cx:pt idx="5185">31</cx:pt>
          <cx:pt idx="5186">36</cx:pt>
          <cx:pt idx="5187">42</cx:pt>
          <cx:pt idx="5188">45</cx:pt>
          <cx:pt idx="5189">22</cx:pt>
          <cx:pt idx="5190">31</cx:pt>
          <cx:pt idx="5191">29</cx:pt>
          <cx:pt idx="5192">27</cx:pt>
          <cx:pt idx="5193">47</cx:pt>
          <cx:pt idx="5194">51</cx:pt>
          <cx:pt idx="5195">17</cx:pt>
          <cx:pt idx="5196">30</cx:pt>
          <cx:pt idx="5197">46</cx:pt>
          <cx:pt idx="5198">60</cx:pt>
          <cx:pt idx="5199">51</cx:pt>
          <cx:pt idx="5200">25</cx:pt>
          <cx:pt idx="5201">32</cx:pt>
          <cx:pt idx="5202">32</cx:pt>
          <cx:pt idx="5203">21</cx:pt>
          <cx:pt idx="5204">57</cx:pt>
          <cx:pt idx="5205">26</cx:pt>
          <cx:pt idx="5206">44</cx:pt>
          <cx:pt idx="5207">21</cx:pt>
          <cx:pt idx="5208">44</cx:pt>
          <cx:pt idx="5209">51</cx:pt>
          <cx:pt idx="5210">25</cx:pt>
          <cx:pt idx="5211">34</cx:pt>
          <cx:pt idx="5212">19</cx:pt>
          <cx:pt idx="5213">55</cx:pt>
          <cx:pt idx="5214">27</cx:pt>
          <cx:pt idx="5215">28</cx:pt>
          <cx:pt idx="5216">43</cx:pt>
          <cx:pt idx="5217">51</cx:pt>
          <cx:pt idx="5218">28</cx:pt>
          <cx:pt idx="5219">24</cx:pt>
          <cx:pt idx="5220">38</cx:pt>
          <cx:pt idx="5221">37</cx:pt>
          <cx:pt idx="5222">23</cx:pt>
          <cx:pt idx="5223">25</cx:pt>
          <cx:pt idx="5224">23</cx:pt>
          <cx:pt idx="5225">25</cx:pt>
          <cx:pt idx="5226">50</cx:pt>
          <cx:pt idx="5227">31</cx:pt>
          <cx:pt idx="5228">34</cx:pt>
          <cx:pt idx="5229">24</cx:pt>
          <cx:pt idx="5230">25</cx:pt>
          <cx:pt idx="5231">52</cx:pt>
          <cx:pt idx="5232">28</cx:pt>
          <cx:pt idx="5233">25</cx:pt>
          <cx:pt idx="5234">36</cx:pt>
          <cx:pt idx="5235">47</cx:pt>
          <cx:pt idx="5236">24</cx:pt>
          <cx:pt idx="5237">23</cx:pt>
          <cx:pt idx="5238">51</cx:pt>
          <cx:pt idx="5239">60</cx:pt>
          <cx:pt idx="5240">55</cx:pt>
          <cx:pt idx="5241">35</cx:pt>
          <cx:pt idx="5242">23</cx:pt>
          <cx:pt idx="5243">36</cx:pt>
          <cx:pt idx="5244">47</cx:pt>
          <cx:pt idx="5245">33</cx:pt>
          <cx:pt idx="5246">33</cx:pt>
          <cx:pt idx="5247">21</cx:pt>
          <cx:pt idx="5248">34</cx:pt>
          <cx:pt idx="5249">27</cx:pt>
          <cx:pt idx="5250">25</cx:pt>
          <cx:pt idx="5251">61</cx:pt>
          <cx:pt idx="5252">39</cx:pt>
          <cx:pt idx="5253">22</cx:pt>
          <cx:pt idx="5254">58</cx:pt>
          <cx:pt idx="5255">49</cx:pt>
          <cx:pt idx="5256">50</cx:pt>
          <cx:pt idx="5257">46</cx:pt>
          <cx:pt idx="5258">58</cx:pt>
          <cx:pt idx="5259">20</cx:pt>
          <cx:pt idx="5260">63</cx:pt>
          <cx:pt idx="5261">62</cx:pt>
          <cx:pt idx="5262">47</cx:pt>
          <cx:pt idx="5263">46</cx:pt>
          <cx:pt idx="5264">35</cx:pt>
          <cx:pt idx="5265">26</cx:pt>
          <cx:pt idx="5266">61</cx:pt>
          <cx:pt idx="5267">64</cx:pt>
          <cx:pt idx="5268">65</cx:pt>
          <cx:pt idx="5269">40</cx:pt>
          <cx:pt idx="5270">59</cx:pt>
          <cx:pt idx="5271">43</cx:pt>
          <cx:pt idx="5272">62</cx:pt>
          <cx:pt idx="5273">45</cx:pt>
          <cx:pt idx="5274">75</cx:pt>
          <cx:pt idx="5275">58</cx:pt>
          <cx:pt idx="5276">70</cx:pt>
          <cx:pt idx="5277">69</cx:pt>
          <cx:pt idx="5278">24</cx:pt>
          <cx:pt idx="5279">52</cx:pt>
          <cx:pt idx="5280">66</cx:pt>
          <cx:pt idx="5281">22</cx:pt>
          <cx:pt idx="5282">25</cx:pt>
          <cx:pt idx="5283">58</cx:pt>
          <cx:pt idx="5284">21</cx:pt>
          <cx:pt idx="5285">65</cx:pt>
          <cx:pt idx="5286">61</cx:pt>
          <cx:pt idx="5287">40</cx:pt>
          <cx:pt idx="5288">53</cx:pt>
          <cx:pt idx="5289">16</cx:pt>
          <cx:pt idx="5290">86</cx:pt>
          <cx:pt idx="5291">40</cx:pt>
          <cx:pt idx="5292">56</cx:pt>
          <cx:pt idx="5293">37</cx:pt>
          <cx:pt idx="5294">35</cx:pt>
          <cx:pt idx="5295">27</cx:pt>
          <cx:pt idx="5296">41</cx:pt>
          <cx:pt idx="5297">32</cx:pt>
          <cx:pt idx="5298">54</cx:pt>
          <cx:pt idx="5299">70</cx:pt>
          <cx:pt idx="5300">50</cx:pt>
          <cx:pt idx="5301">30</cx:pt>
          <cx:pt idx="5302">15</cx:pt>
          <cx:pt idx="5303">59</cx:pt>
          <cx:pt idx="5304">62</cx:pt>
          <cx:pt idx="5305">55</cx:pt>
          <cx:pt idx="5306">69</cx:pt>
          <cx:pt idx="5307">48</cx:pt>
          <cx:pt idx="5308">38</cx:pt>
          <cx:pt idx="5309">40</cx:pt>
          <cx:pt idx="5310">69</cx:pt>
          <cx:pt idx="5311">63</cx:pt>
          <cx:pt idx="5312">42</cx:pt>
          <cx:pt idx="5313">51</cx:pt>
          <cx:pt idx="5314">63</cx:pt>
          <cx:pt idx="5315">30</cx:pt>
          <cx:pt idx="5316">69</cx:pt>
          <cx:pt idx="5317">72</cx:pt>
          <cx:pt idx="5318">49</cx:pt>
          <cx:pt idx="5319">44</cx:pt>
          <cx:pt idx="5320">27</cx:pt>
          <cx:pt idx="5321">26</cx:pt>
          <cx:pt idx="5322">28</cx:pt>
          <cx:pt idx="5323">41</cx:pt>
          <cx:pt idx="5324">24</cx:pt>
          <cx:pt idx="5325">45</cx:pt>
          <cx:pt idx="5326">25</cx:pt>
          <cx:pt idx="5327">55</cx:pt>
          <cx:pt idx="5328">35</cx:pt>
          <cx:pt idx="5329">25</cx:pt>
          <cx:pt idx="5330">56</cx:pt>
          <cx:pt idx="5331">36</cx:pt>
          <cx:pt idx="5332">53</cx:pt>
          <cx:pt idx="5333">32</cx:pt>
          <cx:pt idx="5334">39</cx:pt>
          <cx:pt idx="5335">71</cx:pt>
          <cx:pt idx="5336">65</cx:pt>
          <cx:pt idx="5337">31</cx:pt>
          <cx:pt idx="5338">72</cx:pt>
          <cx:pt idx="5339">45</cx:pt>
          <cx:pt idx="5340">28</cx:pt>
          <cx:pt idx="5341">56</cx:pt>
          <cx:pt idx="5342">46</cx:pt>
          <cx:pt idx="5343">59</cx:pt>
          <cx:pt idx="5344">24</cx:pt>
          <cx:pt idx="5345">66</cx:pt>
          <cx:pt idx="5346">51</cx:pt>
          <cx:pt idx="5347">64</cx:pt>
          <cx:pt idx="5348">32</cx:pt>
          <cx:pt idx="5349">29</cx:pt>
          <cx:pt idx="5350">74</cx:pt>
          <cx:pt idx="5351">67</cx:pt>
          <cx:pt idx="5352">59</cx:pt>
          <cx:pt idx="5353">74</cx:pt>
          <cx:pt idx="5354">37</cx:pt>
          <cx:pt idx="5355">86</cx:pt>
          <cx:pt idx="5356">34</cx:pt>
          <cx:pt idx="5357">29</cx:pt>
          <cx:pt idx="5358">56</cx:pt>
          <cx:pt idx="5359">75</cx:pt>
          <cx:pt idx="5360">33</cx:pt>
          <cx:pt idx="5361">38</cx:pt>
          <cx:pt idx="5362">26</cx:pt>
          <cx:pt idx="5363">40</cx:pt>
          <cx:pt idx="5364">66</cx:pt>
          <cx:pt idx="5365">32</cx:pt>
          <cx:pt idx="5366">59</cx:pt>
          <cx:pt idx="5367">37</cx:pt>
          <cx:pt idx="5368">41</cx:pt>
          <cx:pt idx="5369">40</cx:pt>
          <cx:pt idx="5370">32</cx:pt>
          <cx:pt idx="5371">34</cx:pt>
          <cx:pt idx="5372">60</cx:pt>
          <cx:pt idx="5373">18</cx:pt>
          <cx:pt idx="5374">55</cx:pt>
          <cx:pt idx="5375">18</cx:pt>
          <cx:pt idx="5376">41</cx:pt>
          <cx:pt idx="5377">56</cx:pt>
          <cx:pt idx="5378">64</cx:pt>
          <cx:pt idx="5379">42</cx:pt>
          <cx:pt idx="5380">18</cx:pt>
          <cx:pt idx="5381">47</cx:pt>
          <cx:pt idx="5382">61</cx:pt>
          <cx:pt idx="5383">51</cx:pt>
          <cx:pt idx="5384">31</cx:pt>
          <cx:pt idx="5385">75</cx:pt>
          <cx:pt idx="5386">39</cx:pt>
          <cx:pt idx="5387">48</cx:pt>
          <cx:pt idx="5388">30</cx:pt>
          <cx:pt idx="5389">20</cx:pt>
          <cx:pt idx="5390">41</cx:pt>
          <cx:pt idx="5391">32</cx:pt>
          <cx:pt idx="5392">47</cx:pt>
          <cx:pt idx="5393">45</cx:pt>
          <cx:pt idx="5394">70</cx:pt>
          <cx:pt idx="5395">60</cx:pt>
          <cx:pt idx="5396">62</cx:pt>
          <cx:pt idx="5397">56</cx:pt>
          <cx:pt idx="5398">23</cx:pt>
          <cx:pt idx="5399">62</cx:pt>
          <cx:pt idx="5400">72</cx:pt>
          <cx:pt idx="5401">74</cx:pt>
          <cx:pt idx="5402">53</cx:pt>
          <cx:pt idx="5403">33</cx:pt>
          <cx:pt idx="5404">55</cx:pt>
          <cx:pt idx="5405">30</cx:pt>
          <cx:pt idx="5406">25</cx:pt>
          <cx:pt idx="5407">21</cx:pt>
          <cx:pt idx="5408">52</cx:pt>
          <cx:pt idx="5409">57</cx:pt>
          <cx:pt idx="5410">61</cx:pt>
          <cx:pt idx="5411">59</cx:pt>
          <cx:pt idx="5412">37</cx:pt>
          <cx:pt idx="5413">23</cx:pt>
          <cx:pt idx="5414">29</cx:pt>
          <cx:pt idx="5415">45</cx:pt>
          <cx:pt idx="5416">50</cx:pt>
          <cx:pt idx="5417">59</cx:pt>
          <cx:pt idx="5418">60</cx:pt>
          <cx:pt idx="5419">40</cx:pt>
          <cx:pt idx="5420">60</cx:pt>
          <cx:pt idx="5421">40</cx:pt>
          <cx:pt idx="5422">40</cx:pt>
          <cx:pt idx="5423">60</cx:pt>
          <cx:pt idx="5424">75</cx:pt>
          <cx:pt idx="5425">59</cx:pt>
          <cx:pt idx="5426">31</cx:pt>
          <cx:pt idx="5427">61</cx:pt>
          <cx:pt idx="5428">33</cx:pt>
          <cx:pt idx="5429">71</cx:pt>
          <cx:pt idx="5430">54</cx:pt>
          <cx:pt idx="5431">77</cx:pt>
          <cx:pt idx="5432">32</cx:pt>
          <cx:pt idx="5433">59</cx:pt>
          <cx:pt idx="5434">43</cx:pt>
          <cx:pt idx="5435">54</cx:pt>
          <cx:pt idx="5436">60</cx:pt>
          <cx:pt idx="5437">39</cx:pt>
          <cx:pt idx="5438">51</cx:pt>
          <cx:pt idx="5439">73</cx:pt>
          <cx:pt idx="5440">73</cx:pt>
          <cx:pt idx="5441">46</cx:pt>
          <cx:pt idx="5442">50</cx:pt>
          <cx:pt idx="5443">22</cx:pt>
          <cx:pt idx="5444">43</cx:pt>
          <cx:pt idx="5445">34</cx:pt>
          <cx:pt idx="5446">22</cx:pt>
          <cx:pt idx="5447">17</cx:pt>
          <cx:pt idx="5448">62</cx:pt>
          <cx:pt idx="5449">72</cx:pt>
          <cx:pt idx="5450">66</cx:pt>
          <cx:pt idx="5451">18</cx:pt>
          <cx:pt idx="5452">40</cx:pt>
          <cx:pt idx="5453">36</cx:pt>
          <cx:pt idx="5454">21</cx:pt>
          <cx:pt idx="5455">45</cx:pt>
          <cx:pt idx="5456">33</cx:pt>
          <cx:pt idx="5457">86</cx:pt>
          <cx:pt idx="5458">65</cx:pt>
          <cx:pt idx="5459">30</cx:pt>
          <cx:pt idx="5460">43</cx:pt>
          <cx:pt idx="5461">17</cx:pt>
          <cx:pt idx="5462">54</cx:pt>
          <cx:pt idx="5463">35</cx:pt>
          <cx:pt idx="5464">18</cx:pt>
          <cx:pt idx="5465">69</cx:pt>
          <cx:pt idx="5466">59</cx:pt>
          <cx:pt idx="5467">64</cx:pt>
          <cx:pt idx="5468">72</cx:pt>
          <cx:pt idx="5469">57</cx:pt>
          <cx:pt idx="5470">33</cx:pt>
          <cx:pt idx="5471">35</cx:pt>
          <cx:pt idx="5472">15</cx:pt>
          <cx:pt idx="5473">46</cx:pt>
          <cx:pt idx="5474">22</cx:pt>
          <cx:pt idx="5475">75</cx:pt>
          <cx:pt idx="5476">57</cx:pt>
          <cx:pt idx="5477">78</cx:pt>
          <cx:pt idx="5478">28</cx:pt>
          <cx:pt idx="5479">43</cx:pt>
          <cx:pt idx="5480">68</cx:pt>
          <cx:pt idx="5481">31</cx:pt>
          <cx:pt idx="5482">42</cx:pt>
          <cx:pt idx="5483">19</cx:pt>
          <cx:pt idx="5484">33</cx:pt>
          <cx:pt idx="5485">28</cx:pt>
          <cx:pt idx="5486">67</cx:pt>
          <cx:pt idx="5487">66</cx:pt>
          <cx:pt idx="5488">34</cx:pt>
          <cx:pt idx="5489">53</cx:pt>
          <cx:pt idx="5490">73</cx:pt>
          <cx:pt idx="5491">16</cx:pt>
          <cx:pt idx="5492">54</cx:pt>
          <cx:pt idx="5493">28</cx:pt>
          <cx:pt idx="5494">65</cx:pt>
          <cx:pt idx="5495">71</cx:pt>
          <cx:pt idx="5496">27</cx:pt>
          <cx:pt idx="5497">70</cx:pt>
          <cx:pt idx="5498">62</cx:pt>
          <cx:pt idx="5499">24</cx:pt>
          <cx:pt idx="5500">56</cx:pt>
          <cx:pt idx="5501">45</cx:pt>
          <cx:pt idx="5502">64</cx:pt>
          <cx:pt idx="5503">61</cx:pt>
          <cx:pt idx="5504">48</cx:pt>
          <cx:pt idx="5505">62</cx:pt>
          <cx:pt idx="5506">31</cx:pt>
          <cx:pt idx="5507">72</cx:pt>
          <cx:pt idx="5508">48</cx:pt>
          <cx:pt idx="5509">71</cx:pt>
          <cx:pt idx="5510">25</cx:pt>
          <cx:pt idx="5511">21</cx:pt>
          <cx:pt idx="5512">65</cx:pt>
          <cx:pt idx="5513">62</cx:pt>
          <cx:pt idx="5514">38</cx:pt>
          <cx:pt idx="5515">29</cx:pt>
          <cx:pt idx="5516">74</cx:pt>
          <cx:pt idx="5517">66</cx:pt>
          <cx:pt idx="5518">31</cx:pt>
          <cx:pt idx="5519">19</cx:pt>
          <cx:pt idx="5520">38</cx:pt>
          <cx:pt idx="5521">22</cx:pt>
          <cx:pt idx="5522">80</cx:pt>
          <cx:pt idx="5523">35</cx:pt>
          <cx:pt idx="5524">76</cx:pt>
          <cx:pt idx="5525">58</cx:pt>
          <cx:pt idx="5526">25</cx:pt>
          <cx:pt idx="5527">47</cx:pt>
          <cx:pt idx="5528">52</cx:pt>
          <cx:pt idx="5529">35</cx:pt>
          <cx:pt idx="5530">15</cx:pt>
          <cx:pt idx="5531">26</cx:pt>
          <cx:pt idx="5532">66</cx:pt>
          <cx:pt idx="5533">58</cx:pt>
          <cx:pt idx="5534">49</cx:pt>
          <cx:pt idx="5535">54</cx:pt>
          <cx:pt idx="5536">28</cx:pt>
          <cx:pt idx="5537">57</cx:pt>
          <cx:pt idx="5538">50</cx:pt>
          <cx:pt idx="5539">65</cx:pt>
          <cx:pt idx="5540">23</cx:pt>
          <cx:pt idx="5541">36</cx:pt>
          <cx:pt idx="5542">60</cx:pt>
          <cx:pt idx="5543">74</cx:pt>
          <cx:pt idx="5544">28</cx:pt>
          <cx:pt idx="5545">66</cx:pt>
          <cx:pt idx="5546">55</cx:pt>
          <cx:pt idx="5547">52</cx:pt>
          <cx:pt idx="5548">50</cx:pt>
          <cx:pt idx="5549">29</cx:pt>
          <cx:pt idx="5550">21</cx:pt>
          <cx:pt idx="5551">26</cx:pt>
          <cx:pt idx="5552">45</cx:pt>
          <cx:pt idx="5553">19</cx:pt>
          <cx:pt idx="5554">53</cx:pt>
          <cx:pt idx="5555">63</cx:pt>
          <cx:pt idx="5556">21</cx:pt>
          <cx:pt idx="5557">42</cx:pt>
          <cx:pt idx="5558">58</cx:pt>
          <cx:pt idx="5559">34</cx:pt>
          <cx:pt idx="5560">42</cx:pt>
          <cx:pt idx="5561">62</cx:pt>
          <cx:pt idx="5562">62</cx:pt>
          <cx:pt idx="5563">77</cx:pt>
          <cx:pt idx="5564">69</cx:pt>
          <cx:pt idx="5565">66</cx:pt>
          <cx:pt idx="5566">18</cx:pt>
          <cx:pt idx="5567">31</cx:pt>
          <cx:pt idx="5568">25</cx:pt>
          <cx:pt idx="5569">35</cx:pt>
          <cx:pt idx="5570">45</cx:pt>
          <cx:pt idx="5571">33</cx:pt>
          <cx:pt idx="5572">15</cx:pt>
          <cx:pt idx="5573">61</cx:pt>
          <cx:pt idx="5574">46</cx:pt>
          <cx:pt idx="5575">41</cx:pt>
          <cx:pt idx="5576">46</cx:pt>
          <cx:pt idx="5577">68</cx:pt>
          <cx:pt idx="5578">28</cx:pt>
          <cx:pt idx="5579">48</cx:pt>
          <cx:pt idx="5580">33</cx:pt>
          <cx:pt idx="5581">15</cx:pt>
          <cx:pt idx="5582">23</cx:pt>
          <cx:pt idx="5583">67</cx:pt>
          <cx:pt idx="5584">46</cx:pt>
          <cx:pt idx="5585">46</cx:pt>
          <cx:pt idx="5586">66</cx:pt>
          <cx:pt idx="5587">67</cx:pt>
          <cx:pt idx="5588">44</cx:pt>
          <cx:pt idx="5589">38</cx:pt>
          <cx:pt idx="5590">31</cx:pt>
          <cx:pt idx="5591">54</cx:pt>
          <cx:pt idx="5592">59</cx:pt>
          <cx:pt idx="5593">32</cx:pt>
          <cx:pt idx="5594">50</cx:pt>
          <cx:pt idx="5595">15</cx:pt>
          <cx:pt idx="5596">64</cx:pt>
          <cx:pt idx="5597">49</cx:pt>
          <cx:pt idx="5598">67</cx:pt>
          <cx:pt idx="5599">68</cx:pt>
          <cx:pt idx="5600">33</cx:pt>
          <cx:pt idx="5601">38</cx:pt>
          <cx:pt idx="5602">22</cx:pt>
          <cx:pt idx="5603">28</cx:pt>
          <cx:pt idx="5604">17</cx:pt>
          <cx:pt idx="5605">30</cx:pt>
          <cx:pt idx="5606">79</cx:pt>
          <cx:pt idx="5607">23</cx:pt>
          <cx:pt idx="5608">34</cx:pt>
          <cx:pt idx="5609">46</cx:pt>
          <cx:pt idx="5610">62</cx:pt>
          <cx:pt idx="5611">64</cx:pt>
          <cx:pt idx="5612">56</cx:pt>
          <cx:pt idx="5613">46</cx:pt>
          <cx:pt idx="5614">40</cx:pt>
          <cx:pt idx="5615">17</cx:pt>
          <cx:pt idx="5616">61</cx:pt>
          <cx:pt idx="5617">61</cx:pt>
          <cx:pt idx="5618">27</cx:pt>
          <cx:pt idx="5619">73</cx:pt>
          <cx:pt idx="5620">66</cx:pt>
          <cx:pt idx="5621">44</cx:pt>
          <cx:pt idx="5622">21</cx:pt>
          <cx:pt idx="5623">33</cx:pt>
          <cx:pt idx="5624">61</cx:pt>
          <cx:pt idx="5625">45</cx:pt>
          <cx:pt idx="5626">34</cx:pt>
          <cx:pt idx="5627">65</cx:pt>
          <cx:pt idx="5628">25</cx:pt>
          <cx:pt idx="5629">56</cx:pt>
          <cx:pt idx="5630">31</cx:pt>
          <cx:pt idx="5631">52</cx:pt>
          <cx:pt idx="5632">27</cx:pt>
          <cx:pt idx="5633">42</cx:pt>
          <cx:pt idx="5634">64</cx:pt>
          <cx:pt idx="5635">42</cx:pt>
          <cx:pt idx="5636">31</cx:pt>
          <cx:pt idx="5637">69</cx:pt>
          <cx:pt idx="5638">62</cx:pt>
          <cx:pt idx="5639">27</cx:pt>
          <cx:pt idx="5640">68</cx:pt>
          <cx:pt idx="5641">27</cx:pt>
          <cx:pt idx="5642">69</cx:pt>
          <cx:pt idx="5643">42</cx:pt>
          <cx:pt idx="5644">39</cx:pt>
          <cx:pt idx="5645">41</cx:pt>
          <cx:pt idx="5646">45</cx:pt>
          <cx:pt idx="5647">61</cx:pt>
          <cx:pt idx="5648">25</cx:pt>
          <cx:pt idx="5649">44</cx:pt>
          <cx:pt idx="5650">57</cx:pt>
          <cx:pt idx="5651">43</cx:pt>
          <cx:pt idx="5652">32</cx:pt>
          <cx:pt idx="5653">62</cx:pt>
          <cx:pt idx="5654">36</cx:pt>
          <cx:pt idx="5655">51</cx:pt>
          <cx:pt idx="5656">35</cx:pt>
          <cx:pt idx="5657">27</cx:pt>
          <cx:pt idx="5658">70</cx:pt>
          <cx:pt idx="5659">68</cx:pt>
          <cx:pt idx="5660">59</cx:pt>
          <cx:pt idx="5661">59</cx:pt>
          <cx:pt idx="5662">66</cx:pt>
          <cx:pt idx="5663">68</cx:pt>
          <cx:pt idx="5664">30</cx:pt>
          <cx:pt idx="5665">19</cx:pt>
          <cx:pt idx="5666">70</cx:pt>
          <cx:pt idx="5667">23</cx:pt>
          <cx:pt idx="5668">44</cx:pt>
          <cx:pt idx="5669">19</cx:pt>
          <cx:pt idx="5670">56</cx:pt>
          <cx:pt idx="5671">47</cx:pt>
          <cx:pt idx="5672">70</cx:pt>
          <cx:pt idx="5673">65</cx:pt>
          <cx:pt idx="5674">46</cx:pt>
          <cx:pt idx="5675">48</cx:pt>
          <cx:pt idx="5676">60</cx:pt>
          <cx:pt idx="5677">68</cx:pt>
          <cx:pt idx="5678">48</cx:pt>
          <cx:pt idx="5679">47</cx:pt>
          <cx:pt idx="5680">43</cx:pt>
          <cx:pt idx="5681">23</cx:pt>
          <cx:pt idx="5682">68</cx:pt>
          <cx:pt idx="5683">35</cx:pt>
          <cx:pt idx="5684">74</cx:pt>
          <cx:pt idx="5685">57</cx:pt>
          <cx:pt idx="5686">26</cx:pt>
          <cx:pt idx="5687">61</cx:pt>
          <cx:pt idx="5688">35</cx:pt>
          <cx:pt idx="5689">20</cx:pt>
          <cx:pt idx="5690">70</cx:pt>
          <cx:pt idx="5691">19</cx:pt>
          <cx:pt idx="5692">49</cx:pt>
          <cx:pt idx="5693">27</cx:pt>
          <cx:pt idx="5694">37</cx:pt>
          <cx:pt idx="5695">35</cx:pt>
          <cx:pt idx="5696">25</cx:pt>
          <cx:pt idx="5697">43</cx:pt>
          <cx:pt idx="5698">72</cx:pt>
          <cx:pt idx="5699">50</cx:pt>
          <cx:pt idx="5700">74</cx:pt>
          <cx:pt idx="5701">68</cx:pt>
          <cx:pt idx="5702">30</cx:pt>
          <cx:pt idx="5703">56</cx:pt>
          <cx:pt idx="5704">58</cx:pt>
          <cx:pt idx="5705">65</cx:pt>
          <cx:pt idx="5706">41</cx:pt>
          <cx:pt idx="5707">15</cx:pt>
          <cx:pt idx="5708">15</cx:pt>
          <cx:pt idx="5709">66</cx:pt>
          <cx:pt idx="5710">70</cx:pt>
          <cx:pt idx="5711">66</cx:pt>
          <cx:pt idx="5712">33</cx:pt>
          <cx:pt idx="5713">16</cx:pt>
          <cx:pt idx="5714">30</cx:pt>
          <cx:pt idx="5715">81</cx:pt>
          <cx:pt idx="5716">68</cx:pt>
          <cx:pt idx="5717">59</cx:pt>
          <cx:pt idx="5718">41</cx:pt>
          <cx:pt idx="5719">63</cx:pt>
          <cx:pt idx="5720">77</cx:pt>
          <cx:pt idx="5721">79</cx:pt>
          <cx:pt idx="5722">63</cx:pt>
          <cx:pt idx="5723">57</cx:pt>
          <cx:pt idx="5724">25</cx:pt>
          <cx:pt idx="5725">36</cx:pt>
          <cx:pt idx="5726">44</cx:pt>
          <cx:pt idx="5727">53</cx:pt>
          <cx:pt idx="5728">66</cx:pt>
          <cx:pt idx="5729">41</cx:pt>
          <cx:pt idx="5730">32</cx:pt>
          <cx:pt idx="5731">53</cx:pt>
          <cx:pt idx="5732">55</cx:pt>
          <cx:pt idx="5733">43</cx:pt>
          <cx:pt idx="5734">62</cx:pt>
          <cx:pt idx="5735">66</cx:pt>
          <cx:pt idx="5736">40</cx:pt>
          <cx:pt idx="5737">56</cx:pt>
          <cx:pt idx="5738">30</cx:pt>
          <cx:pt idx="5739">30</cx:pt>
          <cx:pt idx="5740">30</cx:pt>
          <cx:pt idx="5741">67</cx:pt>
          <cx:pt idx="5742">27</cx:pt>
          <cx:pt idx="5743">62</cx:pt>
          <cx:pt idx="5744">51</cx:pt>
          <cx:pt idx="5745">32</cx:pt>
          <cx:pt idx="5746">28</cx:pt>
          <cx:pt idx="5747">78</cx:pt>
          <cx:pt idx="5748">57</cx:pt>
          <cx:pt idx="5749">20</cx:pt>
          <cx:pt idx="5750">38</cx:pt>
          <cx:pt idx="5751">65</cx:pt>
          <cx:pt idx="5752">17</cx:pt>
          <cx:pt idx="5753">31</cx:pt>
          <cx:pt idx="5754">29</cx:pt>
          <cx:pt idx="5755">72</cx:pt>
          <cx:pt idx="5756">26</cx:pt>
          <cx:pt idx="5757">60</cx:pt>
          <cx:pt idx="5758">68</cx:pt>
          <cx:pt idx="5759">53</cx:pt>
          <cx:pt idx="5760">29</cx:pt>
          <cx:pt idx="5761">76</cx:pt>
          <cx:pt idx="5762">67</cx:pt>
          <cx:pt idx="5763">30</cx:pt>
          <cx:pt idx="5764">52</cx:pt>
          <cx:pt idx="5765">53</cx:pt>
          <cx:pt idx="5766">37</cx:pt>
          <cx:pt idx="5767">44</cx:pt>
          <cx:pt idx="5768">50</cx:pt>
          <cx:pt idx="5769">50</cx:pt>
          <cx:pt idx="5770">64</cx:pt>
          <cx:pt idx="5771">61</cx:pt>
          <cx:pt idx="5772">17</cx:pt>
          <cx:pt idx="5773">42</cx:pt>
          <cx:pt idx="5774">42</cx:pt>
          <cx:pt idx="5775">65</cx:pt>
          <cx:pt idx="5776">68</cx:pt>
          <cx:pt idx="5777">30</cx:pt>
          <cx:pt idx="5778">28</cx:pt>
          <cx:pt idx="5779">58</cx:pt>
          <cx:pt idx="5780">55</cx:pt>
          <cx:pt idx="5781">65</cx:pt>
          <cx:pt idx="5782">42</cx:pt>
          <cx:pt idx="5783">66</cx:pt>
          <cx:pt idx="5784">28</cx:pt>
          <cx:pt idx="5785">41</cx:pt>
          <cx:pt idx="5786">62</cx:pt>
          <cx:pt idx="5787">62</cx:pt>
          <cx:pt idx="5788">52</cx:pt>
          <cx:pt idx="5789">52</cx:pt>
          <cx:pt idx="5790">44</cx:pt>
          <cx:pt idx="5791">45</cx:pt>
          <cx:pt idx="5792">69</cx:pt>
          <cx:pt idx="5793">15</cx:pt>
          <cx:pt idx="5794">44</cx:pt>
          <cx:pt idx="5795">62</cx:pt>
          <cx:pt idx="5796">38</cx:pt>
          <cx:pt idx="5797">23</cx:pt>
          <cx:pt idx="5798">32</cx:pt>
          <cx:pt idx="5799">61</cx:pt>
          <cx:pt idx="5800">46</cx:pt>
          <cx:pt idx="5801">43</cx:pt>
          <cx:pt idx="5802">61</cx:pt>
          <cx:pt idx="5803">19</cx:pt>
          <cx:pt idx="5804">65</cx:pt>
          <cx:pt idx="5805">53</cx:pt>
          <cx:pt idx="5806">64</cx:pt>
          <cx:pt idx="5807">41</cx:pt>
          <cx:pt idx="5808">28</cx:pt>
          <cx:pt idx="5809">57</cx:pt>
          <cx:pt idx="5810">83</cx:pt>
          <cx:pt idx="5811">16</cx:pt>
          <cx:pt idx="5812">25</cx:pt>
          <cx:pt idx="5813">45</cx:pt>
          <cx:pt idx="5814">39</cx:pt>
          <cx:pt idx="5815">63</cx:pt>
          <cx:pt idx="5816">39</cx:pt>
          <cx:pt idx="5817">92</cx:pt>
          <cx:pt idx="5818">47</cx:pt>
          <cx:pt idx="5819">60</cx:pt>
          <cx:pt idx="5820">70</cx:pt>
          <cx:pt idx="5821">36</cx:pt>
          <cx:pt idx="5822">23</cx:pt>
          <cx:pt idx="5823">61</cx:pt>
          <cx:pt idx="5824">67</cx:pt>
          <cx:pt idx="5825">43</cx:pt>
          <cx:pt idx="5826">29</cx:pt>
          <cx:pt idx="5827">46</cx:pt>
          <cx:pt idx="5828">61</cx:pt>
          <cx:pt idx="5829">62</cx:pt>
          <cx:pt idx="5830">44</cx:pt>
          <cx:pt idx="5831">16</cx:pt>
          <cx:pt idx="5832">61</cx:pt>
          <cx:pt idx="5833">55</cx:pt>
          <cx:pt idx="5834">30</cx:pt>
          <cx:pt idx="5835">61</cx:pt>
          <cx:pt idx="5836">59</cx:pt>
          <cx:pt idx="5837">45</cx:pt>
          <cx:pt idx="5838">44</cx:pt>
          <cx:pt idx="5839">29</cx:pt>
          <cx:pt idx="5840">79</cx:pt>
          <cx:pt idx="5841">35</cx:pt>
          <cx:pt idx="5842">63</cx:pt>
          <cx:pt idx="5843">30</cx:pt>
          <cx:pt idx="5844">35</cx:pt>
          <cx:pt idx="5845">40</cx:pt>
          <cx:pt idx="5846">40</cx:pt>
          <cx:pt idx="5847">45</cx:pt>
          <cx:pt idx="5848">72</cx:pt>
          <cx:pt idx="5849">15</cx:pt>
          <cx:pt idx="5850">60</cx:pt>
          <cx:pt idx="5851">57</cx:pt>
          <cx:pt idx="5852">38</cx:pt>
          <cx:pt idx="5853">69</cx:pt>
          <cx:pt idx="5854">21</cx:pt>
          <cx:pt idx="5855">42</cx:pt>
          <cx:pt idx="5856">57</cx:pt>
          <cx:pt idx="5857">56</cx:pt>
          <cx:pt idx="5858">49</cx:pt>
          <cx:pt idx="5859">22</cx:pt>
          <cx:pt idx="5860">39</cx:pt>
          <cx:pt idx="5861">44</cx:pt>
          <cx:pt idx="5862">58</cx:pt>
          <cx:pt idx="5863">55</cx:pt>
          <cx:pt idx="5864">44</cx:pt>
          <cx:pt idx="5865">48</cx:pt>
          <cx:pt idx="5866">35</cx:pt>
          <cx:pt idx="5867">24</cx:pt>
          <cx:pt idx="5868">26</cx:pt>
          <cx:pt idx="5869">55</cx:pt>
          <cx:pt idx="5870">48</cx:pt>
          <cx:pt idx="5871">57</cx:pt>
          <cx:pt idx="5872">68</cx:pt>
          <cx:pt idx="5873">50</cx:pt>
          <cx:pt idx="5874">37</cx:pt>
          <cx:pt idx="5875">25</cx:pt>
          <cx:pt idx="5876">72</cx:pt>
          <cx:pt idx="5877">27</cx:pt>
          <cx:pt idx="5878">54</cx:pt>
          <cx:pt idx="5879">61</cx:pt>
          <cx:pt idx="5880">75</cx:pt>
          <cx:pt idx="5881">70</cx:pt>
          <cx:pt idx="5882">31</cx:pt>
          <cx:pt idx="5883">68</cx:pt>
          <cx:pt idx="5884">30</cx:pt>
          <cx:pt idx="5885">68</cx:pt>
          <cx:pt idx="5886">53</cx:pt>
          <cx:pt idx="5887">76</cx:pt>
          <cx:pt idx="5888">57</cx:pt>
          <cx:pt idx="5889">63</cx:pt>
          <cx:pt idx="5890">46</cx:pt>
          <cx:pt idx="5891">15</cx:pt>
          <cx:pt idx="5892">39</cx:pt>
          <cx:pt idx="5893">81</cx:pt>
          <cx:pt idx="5894">24</cx:pt>
          <cx:pt idx="5895">51</cx:pt>
          <cx:pt idx="5896">68</cx:pt>
          <cx:pt idx="5897">44</cx:pt>
          <cx:pt idx="5898">44</cx:pt>
          <cx:pt idx="5899">69</cx:pt>
          <cx:pt idx="5900">47</cx:pt>
          <cx:pt idx="5901">55</cx:pt>
          <cx:pt idx="5902">45</cx:pt>
          <cx:pt idx="5903">32</cx:pt>
          <cx:pt idx="5904">37</cx:pt>
          <cx:pt idx="5905">25</cx:pt>
          <cx:pt idx="5906">62</cx:pt>
          <cx:pt idx="5907">65</cx:pt>
          <cx:pt idx="5908">45</cx:pt>
          <cx:pt idx="5909">18</cx:pt>
          <cx:pt idx="5910">41</cx:pt>
          <cx:pt idx="5911">38</cx:pt>
          <cx:pt idx="5912">61</cx:pt>
          <cx:pt idx="5913">36</cx:pt>
          <cx:pt idx="5914">33</cx:pt>
          <cx:pt idx="5915">19</cx:pt>
          <cx:pt idx="5916">26</cx:pt>
          <cx:pt idx="5917">33</cx:pt>
          <cx:pt idx="5918">29</cx:pt>
          <cx:pt idx="5919">65</cx:pt>
          <cx:pt idx="5920">57</cx:pt>
          <cx:pt idx="5921">62</cx:pt>
          <cx:pt idx="5922">57</cx:pt>
          <cx:pt idx="5923">64</cx:pt>
          <cx:pt idx="5924">65</cx:pt>
          <cx:pt idx="5925">30</cx:pt>
          <cx:pt idx="5926">33</cx:pt>
          <cx:pt idx="5927">61</cx:pt>
          <cx:pt idx="5928">44</cx:pt>
          <cx:pt idx="5929">22</cx:pt>
          <cx:pt idx="5930">29</cx:pt>
          <cx:pt idx="5931">42</cx:pt>
          <cx:pt idx="5932">31</cx:pt>
          <cx:pt idx="5933">59</cx:pt>
          <cx:pt idx="5934">39</cx:pt>
          <cx:pt idx="5935">32</cx:pt>
          <cx:pt idx="5936">52</cx:pt>
          <cx:pt idx="5937">29</cx:pt>
          <cx:pt idx="5938">51</cx:pt>
          <cx:pt idx="5939">62</cx:pt>
          <cx:pt idx="5940">48</cx:pt>
          <cx:pt idx="5941">57</cx:pt>
          <cx:pt idx="5942">33</cx:pt>
          <cx:pt idx="5943">44</cx:pt>
          <cx:pt idx="5944">69</cx:pt>
          <cx:pt idx="5945">49</cx:pt>
          <cx:pt idx="5946">72</cx:pt>
          <cx:pt idx="5947">40</cx:pt>
          <cx:pt idx="5948">59</cx:pt>
          <cx:pt idx="5949">60</cx:pt>
          <cx:pt idx="5950">60</cx:pt>
          <cx:pt idx="5951">37</cx:pt>
          <cx:pt idx="5952">45</cx:pt>
          <cx:pt idx="5953">33</cx:pt>
          <cx:pt idx="5954">25</cx:pt>
          <cx:pt idx="5955">37</cx:pt>
          <cx:pt idx="5956">75</cx:pt>
          <cx:pt idx="5957">45</cx:pt>
          <cx:pt idx="5958">21</cx:pt>
          <cx:pt idx="5959">61</cx:pt>
          <cx:pt idx="5960">36</cx:pt>
          <cx:pt idx="5961">64</cx:pt>
          <cx:pt idx="5962">72</cx:pt>
          <cx:pt idx="5963">19</cx:pt>
          <cx:pt idx="5964">44</cx:pt>
          <cx:pt idx="5965">70</cx:pt>
          <cx:pt idx="5966">44</cx:pt>
          <cx:pt idx="5967">24</cx:pt>
          <cx:pt idx="5968">74</cx:pt>
          <cx:pt idx="5969">28</cx:pt>
          <cx:pt idx="5970">31</cx:pt>
          <cx:pt idx="5971">38</cx:pt>
          <cx:pt idx="5972">64</cx:pt>
          <cx:pt idx="5973">32</cx:pt>
          <cx:pt idx="5974">32</cx:pt>
          <cx:pt idx="5975">43</cx:pt>
          <cx:pt idx="5976">67</cx:pt>
          <cx:pt idx="5977">37</cx:pt>
          <cx:pt idx="5978">70</cx:pt>
          <cx:pt idx="5979">30</cx:pt>
          <cx:pt idx="5980">66</cx:pt>
          <cx:pt idx="5981">37</cx:pt>
          <cx:pt idx="5982">40</cx:pt>
          <cx:pt idx="5983">55</cx:pt>
          <cx:pt idx="5984">23</cx:pt>
          <cx:pt idx="5985">33</cx:pt>
          <cx:pt idx="5986">38</cx:pt>
          <cx:pt idx="5987">44</cx:pt>
          <cx:pt idx="5988">71</cx:pt>
          <cx:pt idx="5989">59</cx:pt>
          <cx:pt idx="5990">61</cx:pt>
          <cx:pt idx="5991">46</cx:pt>
          <cx:pt idx="5992">27</cx:pt>
          <cx:pt idx="5993">33</cx:pt>
          <cx:pt idx="5994">71</cx:pt>
          <cx:pt idx="5995">21</cx:pt>
          <cx:pt idx="5996">17</cx:pt>
          <cx:pt idx="5997">79</cx:pt>
          <cx:pt idx="5998">28</cx:pt>
          <cx:pt idx="5999">20</cx:pt>
          <cx:pt idx="6000">60</cx:pt>
          <cx:pt idx="6001">55</cx:pt>
          <cx:pt idx="6002">66</cx:pt>
          <cx:pt idx="6003">18</cx:pt>
          <cx:pt idx="6004">69</cx:pt>
          <cx:pt idx="6005">38</cx:pt>
          <cx:pt idx="6006">58</cx:pt>
          <cx:pt idx="6007">24</cx:pt>
          <cx:pt idx="6008">20</cx:pt>
          <cx:pt idx="6009">15</cx:pt>
          <cx:pt idx="6010">49</cx:pt>
          <cx:pt idx="6011">32</cx:pt>
          <cx:pt idx="6012">25</cx:pt>
          <cx:pt idx="6013">42</cx:pt>
          <cx:pt idx="6014">26</cx:pt>
          <cx:pt idx="6015">25</cx:pt>
          <cx:pt idx="6016">33</cx:pt>
          <cx:pt idx="6017">51</cx:pt>
          <cx:pt idx="6018">45</cx:pt>
          <cx:pt idx="6019">40</cx:pt>
          <cx:pt idx="6020">48</cx:pt>
          <cx:pt idx="6021">64</cx:pt>
          <cx:pt idx="6022">34</cx:pt>
          <cx:pt idx="6023">32</cx:pt>
          <cx:pt idx="6024">68</cx:pt>
          <cx:pt idx="6025">43</cx:pt>
          <cx:pt idx="6026">32</cx:pt>
          <cx:pt idx="6027">32</cx:pt>
          <cx:pt idx="6028">23</cx:pt>
          <cx:pt idx="6029">70</cx:pt>
          <cx:pt idx="6030">37</cx:pt>
          <cx:pt idx="6031">35</cx:pt>
          <cx:pt idx="6032">50</cx:pt>
          <cx:pt idx="6033">44</cx:pt>
          <cx:pt idx="6034">58</cx:pt>
          <cx:pt idx="6035">75</cx:pt>
          <cx:pt idx="6036">25</cx:pt>
          <cx:pt idx="6037">51</cx:pt>
          <cx:pt idx="6038">62</cx:pt>
          <cx:pt idx="6039">23</cx:pt>
          <cx:pt idx="6040">31</cx:pt>
          <cx:pt idx="6041">15</cx:pt>
          <cx:pt idx="6042">56</cx:pt>
          <cx:pt idx="6043">61</cx:pt>
          <cx:pt idx="6044">61</cx:pt>
          <cx:pt idx="6045">54</cx:pt>
          <cx:pt idx="6046">44</cx:pt>
          <cx:pt idx="6047">21</cx:pt>
          <cx:pt idx="6048">68</cx:pt>
          <cx:pt idx="6049">46</cx:pt>
          <cx:pt idx="6050">65</cx:pt>
          <cx:pt idx="6051">17</cx:pt>
          <cx:pt idx="6052">45</cx:pt>
          <cx:pt idx="6053">40</cx:pt>
          <cx:pt idx="6054">67</cx:pt>
          <cx:pt idx="6055">34</cx:pt>
          <cx:pt idx="6056">67</cx:pt>
          <cx:pt idx="6057">63</cx:pt>
          <cx:pt idx="6058">47</cx:pt>
          <cx:pt idx="6059">35</cx:pt>
          <cx:pt idx="6060">19</cx:pt>
          <cx:pt idx="6061">55</cx:pt>
          <cx:pt idx="6062">32</cx:pt>
          <cx:pt idx="6063">22</cx:pt>
          <cx:pt idx="6064">62</cx:pt>
          <cx:pt idx="6065">63</cx:pt>
          <cx:pt idx="6066">37</cx:pt>
          <cx:pt idx="6067">62</cx:pt>
          <cx:pt idx="6068">63</cx:pt>
          <cx:pt idx="6069">37</cx:pt>
          <cx:pt idx="6070">36</cx:pt>
          <cx:pt idx="6071">57</cx:pt>
          <cx:pt idx="6072">53</cx:pt>
          <cx:pt idx="6073">66</cx:pt>
          <cx:pt idx="6074">44</cx:pt>
          <cx:pt idx="6075">47</cx:pt>
          <cx:pt idx="6076">48</cx:pt>
          <cx:pt idx="6077">43</cx:pt>
          <cx:pt idx="6078">44</cx:pt>
          <cx:pt idx="6079">65</cx:pt>
          <cx:pt idx="6080">62</cx:pt>
          <cx:pt idx="6081">65</cx:pt>
          <cx:pt idx="6082">17</cx:pt>
          <cx:pt idx="6083">44</cx:pt>
          <cx:pt idx="6084">30</cx:pt>
          <cx:pt idx="6085">17</cx:pt>
          <cx:pt idx="6086">44</cx:pt>
          <cx:pt idx="6087">61</cx:pt>
          <cx:pt idx="6088">18</cx:pt>
          <cx:pt idx="6089">68</cx:pt>
          <cx:pt idx="6090">48</cx:pt>
          <cx:pt idx="6091">48</cx:pt>
          <cx:pt idx="6092">45</cx:pt>
          <cx:pt idx="6093">31</cx:pt>
          <cx:pt idx="6094">52</cx:pt>
          <cx:pt idx="6095">42</cx:pt>
          <cx:pt idx="6096">38</cx:pt>
          <cx:pt idx="6097">75</cx:pt>
          <cx:pt idx="6098">42</cx:pt>
          <cx:pt idx="6099">40</cx:pt>
          <cx:pt idx="6100">18</cx:pt>
          <cx:pt idx="6101">52</cx:pt>
          <cx:pt idx="6102">34</cx:pt>
          <cx:pt idx="6103">32</cx:pt>
          <cx:pt idx="6104">43</cx:pt>
          <cx:pt idx="6105">29</cx:pt>
          <cx:pt idx="6106">44</cx:pt>
          <cx:pt idx="6107">30</cx:pt>
          <cx:pt idx="6108">43</cx:pt>
          <cx:pt idx="6109">36</cx:pt>
          <cx:pt idx="6110">43</cx:pt>
          <cx:pt idx="6111">64</cx:pt>
          <cx:pt idx="6112">64</cx:pt>
          <cx:pt idx="6113">39</cx:pt>
          <cx:pt idx="6114">46</cx:pt>
          <cx:pt idx="6115">36</cx:pt>
          <cx:pt idx="6116">59</cx:pt>
          <cx:pt idx="6117">58</cx:pt>
          <cx:pt idx="6118">17</cx:pt>
          <cx:pt idx="6119">65</cx:pt>
          <cx:pt idx="6120">50</cx:pt>
          <cx:pt idx="6121">35</cx:pt>
          <cx:pt idx="6122">78</cx:pt>
          <cx:pt idx="6123">59</cx:pt>
          <cx:pt idx="6124">30</cx:pt>
          <cx:pt idx="6125">31</cx:pt>
          <cx:pt idx="6126">50</cx:pt>
          <cx:pt idx="6127">52</cx:pt>
          <cx:pt idx="6128">26</cx:pt>
          <cx:pt idx="6129">35</cx:pt>
          <cx:pt idx="6130">69</cx:pt>
          <cx:pt idx="6131">58</cx:pt>
          <cx:pt idx="6132">40</cx:pt>
          <cx:pt idx="6133">25</cx:pt>
          <cx:pt idx="6134">37</cx:pt>
          <cx:pt idx="6135">36</cx:pt>
          <cx:pt idx="6136">18</cx:pt>
          <cx:pt idx="6137">65</cx:pt>
          <cx:pt idx="6138">72</cx:pt>
          <cx:pt idx="6139">66</cx:pt>
          <cx:pt idx="6140">61</cx:pt>
          <cx:pt idx="6141">42</cx:pt>
          <cx:pt idx="6142">27</cx:pt>
          <cx:pt idx="6143">26</cx:pt>
          <cx:pt idx="6144">45</cx:pt>
          <cx:pt idx="6145">19</cx:pt>
          <cx:pt idx="6146">64</cx:pt>
          <cx:pt idx="6147">63</cx:pt>
          <cx:pt idx="6148">27</cx:pt>
          <cx:pt idx="6149">54</cx:pt>
          <cx:pt idx="6150">54</cx:pt>
          <cx:pt idx="6151">70</cx:pt>
          <cx:pt idx="6152">69</cx:pt>
          <cx:pt idx="6153">30</cx:pt>
          <cx:pt idx="6154">46</cx:pt>
          <cx:pt idx="6155">65</cx:pt>
          <cx:pt idx="6156">16</cx:pt>
          <cx:pt idx="6157">36</cx:pt>
          <cx:pt idx="6158">61</cx:pt>
          <cx:pt idx="6159">26</cx:pt>
          <cx:pt idx="6160">64</cx:pt>
          <cx:pt idx="6161">69</cx:pt>
          <cx:pt idx="6162">60</cx:pt>
          <cx:pt idx="6163">65</cx:pt>
          <cx:pt idx="6164">18</cx:pt>
          <cx:pt idx="6165">37</cx:pt>
          <cx:pt idx="6166">52</cx:pt>
          <cx:pt idx="6167">22</cx:pt>
          <cx:pt idx="6168">35</cx:pt>
          <cx:pt idx="6169">19</cx:pt>
          <cx:pt idx="6170">61</cx:pt>
          <cx:pt idx="6171">32</cx:pt>
          <cx:pt idx="6172">42</cx:pt>
          <cx:pt idx="6173">40</cx:pt>
          <cx:pt idx="6174">19</cx:pt>
          <cx:pt idx="6175">67</cx:pt>
          <cx:pt idx="6176">60</cx:pt>
          <cx:pt idx="6177">44</cx:pt>
          <cx:pt idx="6178">38</cx:pt>
          <cx:pt idx="6179">45</cx:pt>
          <cx:pt idx="6180">54</cx:pt>
          <cx:pt idx="6181">51</cx:pt>
          <cx:pt idx="6182">61</cx:pt>
          <cx:pt idx="6183">48</cx:pt>
          <cx:pt idx="6184">22</cx:pt>
          <cx:pt idx="6185">25</cx:pt>
          <cx:pt idx="6186">58</cx:pt>
          <cx:pt idx="6187">32</cx:pt>
          <cx:pt idx="6188">58</cx:pt>
          <cx:pt idx="6189">60</cx:pt>
          <cx:pt idx="6190">25</cx:pt>
          <cx:pt idx="6191">36</cx:pt>
          <cx:pt idx="6192">44</cx:pt>
          <cx:pt idx="6193">68</cx:pt>
          <cx:pt idx="6194">42</cx:pt>
          <cx:pt idx="6195">69</cx:pt>
          <cx:pt idx="6196">21</cx:pt>
          <cx:pt idx="6197">19</cx:pt>
          <cx:pt idx="6198">66</cx:pt>
          <cx:pt idx="6199">38</cx:pt>
          <cx:pt idx="6200">47</cx:pt>
          <cx:pt idx="6201">65</cx:pt>
          <cx:pt idx="6202">46</cx:pt>
          <cx:pt idx="6203">57</cx:pt>
          <cx:pt idx="6204">55</cx:pt>
          <cx:pt idx="6205">39</cx:pt>
          <cx:pt idx="6206">37</cx:pt>
          <cx:pt idx="6207">49</cx:pt>
          <cx:pt idx="6208">27</cx:pt>
          <cx:pt idx="6209">43</cx:pt>
          <cx:pt idx="6210">67</cx:pt>
          <cx:pt idx="6211">16</cx:pt>
          <cx:pt idx="6212">40</cx:pt>
          <cx:pt idx="6213">26</cx:pt>
          <cx:pt idx="6214">71</cx:pt>
          <cx:pt idx="6215">54</cx:pt>
          <cx:pt idx="6216">19</cx:pt>
          <cx:pt idx="6217">57</cx:pt>
          <cx:pt idx="6218">20</cx:pt>
          <cx:pt idx="6219">59</cx:pt>
          <cx:pt idx="6220">60</cx:pt>
          <cx:pt idx="6221">47</cx:pt>
          <cx:pt idx="6222">37</cx:pt>
          <cx:pt idx="6223">17</cx:pt>
          <cx:pt idx="6224">70</cx:pt>
          <cx:pt idx="6225">19</cx:pt>
          <cx:pt idx="6226">22</cx:pt>
          <cx:pt idx="6227">50</cx:pt>
          <cx:pt idx="6228">18</cx:pt>
          <cx:pt idx="6229">50</cx:pt>
          <cx:pt idx="6230">53</cx:pt>
          <cx:pt idx="6231">64</cx:pt>
          <cx:pt idx="6232">43</cx:pt>
          <cx:pt idx="6233">45</cx:pt>
          <cx:pt idx="6234">30</cx:pt>
          <cx:pt idx="6235">65</cx:pt>
          <cx:pt idx="6236">61</cx:pt>
          <cx:pt idx="6237">29</cx:pt>
          <cx:pt idx="6238">48</cx:pt>
          <cx:pt idx="6239">25</cx:pt>
          <cx:pt idx="6240">25</cx:pt>
          <cx:pt idx="6241">65</cx:pt>
          <cx:pt idx="6242">57</cx:pt>
          <cx:pt idx="6243">48</cx:pt>
          <cx:pt idx="6244">40</cx:pt>
          <cx:pt idx="6245">58</cx:pt>
          <cx:pt idx="6246">42</cx:pt>
          <cx:pt idx="6247">41</cx:pt>
          <cx:pt idx="6248">25</cx:pt>
          <cx:pt idx="6249">50</cx:pt>
          <cx:pt idx="6250">20</cx:pt>
          <cx:pt idx="6251">53</cx:pt>
          <cx:pt idx="6252">60</cx:pt>
          <cx:pt idx="6253">82</cx:pt>
          <cx:pt idx="6254">62</cx:pt>
          <cx:pt idx="6255">68</cx:pt>
          <cx:pt idx="6256">44</cx:pt>
          <cx:pt idx="6257">60</cx:pt>
          <cx:pt idx="6258">52</cx:pt>
          <cx:pt idx="6259">60</cx:pt>
          <cx:pt idx="6260">54</cx:pt>
          <cx:pt idx="6261">67</cx:pt>
          <cx:pt idx="6262">47</cx:pt>
          <cx:pt idx="6263">66</cx:pt>
          <cx:pt idx="6264">65</cx:pt>
          <cx:pt idx="6265">48</cx:pt>
          <cx:pt idx="6266">43</cx:pt>
          <cx:pt idx="6267">25</cx:pt>
          <cx:pt idx="6268">42</cx:pt>
          <cx:pt idx="6269">30</cx:pt>
          <cx:pt idx="6270">66</cx:pt>
          <cx:pt idx="6271">58</cx:pt>
          <cx:pt idx="6272">22</cx:pt>
          <cx:pt idx="6273">64</cx:pt>
          <cx:pt idx="6274">44</cx:pt>
          <cx:pt idx="6275">19</cx:pt>
          <cx:pt idx="6276">61</cx:pt>
          <cx:pt idx="6277">20</cx:pt>
          <cx:pt idx="6278">37</cx:pt>
          <cx:pt idx="6279">18</cx:pt>
          <cx:pt idx="6280">61</cx:pt>
          <cx:pt idx="6281">65</cx:pt>
          <cx:pt idx="6282">32</cx:pt>
          <cx:pt idx="6283">15</cx:pt>
          <cx:pt idx="6284">65</cx:pt>
          <cx:pt idx="6285">46</cx:pt>
          <cx:pt idx="6286">39</cx:pt>
          <cx:pt idx="6287">51</cx:pt>
          <cx:pt idx="6288">85</cx:pt>
          <cx:pt idx="6289">49</cx:pt>
          <cx:pt idx="6290">55</cx:pt>
          <cx:pt idx="6291">56</cx:pt>
          <cx:pt idx="6292">69</cx:pt>
          <cx:pt idx="6293">64</cx:pt>
          <cx:pt idx="6294">24</cx:pt>
          <cx:pt idx="6295">27</cx:pt>
          <cx:pt idx="6296">69</cx:pt>
          <cx:pt idx="6297">52</cx:pt>
          <cx:pt idx="6298">64</cx:pt>
          <cx:pt idx="6299">44</cx:pt>
          <cx:pt idx="6300">58</cx:pt>
          <cx:pt idx="6301">32</cx:pt>
          <cx:pt idx="6302">43</cx:pt>
          <cx:pt idx="6303">60</cx:pt>
          <cx:pt idx="6304">64</cx:pt>
          <cx:pt idx="6305">60</cx:pt>
          <cx:pt idx="6306">56</cx:pt>
          <cx:pt idx="6307">60</cx:pt>
          <cx:pt idx="6308">51</cx:pt>
          <cx:pt idx="6309">69</cx:pt>
          <cx:pt idx="6310">41</cx:pt>
          <cx:pt idx="6311">32</cx:pt>
          <cx:pt idx="6312">27</cx:pt>
          <cx:pt idx="6313">30</cx:pt>
          <cx:pt idx="6314">28</cx:pt>
          <cx:pt idx="6315">44</cx:pt>
          <cx:pt idx="6316">15</cx:pt>
          <cx:pt idx="6317">25</cx:pt>
          <cx:pt idx="6318">30</cx:pt>
          <cx:pt idx="6319">30</cx:pt>
          <cx:pt idx="6320">73</cx:pt>
          <cx:pt idx="6321">36</cx:pt>
          <cx:pt idx="6322">59</cx:pt>
          <cx:pt idx="6323">29</cx:pt>
          <cx:pt idx="6324">48</cx:pt>
          <cx:pt idx="6325">66</cx:pt>
          <cx:pt idx="6326">38</cx:pt>
          <cx:pt idx="6327">48</cx:pt>
          <cx:pt idx="6328">65</cx:pt>
          <cx:pt idx="6329">68</cx:pt>
          <cx:pt idx="6330">30</cx:pt>
          <cx:pt idx="6331">65</cx:pt>
          <cx:pt idx="6332">50</cx:pt>
          <cx:pt idx="6333">23</cx:pt>
          <cx:pt idx="6334">54</cx:pt>
          <cx:pt idx="6335">59</cx:pt>
          <cx:pt idx="6336">22</cx:pt>
          <cx:pt idx="6337">15</cx:pt>
          <cx:pt idx="6338">53</cx:pt>
          <cx:pt idx="6339">61</cx:pt>
          <cx:pt idx="6340">46</cx:pt>
          <cx:pt idx="6341">18</cx:pt>
          <cx:pt idx="6342">36</cx:pt>
          <cx:pt idx="6343">60</cx:pt>
          <cx:pt idx="6344">32</cx:pt>
          <cx:pt idx="6345">69</cx:pt>
          <cx:pt idx="6346">47</cx:pt>
          <cx:pt idx="6347">30</cx:pt>
          <cx:pt idx="6348">23</cx:pt>
          <cx:pt idx="6349">32</cx:pt>
          <cx:pt idx="6350">60</cx:pt>
          <cx:pt idx="6351">47</cx:pt>
          <cx:pt idx="6352">65</cx:pt>
          <cx:pt idx="6353">52</cx:pt>
          <cx:pt idx="6354">63</cx:pt>
          <cx:pt idx="6355">38</cx:pt>
          <cx:pt idx="6356">22</cx:pt>
          <cx:pt idx="6357">63</cx:pt>
          <cx:pt idx="6358">53</cx:pt>
          <cx:pt idx="6359">75</cx:pt>
          <cx:pt idx="6360">80</cx:pt>
          <cx:pt idx="6361">59</cx:pt>
          <cx:pt idx="6362">58</cx:pt>
          <cx:pt idx="6363">34</cx:pt>
          <cx:pt idx="6364">51</cx:pt>
          <cx:pt idx="6365">49</cx:pt>
          <cx:pt idx="6366">58</cx:pt>
          <cx:pt idx="6367">19</cx:pt>
          <cx:pt idx="6368">54</cx:pt>
          <cx:pt idx="6369">65</cx:pt>
          <cx:pt idx="6370">65</cx:pt>
          <cx:pt idx="6371">73</cx:pt>
          <cx:pt idx="6372">26</cx:pt>
          <cx:pt idx="6373">43</cx:pt>
          <cx:pt idx="6374">63</cx:pt>
          <cx:pt idx="6375">48</cx:pt>
          <cx:pt idx="6376">30</cx:pt>
          <cx:pt idx="6377">31</cx:pt>
          <cx:pt idx="6378">36</cx:pt>
          <cx:pt idx="6379">36</cx:pt>
          <cx:pt idx="6380">69</cx:pt>
          <cx:pt idx="6381">47</cx:pt>
          <cx:pt idx="6382">26</cx:pt>
          <cx:pt idx="6383">16</cx:pt>
          <cx:pt idx="6384">33</cx:pt>
          <cx:pt idx="6385">71</cx:pt>
          <cx:pt idx="6386">80</cx:pt>
          <cx:pt idx="6387">60</cx:pt>
          <cx:pt idx="6388">27</cx:pt>
          <cx:pt idx="6389">51</cx:pt>
          <cx:pt idx="6390">25</cx:pt>
          <cx:pt idx="6391">62</cx:pt>
          <cx:pt idx="6392">17</cx:pt>
          <cx:pt idx="6393">44</cx:pt>
          <cx:pt idx="6394">39</cx:pt>
          <cx:pt idx="6395">44</cx:pt>
          <cx:pt idx="6396">59</cx:pt>
          <cx:pt idx="6397">42</cx:pt>
          <cx:pt idx="6398">53</cx:pt>
          <cx:pt idx="6399">41</cx:pt>
          <cx:pt idx="6400">68</cx:pt>
          <cx:pt idx="6401">67</cx:pt>
          <cx:pt idx="6402">41</cx:pt>
          <cx:pt idx="6403">35</cx:pt>
          <cx:pt idx="6404">59</cx:pt>
          <cx:pt idx="6405">70</cx:pt>
          <cx:pt idx="6406">36</cx:pt>
          <cx:pt idx="6407">37</cx:pt>
          <cx:pt idx="6408">64</cx:pt>
          <cx:pt idx="6409">21</cx:pt>
          <cx:pt idx="6410">69</cx:pt>
          <cx:pt idx="6411">62</cx:pt>
          <cx:pt idx="6412">36</cx:pt>
          <cx:pt idx="6413">74</cx:pt>
          <cx:pt idx="6414">63</cx:pt>
          <cx:pt idx="6415">68</cx:pt>
          <cx:pt idx="6416">15</cx:pt>
          <cx:pt idx="6417">30</cx:pt>
          <cx:pt idx="6418">59</cx:pt>
          <cx:pt idx="6419">52</cx:pt>
          <cx:pt idx="6420">60</cx:pt>
          <cx:pt idx="6421">23</cx:pt>
          <cx:pt idx="6422">45</cx:pt>
          <cx:pt idx="6423">52</cx:pt>
          <cx:pt idx="6424">59</cx:pt>
          <cx:pt idx="6425">17</cx:pt>
          <cx:pt idx="6426">33</cx:pt>
          <cx:pt idx="6427">30</cx:pt>
          <cx:pt idx="6428">23</cx:pt>
          <cx:pt idx="6429">77</cx:pt>
          <cx:pt idx="6430">53</cx:pt>
          <cx:pt idx="6431">28</cx:pt>
          <cx:pt idx="6432">72</cx:pt>
          <cx:pt idx="6433">70</cx:pt>
          <cx:pt idx="6434">77</cx:pt>
          <cx:pt idx="6435">56</cx:pt>
          <cx:pt idx="6436">65</cx:pt>
          <cx:pt idx="6437">43</cx:pt>
          <cx:pt idx="6438">65</cx:pt>
          <cx:pt idx="6439">18</cx:pt>
          <cx:pt idx="6440">23</cx:pt>
          <cx:pt idx="6441">16</cx:pt>
          <cx:pt idx="6442">27</cx:pt>
          <cx:pt idx="6443">33</cx:pt>
          <cx:pt idx="6444">65</cx:pt>
          <cx:pt idx="6445">76</cx:pt>
          <cx:pt idx="6446">57</cx:pt>
          <cx:pt idx="6447">53</cx:pt>
          <cx:pt idx="6448">40</cx:pt>
          <cx:pt idx="6449">50</cx:pt>
          <cx:pt idx="6450">40</cx:pt>
          <cx:pt idx="6451">45</cx:pt>
          <cx:pt idx="6452">63</cx:pt>
          <cx:pt idx="6453">60</cx:pt>
          <cx:pt idx="6454">22</cx:pt>
          <cx:pt idx="6455">56</cx:pt>
          <cx:pt idx="6456">68</cx:pt>
          <cx:pt idx="6457">76</cx:pt>
          <cx:pt idx="6458">18</cx:pt>
          <cx:pt idx="6459">60</cx:pt>
          <cx:pt idx="6460">33</cx:pt>
          <cx:pt idx="6461">48</cx:pt>
          <cx:pt idx="6462">63</cx:pt>
          <cx:pt idx="6463">26</cx:pt>
          <cx:pt idx="6464">19</cx:pt>
          <cx:pt idx="6465">31</cx:pt>
          <cx:pt idx="6466">68</cx:pt>
          <cx:pt idx="6467">66</cx:pt>
          <cx:pt idx="6468">33</cx:pt>
          <cx:pt idx="6469">60</cx:pt>
          <cx:pt idx="6470">49</cx:pt>
          <cx:pt idx="6471">41</cx:pt>
          <cx:pt idx="6472">39</cx:pt>
          <cx:pt idx="6473">54</cx:pt>
          <cx:pt idx="6474">64</cx:pt>
          <cx:pt idx="6475">50</cx:pt>
          <cx:pt idx="6476">75</cx:pt>
          <cx:pt idx="6477">25</cx:pt>
          <cx:pt idx="6478">56</cx:pt>
          <cx:pt idx="6479">27</cx:pt>
          <cx:pt idx="6480">40</cx:pt>
          <cx:pt idx="6481">63</cx:pt>
          <cx:pt idx="6482">35</cx:pt>
          <cx:pt idx="6483">62</cx:pt>
          <cx:pt idx="6484">43</cx:pt>
          <cx:pt idx="6485">68</cx:pt>
          <cx:pt idx="6486">30</cx:pt>
          <cx:pt idx="6487">55</cx:pt>
          <cx:pt idx="6488">58</cx:pt>
          <cx:pt idx="6489">66</cx:pt>
          <cx:pt idx="6490">64</cx:pt>
          <cx:pt idx="6491">65</cx:pt>
          <cx:pt idx="6492">15</cx:pt>
          <cx:pt idx="6493">73</cx:pt>
          <cx:pt idx="6494">20</cx:pt>
          <cx:pt idx="6495">64</cx:pt>
          <cx:pt idx="6496">58</cx:pt>
          <cx:pt idx="6497">44</cx:pt>
          <cx:pt idx="6498">31</cx:pt>
          <cx:pt idx="6499">48</cx:pt>
          <cx:pt idx="6500">51</cx:pt>
          <cx:pt idx="6501">60</cx:pt>
          <cx:pt idx="6502">62</cx:pt>
          <cx:pt idx="6503">60</cx:pt>
          <cx:pt idx="6504">16</cx:pt>
          <cx:pt idx="6505">38</cx:pt>
          <cx:pt idx="6506">15</cx:pt>
          <cx:pt idx="6507">61</cx:pt>
          <cx:pt idx="6508">44</cx:pt>
          <cx:pt idx="6509">33</cx:pt>
          <cx:pt idx="6510">20</cx:pt>
          <cx:pt idx="6511">34</cx:pt>
          <cx:pt idx="6512">47</cx:pt>
          <cx:pt idx="6513">15</cx:pt>
          <cx:pt idx="6514">52</cx:pt>
          <cx:pt idx="6515">36</cx:pt>
          <cx:pt idx="6516">65</cx:pt>
          <cx:pt idx="6517">64</cx:pt>
          <cx:pt idx="6518">18</cx:pt>
          <cx:pt idx="6519">52</cx:pt>
          <cx:pt idx="6520">51</cx:pt>
          <cx:pt idx="6521">59</cx:pt>
          <cx:pt idx="6522">28</cx:pt>
          <cx:pt idx="6523">40</cx:pt>
          <cx:pt idx="6524">15</cx:pt>
          <cx:pt idx="6525">28</cx:pt>
          <cx:pt idx="6526">32</cx:pt>
          <cx:pt idx="6527">43</cx:pt>
          <cx:pt idx="6528">67</cx:pt>
          <cx:pt idx="6529">39</cx:pt>
          <cx:pt idx="6530">43</cx:pt>
          <cx:pt idx="6531">59</cx:pt>
          <cx:pt idx="6532">67</cx:pt>
          <cx:pt idx="6533">68</cx:pt>
          <cx:pt idx="6534">69</cx:pt>
          <cx:pt idx="6535">45</cx:pt>
          <cx:pt idx="6536">36</cx:pt>
          <cx:pt idx="6537">34</cx:pt>
          <cx:pt idx="6538">55</cx:pt>
          <cx:pt idx="6539">30</cx:pt>
          <cx:pt idx="6540">60</cx:pt>
          <cx:pt idx="6541">26</cx:pt>
          <cx:pt idx="6542">26</cx:pt>
          <cx:pt idx="6543">42</cx:pt>
          <cx:pt idx="6544">20</cx:pt>
          <cx:pt idx="6545">19</cx:pt>
          <cx:pt idx="6546">67</cx:pt>
          <cx:pt idx="6547">78</cx:pt>
          <cx:pt idx="6548">42</cx:pt>
          <cx:pt idx="6549">26</cx:pt>
          <cx:pt idx="6550">19</cx:pt>
          <cx:pt idx="6551">34</cx:pt>
          <cx:pt idx="6552">56</cx:pt>
          <cx:pt idx="6553">49</cx:pt>
          <cx:pt idx="6554">66</cx:pt>
          <cx:pt idx="6555">66</cx:pt>
          <cx:pt idx="6556">71</cx:pt>
          <cx:pt idx="6557">32</cx:pt>
          <cx:pt idx="6558">57</cx:pt>
          <cx:pt idx="6559">31</cx:pt>
          <cx:pt idx="6560">65</cx:pt>
          <cx:pt idx="6561">58</cx:pt>
          <cx:pt idx="6562">69</cx:pt>
          <cx:pt idx="6563">49</cx:pt>
          <cx:pt idx="6564">16</cx:pt>
          <cx:pt idx="6565">31</cx:pt>
          <cx:pt idx="6566">59</cx:pt>
          <cx:pt idx="6567">42</cx:pt>
          <cx:pt idx="6568">66</cx:pt>
          <cx:pt idx="6569">71</cx:pt>
          <cx:pt idx="6570">17</cx:pt>
          <cx:pt idx="6571">70</cx:pt>
          <cx:pt idx="6572">52</cx:pt>
          <cx:pt idx="6573">69</cx:pt>
          <cx:pt idx="6574">75</cx:pt>
          <cx:pt idx="6575">32</cx:pt>
          <cx:pt idx="6576">17</cx:pt>
          <cx:pt idx="6577">17</cx:pt>
          <cx:pt idx="6578">18</cx:pt>
          <cx:pt idx="6579">18</cx:pt>
          <cx:pt idx="6580">50</cx:pt>
          <cx:pt idx="6581">30</cx:pt>
          <cx:pt idx="6582">30</cx:pt>
          <cx:pt idx="6583">16</cx:pt>
          <cx:pt idx="6584">28</cx:pt>
          <cx:pt idx="6585">60</cx:pt>
          <cx:pt idx="6586">61</cx:pt>
          <cx:pt idx="6587">16</cx:pt>
          <cx:pt idx="6588">41</cx:pt>
          <cx:pt idx="6589">53</cx:pt>
          <cx:pt idx="6590">69</cx:pt>
          <cx:pt idx="6591">18</cx:pt>
          <cx:pt idx="6592">57</cx:pt>
          <cx:pt idx="6593">71</cx:pt>
          <cx:pt idx="6594">17</cx:pt>
          <cx:pt idx="6595">40</cx:pt>
          <cx:pt idx="6596">16</cx:pt>
          <cx:pt idx="6597">58</cx:pt>
          <cx:pt idx="6598">69</cx:pt>
          <cx:pt idx="6599">68</cx:pt>
          <cx:pt idx="6600">37</cx:pt>
          <cx:pt idx="6601">42</cx:pt>
          <cx:pt idx="6602">32</cx:pt>
          <cx:pt idx="6603">33</cx:pt>
          <cx:pt idx="6604">36</cx:pt>
          <cx:pt idx="6605">34</cx:pt>
          <cx:pt idx="6606">56</cx:pt>
          <cx:pt idx="6607">51</cx:pt>
          <cx:pt idx="6608">69</cx:pt>
          <cx:pt idx="6609">59</cx:pt>
          <cx:pt idx="6610">43</cx:pt>
          <cx:pt idx="6611">70</cx:pt>
          <cx:pt idx="6612">65</cx:pt>
          <cx:pt idx="6613">26</cx:pt>
          <cx:pt idx="6614">44</cx:pt>
          <cx:pt idx="6615">29</cx:pt>
          <cx:pt idx="6616">44</cx:pt>
          <cx:pt idx="6617">29</cx:pt>
          <cx:pt idx="6618">49</cx:pt>
          <cx:pt idx="6619">50</cx:pt>
          <cx:pt idx="6620">45</cx:pt>
          <cx:pt idx="6621">70</cx:pt>
          <cx:pt idx="6622">40</cx:pt>
          <cx:pt idx="6623">18</cx:pt>
          <cx:pt idx="6624">65</cx:pt>
          <cx:pt idx="6625">44</cx:pt>
          <cx:pt idx="6626">65</cx:pt>
          <cx:pt idx="6627">65</cx:pt>
          <cx:pt idx="6628">66</cx:pt>
          <cx:pt idx="6629">54</cx:pt>
          <cx:pt idx="6630">44</cx:pt>
          <cx:pt idx="6631">58</cx:pt>
          <cx:pt idx="6632">28</cx:pt>
          <cx:pt idx="6633">43</cx:pt>
          <cx:pt idx="6634">40</cx:pt>
          <cx:pt idx="6635">67</cx:pt>
          <cx:pt idx="6636">64</cx:pt>
          <cx:pt idx="6637">34</cx:pt>
          <cx:pt idx="6638">49</cx:pt>
          <cx:pt idx="6639">34</cx:pt>
          <cx:pt idx="6640">25</cx:pt>
          <cx:pt idx="6641">28</cx:pt>
          <cx:pt idx="6642">68</cx:pt>
          <cx:pt idx="6643">43</cx:pt>
          <cx:pt idx="6644">49</cx:pt>
          <cx:pt idx="6645">68</cx:pt>
          <cx:pt idx="6646">63</cx:pt>
          <cx:pt idx="6647">18</cx:pt>
          <cx:pt idx="6648">47</cx:pt>
          <cx:pt idx="6649">56</cx:pt>
          <cx:pt idx="6650">60</cx:pt>
          <cx:pt idx="6651">58</cx:pt>
          <cx:pt idx="6652">25</cx:pt>
          <cx:pt idx="6653">46</cx:pt>
          <cx:pt idx="6654">60</cx:pt>
          <cx:pt idx="6655">68</cx:pt>
          <cx:pt idx="6656">42</cx:pt>
          <cx:pt idx="6657">18</cx:pt>
          <cx:pt idx="6658">21</cx:pt>
          <cx:pt idx="6659">46</cx:pt>
          <cx:pt idx="6660">30</cx:pt>
          <cx:pt idx="6661">84</cx:pt>
          <cx:pt idx="6662">29</cx:pt>
          <cx:pt idx="6663">22</cx:pt>
          <cx:pt idx="6664">69</cx:pt>
          <cx:pt idx="6665">36</cx:pt>
          <cx:pt idx="6666">48</cx:pt>
          <cx:pt idx="6667">64</cx:pt>
          <cx:pt idx="6668">33</cx:pt>
          <cx:pt idx="6669">56</cx:pt>
          <cx:pt idx="6670">51</cx:pt>
          <cx:pt idx="6671">37</cx:pt>
          <cx:pt idx="6672">34</cx:pt>
          <cx:pt idx="6673">36</cx:pt>
          <cx:pt idx="6674">37</cx:pt>
          <cx:pt idx="6675">45</cx:pt>
          <cx:pt idx="6676">53</cx:pt>
          <cx:pt idx="6677">60</cx:pt>
          <cx:pt idx="6678">42</cx:pt>
          <cx:pt idx="6679">33</cx:pt>
          <cx:pt idx="6680">36</cx:pt>
          <cx:pt idx="6681">66</cx:pt>
          <cx:pt idx="6682">37</cx:pt>
          <cx:pt idx="6683">53</cx:pt>
          <cx:pt idx="6684">57</cx:pt>
          <cx:pt idx="6685">63</cx:pt>
          <cx:pt idx="6686">35</cx:pt>
          <cx:pt idx="6687">47</cx:pt>
          <cx:pt idx="6688">26</cx:pt>
          <cx:pt idx="6689">18</cx:pt>
          <cx:pt idx="6690">66</cx:pt>
          <cx:pt idx="6691">17</cx:pt>
          <cx:pt idx="6692">33</cx:pt>
          <cx:pt idx="6693">59</cx:pt>
          <cx:pt idx="6694">68</cx:pt>
          <cx:pt idx="6695">15</cx:pt>
          <cx:pt idx="6696">68</cx:pt>
          <cx:pt idx="6697">75</cx:pt>
          <cx:pt idx="6698">44</cx:pt>
          <cx:pt idx="6699">26</cx:pt>
          <cx:pt idx="6700">44</cx:pt>
          <cx:pt idx="6701">54</cx:pt>
          <cx:pt idx="6702">16</cx:pt>
          <cx:pt idx="6703">40</cx:pt>
          <cx:pt idx="6704">41</cx:pt>
          <cx:pt idx="6705">65</cx:pt>
          <cx:pt idx="6706">25</cx:pt>
          <cx:pt idx="6707">26</cx:pt>
          <cx:pt idx="6708">50</cx:pt>
          <cx:pt idx="6709">18</cx:pt>
          <cx:pt idx="6710">30</cx:pt>
          <cx:pt idx="6711">56</cx:pt>
          <cx:pt idx="6712">47</cx:pt>
          <cx:pt idx="6713">51</cx:pt>
          <cx:pt idx="6714">37</cx:pt>
          <cx:pt idx="6715">26</cx:pt>
          <cx:pt idx="6716">70</cx:pt>
          <cx:pt idx="6717">63</cx:pt>
          <cx:pt idx="6718">40</cx:pt>
          <cx:pt idx="6719">66</cx:pt>
          <cx:pt idx="6720">16</cx:pt>
          <cx:pt idx="6721">42</cx:pt>
          <cx:pt idx="6722">55</cx:pt>
          <cx:pt idx="6723">70</cx:pt>
          <cx:pt idx="6724">29</cx:pt>
          <cx:pt idx="6725">52</cx:pt>
          <cx:pt idx="6726">61</cx:pt>
          <cx:pt idx="6727">26</cx:pt>
          <cx:pt idx="6728">61</cx:pt>
          <cx:pt idx="6729">36</cx:pt>
          <cx:pt idx="6730">57</cx:pt>
          <cx:pt idx="6731">44</cx:pt>
          <cx:pt idx="6732">55</cx:pt>
          <cx:pt idx="6733">43</cx:pt>
          <cx:pt idx="6734">35</cx:pt>
          <cx:pt idx="6735">85</cx:pt>
          <cx:pt idx="6736">18</cx:pt>
          <cx:pt idx="6737">43</cx:pt>
          <cx:pt idx="6738">75</cx:pt>
          <cx:pt idx="6739">51</cx:pt>
          <cx:pt idx="6740">51</cx:pt>
          <cx:pt idx="6741">40</cx:pt>
          <cx:pt idx="6742">32</cx:pt>
          <cx:pt idx="6743">43</cx:pt>
          <cx:pt idx="6744">70</cx:pt>
          <cx:pt idx="6745">41</cx:pt>
          <cx:pt idx="6746">46</cx:pt>
          <cx:pt idx="6747">22</cx:pt>
          <cx:pt idx="6748">25</cx:pt>
          <cx:pt idx="6749">28</cx:pt>
          <cx:pt idx="6750">67</cx:pt>
          <cx:pt idx="6751">69</cx:pt>
          <cx:pt idx="6752">65</cx:pt>
          <cx:pt idx="6753">45</cx:pt>
          <cx:pt idx="6754">35</cx:pt>
          <cx:pt idx="6755">17</cx:pt>
          <cx:pt idx="6756">31</cx:pt>
          <cx:pt idx="6757">18</cx:pt>
          <cx:pt idx="6758">16</cx:pt>
          <cx:pt idx="6759">18</cx:pt>
          <cx:pt idx="6760">24</cx:pt>
          <cx:pt idx="6761">68</cx:pt>
          <cx:pt idx="6762">52</cx:pt>
          <cx:pt idx="6763">40</cx:pt>
          <cx:pt idx="6764">51</cx:pt>
          <cx:pt idx="6765">37</cx:pt>
          <cx:pt idx="6766">62</cx:pt>
          <cx:pt idx="6767">35</cx:pt>
          <cx:pt idx="6768">59</cx:pt>
          <cx:pt idx="6769">52</cx:pt>
          <cx:pt idx="6770">68</cx:pt>
          <cx:pt idx="6771">26</cx:pt>
          <cx:pt idx="6772">53</cx:pt>
          <cx:pt idx="6773">32</cx:pt>
          <cx:pt idx="6774">69</cx:pt>
          <cx:pt idx="6775">81</cx:pt>
          <cx:pt idx="6776">58</cx:pt>
          <cx:pt idx="6777">64</cx:pt>
          <cx:pt idx="6778">57</cx:pt>
          <cx:pt idx="6779">65</cx:pt>
          <cx:pt idx="6780">40</cx:pt>
          <cx:pt idx="6781">47</cx:pt>
          <cx:pt idx="6782">79</cx:pt>
          <cx:pt idx="6783">29</cx:pt>
          <cx:pt idx="6784">65</cx:pt>
          <cx:pt idx="6785">42</cx:pt>
          <cx:pt idx="6786">34</cx:pt>
          <cx:pt idx="6787">73</cx:pt>
          <cx:pt idx="6788">50</cx:pt>
          <cx:pt idx="6789">55</cx:pt>
          <cx:pt idx="6790">39</cx:pt>
          <cx:pt idx="6791">55</cx:pt>
          <cx:pt idx="6792">34</cx:pt>
          <cx:pt idx="6793">80</cx:pt>
          <cx:pt idx="6794">27</cx:pt>
          <cx:pt idx="6795">53</cx:pt>
          <cx:pt idx="6796">25</cx:pt>
          <cx:pt idx="6797">30</cx:pt>
          <cx:pt idx="6798">35</cx:pt>
          <cx:pt idx="6799">65</cx:pt>
          <cx:pt idx="6800">29</cx:pt>
          <cx:pt idx="6801">31</cx:pt>
          <cx:pt idx="6802">26</cx:pt>
          <cx:pt idx="6803">52</cx:pt>
          <cx:pt idx="6804">25</cx:pt>
          <cx:pt idx="6805">38</cx:pt>
          <cx:pt idx="6806">74</cx:pt>
          <cx:pt idx="6807">18</cx:pt>
          <cx:pt idx="6808">50</cx:pt>
          <cx:pt idx="6809">45</cx:pt>
          <cx:pt idx="6810">22</cx:pt>
          <cx:pt idx="6811">31</cx:pt>
          <cx:pt idx="6812">31</cx:pt>
          <cx:pt idx="6813">64</cx:pt>
          <cx:pt idx="6814">48</cx:pt>
          <cx:pt idx="6815">42</cx:pt>
          <cx:pt idx="6816">16</cx:pt>
          <cx:pt idx="6817">28</cx:pt>
          <cx:pt idx="6818">57</cx:pt>
          <cx:pt idx="6819">73</cx:pt>
          <cx:pt idx="6820">27</cx:pt>
          <cx:pt idx="6821">43</cx:pt>
          <cx:pt idx="6822">45</cx:pt>
          <cx:pt idx="6823">43</cx:pt>
          <cx:pt idx="6824">35</cx:pt>
          <cx:pt idx="6825">75</cx:pt>
          <cx:pt idx="6826">21</cx:pt>
          <cx:pt idx="6827">65</cx:pt>
          <cx:pt idx="6828">47</cx:pt>
          <cx:pt idx="6829">33</cx:pt>
          <cx:pt idx="6830">63</cx:pt>
          <cx:pt idx="6831">18</cx:pt>
          <cx:pt idx="6832">40</cx:pt>
          <cx:pt idx="6833">59</cx:pt>
          <cx:pt idx="6834">24</cx:pt>
          <cx:pt idx="6835">54</cx:pt>
          <cx:pt idx="6836">57</cx:pt>
          <cx:pt idx="6837">26</cx:pt>
          <cx:pt idx="6838">35</cx:pt>
          <cx:pt idx="6839">51</cx:pt>
          <cx:pt idx="6840">36</cx:pt>
          <cx:pt idx="6841">24</cx:pt>
          <cx:pt idx="6842">37</cx:pt>
          <cx:pt idx="6843">62</cx:pt>
          <cx:pt idx="6844">62</cx:pt>
          <cx:pt idx="6845">43</cx:pt>
          <cx:pt idx="6846">25</cx:pt>
          <cx:pt idx="6847">31</cx:pt>
          <cx:pt idx="6848">66</cx:pt>
          <cx:pt idx="6849">38</cx:pt>
          <cx:pt idx="6850">38</cx:pt>
          <cx:pt idx="6851">68</cx:pt>
          <cx:pt idx="6852">62</cx:pt>
          <cx:pt idx="6853">67</cx:pt>
          <cx:pt idx="6854">34</cx:pt>
          <cx:pt idx="6855">42</cx:pt>
          <cx:pt idx="6856">19</cx:pt>
          <cx:pt idx="6857">38</cx:pt>
          <cx:pt idx="6858">40</cx:pt>
          <cx:pt idx="6859">62</cx:pt>
          <cx:pt idx="6860">57</cx:pt>
          <cx:pt idx="6861">33</cx:pt>
          <cx:pt idx="6862">28</cx:pt>
          <cx:pt idx="6863">57</cx:pt>
          <cx:pt idx="6864">29</cx:pt>
          <cx:pt idx="6865">46</cx:pt>
          <cx:pt idx="6866">42</cx:pt>
          <cx:pt idx="6867">56</cx:pt>
          <cx:pt idx="6868">52</cx:pt>
          <cx:pt idx="6869">28</cx:pt>
          <cx:pt idx="6870">59</cx:pt>
          <cx:pt idx="6871">35</cx:pt>
          <cx:pt idx="6872">50</cx:pt>
          <cx:pt idx="6873">42</cx:pt>
          <cx:pt idx="6874">30</cx:pt>
          <cx:pt idx="6875">60</cx:pt>
          <cx:pt idx="6876">56</cx:pt>
          <cx:pt idx="6877">61</cx:pt>
          <cx:pt idx="6878">68</cx:pt>
          <cx:pt idx="6879">33</cx:pt>
          <cx:pt idx="6880">38</cx:pt>
          <cx:pt idx="6881">37</cx:pt>
          <cx:pt idx="6882">53</cx:pt>
          <cx:pt idx="6883">31</cx:pt>
          <cx:pt idx="6884">24</cx:pt>
          <cx:pt idx="6885">72</cx:pt>
          <cx:pt idx="6886">65</cx:pt>
          <cx:pt idx="6887">18</cx:pt>
          <cx:pt idx="6888">69</cx:pt>
          <cx:pt idx="6889">18</cx:pt>
          <cx:pt idx="6890">29</cx:pt>
          <cx:pt idx="6891">31</cx:pt>
          <cx:pt idx="6892">59</cx:pt>
          <cx:pt idx="6893">41</cx:pt>
          <cx:pt idx="6894">53</cx:pt>
          <cx:pt idx="6895">72</cx:pt>
          <cx:pt idx="6896">56</cx:pt>
          <cx:pt idx="6897">61</cx:pt>
          <cx:pt idx="6898">19</cx:pt>
          <cx:pt idx="6899">66</cx:pt>
          <cx:pt idx="6900">73</cx:pt>
          <cx:pt idx="6901">24</cx:pt>
          <cx:pt idx="6902">28</cx:pt>
          <cx:pt idx="6903">65</cx:pt>
          <cx:pt idx="6904">23</cx:pt>
          <cx:pt idx="6905">43</cx:pt>
          <cx:pt idx="6906">18</cx:pt>
          <cx:pt idx="6907">70</cx:pt>
          <cx:pt idx="6908">61</cx:pt>
          <cx:pt idx="6909">15</cx:pt>
          <cx:pt idx="6910">41</cx:pt>
          <cx:pt idx="6911">63</cx:pt>
          <cx:pt idx="6912">64</cx:pt>
          <cx:pt idx="6913">17</cx:pt>
          <cx:pt idx="6914">16</cx:pt>
          <cx:pt idx="6915">67</cx:pt>
          <cx:pt idx="6916">35</cx:pt>
          <cx:pt idx="6917">22</cx:pt>
          <cx:pt idx="6918">75</cx:pt>
          <cx:pt idx="6919">53</cx:pt>
          <cx:pt idx="6920">47</cx:pt>
          <cx:pt idx="6921">35</cx:pt>
          <cx:pt idx="6922">17</cx:pt>
          <cx:pt idx="6923">40</cx:pt>
          <cx:pt idx="6924">64</cx:pt>
          <cx:pt idx="6925">58</cx:pt>
          <cx:pt idx="6926">30</cx:pt>
          <cx:pt idx="6927">66</cx:pt>
          <cx:pt idx="6928">68</cx:pt>
          <cx:pt idx="6929">33</cx:pt>
          <cx:pt idx="6930">61</cx:pt>
          <cx:pt idx="6931">38</cx:pt>
          <cx:pt idx="6932">53</cx:pt>
          <cx:pt idx="6933">72</cx:pt>
          <cx:pt idx="6934">28</cx:pt>
          <cx:pt idx="6935">41</cx:pt>
          <cx:pt idx="6936">63</cx:pt>
          <cx:pt idx="6937">53</cx:pt>
          <cx:pt idx="6938">25</cx:pt>
          <cx:pt idx="6939">81</cx:pt>
          <cx:pt idx="6940">35</cx:pt>
          <cx:pt idx="6941">62</cx:pt>
          <cx:pt idx="6942">57</cx:pt>
          <cx:pt idx="6943">60</cx:pt>
          <cx:pt idx="6944">17</cx:pt>
          <cx:pt idx="6945">50</cx:pt>
          <cx:pt idx="6946">39</cx:pt>
          <cx:pt idx="6947">74</cx:pt>
          <cx:pt idx="6948">28</cx:pt>
          <cx:pt idx="6949">33</cx:pt>
          <cx:pt idx="6950">41</cx:pt>
          <cx:pt idx="6951">26</cx:pt>
          <cx:pt idx="6952">55</cx:pt>
          <cx:pt idx="6953">41</cx:pt>
          <cx:pt idx="6954">52</cx:pt>
          <cx:pt idx="6955">46</cx:pt>
          <cx:pt idx="6956">53</cx:pt>
          <cx:pt idx="6957">89</cx:pt>
          <cx:pt idx="6958">53</cx:pt>
          <cx:pt idx="6959">23</cx:pt>
          <cx:pt idx="6960">23</cx:pt>
          <cx:pt idx="6961">56</cx:pt>
          <cx:pt idx="6962">38</cx:pt>
          <cx:pt idx="6963">65</cx:pt>
          <cx:pt idx="6964">64</cx:pt>
          <cx:pt idx="6965">25</cx:pt>
          <cx:pt idx="6966">25</cx:pt>
          <cx:pt idx="6967">38</cx:pt>
          <cx:pt idx="6968">44</cx:pt>
          <cx:pt idx="6969">48</cx:pt>
          <cx:pt idx="6970">15</cx:pt>
          <cx:pt idx="6971">22</cx:pt>
          <cx:pt idx="6972">80</cx:pt>
          <cx:pt idx="6973">60</cx:pt>
          <cx:pt idx="6974">37</cx:pt>
          <cx:pt idx="6975">48</cx:pt>
          <cx:pt idx="6976">26</cx:pt>
          <cx:pt idx="6977">42</cx:pt>
          <cx:pt idx="6978">63</cx:pt>
          <cx:pt idx="6979">53</cx:pt>
          <cx:pt idx="6980">17</cx:pt>
          <cx:pt idx="6981">36</cx:pt>
          <cx:pt idx="6982">67</cx:pt>
          <cx:pt idx="6983">62</cx:pt>
          <cx:pt idx="6984">32</cx:pt>
          <cx:pt idx="6985">45</cx:pt>
          <cx:pt idx="6986">48</cx:pt>
          <cx:pt idx="6987">56</cx:pt>
          <cx:pt idx="6988">29</cx:pt>
          <cx:pt idx="6989">64</cx:pt>
          <cx:pt idx="6990">48</cx:pt>
          <cx:pt idx="6991">18</cx:pt>
          <cx:pt idx="6992">72</cx:pt>
          <cx:pt idx="6993">48</cx:pt>
          <cx:pt idx="6994">83</cx:pt>
          <cx:pt idx="6995">39</cx:pt>
          <cx:pt idx="6996">36</cx:pt>
          <cx:pt idx="6997">46</cx:pt>
          <cx:pt idx="6998">25</cx:pt>
          <cx:pt idx="6999">30</cx:pt>
          <cx:pt idx="7000">73</cx:pt>
          <cx:pt idx="7001">54</cx:pt>
          <cx:pt idx="7002">44</cx:pt>
          <cx:pt idx="7003">64</cx:pt>
          <cx:pt idx="7004">44</cx:pt>
          <cx:pt idx="7005">64</cx:pt>
          <cx:pt idx="7006">64</cx:pt>
          <cx:pt idx="7007">46</cx:pt>
          <cx:pt idx="7008">46</cx:pt>
          <cx:pt idx="7009">69</cx:pt>
          <cx:pt idx="7010">62</cx:pt>
          <cx:pt idx="7011">21</cx:pt>
          <cx:pt idx="7012">33</cx:pt>
          <cx:pt idx="7013">68</cx:pt>
          <cx:pt idx="7014">35</cx:pt>
          <cx:pt idx="7015">19</cx:pt>
          <cx:pt idx="7016">72</cx:pt>
          <cx:pt idx="7017">55</cx:pt>
          <cx:pt idx="7018">34</cx:pt>
          <cx:pt idx="7019">33</cx:pt>
          <cx:pt idx="7020">38</cx:pt>
          <cx:pt idx="7021">67</cx:pt>
          <cx:pt idx="7022">57</cx:pt>
          <cx:pt idx="7023">66</cx:pt>
          <cx:pt idx="7024">60</cx:pt>
          <cx:pt idx="7025">37</cx:pt>
          <cx:pt idx="7026">28</cx:pt>
          <cx:pt idx="7027">69</cx:pt>
          <cx:pt idx="7028">31</cx:pt>
          <cx:pt idx="7029">74</cx:pt>
          <cx:pt idx="7030">61</cx:pt>
          <cx:pt idx="7031">40</cx:pt>
          <cx:pt idx="7032">17</cx:pt>
          <cx:pt idx="7033">32</cx:pt>
          <cx:pt idx="7034">25</cx:pt>
          <cx:pt idx="7035">40</cx:pt>
          <cx:pt idx="7036">29</cx:pt>
          <cx:pt idx="7037">69</cx:pt>
          <cx:pt idx="7038">43</cx:pt>
          <cx:pt idx="7039">50</cx:pt>
          <cx:pt idx="7040">44</cx:pt>
          <cx:pt idx="7041">44</cx:pt>
          <cx:pt idx="7042">73</cx:pt>
          <cx:pt idx="7043">27</cx:pt>
          <cx:pt idx="7044">51</cx:pt>
          <cx:pt idx="7045">16</cx:pt>
          <cx:pt idx="7046">78</cx:pt>
          <cx:pt idx="7047">59</cx:pt>
          <cx:pt idx="7048">54</cx:pt>
          <cx:pt idx="7049">78</cx:pt>
          <cx:pt idx="7050">31</cx:pt>
          <cx:pt idx="7051">28</cx:pt>
          <cx:pt idx="7052">16</cx:pt>
          <cx:pt idx="7053">42</cx:pt>
          <cx:pt idx="7054">76</cx:pt>
          <cx:pt idx="7055">15</cx:pt>
          <cx:pt idx="7056">50</cx:pt>
          <cx:pt idx="7057">35</cx:pt>
          <cx:pt idx="7058">33</cx:pt>
          <cx:pt idx="7059">66</cx:pt>
          <cx:pt idx="7060">46</cx:pt>
          <cx:pt idx="7061">32</cx:pt>
          <cx:pt idx="7062">51</cx:pt>
          <cx:pt idx="7063">21</cx:pt>
          <cx:pt idx="7064">32</cx:pt>
          <cx:pt idx="7065">49</cx:pt>
          <cx:pt idx="7066">40</cx:pt>
          <cx:pt idx="7067">56</cx:pt>
          <cx:pt idx="7068">28</cx:pt>
          <cx:pt idx="7069">56</cx:pt>
          <cx:pt idx="7070">66</cx:pt>
          <cx:pt idx="7071">52</cx:pt>
          <cx:pt idx="7072">43</cx:pt>
          <cx:pt idx="7073">67</cx:pt>
          <cx:pt idx="7074">52</cx:pt>
          <cx:pt idx="7075">31</cx:pt>
          <cx:pt idx="7076">42</cx:pt>
          <cx:pt idx="7077">63</cx:pt>
          <cx:pt idx="7078">40</cx:pt>
          <cx:pt idx="7079">55</cx:pt>
          <cx:pt idx="7080">60</cx:pt>
          <cx:pt idx="7081">25</cx:pt>
          <cx:pt idx="7082">54</cx:pt>
          <cx:pt idx="7083">31</cx:pt>
          <cx:pt idx="7084">60</cx:pt>
          <cx:pt idx="7085">23</cx:pt>
          <cx:pt idx="7086">61</cx:pt>
          <cx:pt idx="7087">43</cx:pt>
          <cx:pt idx="7088">61</cx:pt>
          <cx:pt idx="7089">29</cx:pt>
          <cx:pt idx="7090">56</cx:pt>
          <cx:pt idx="7091">35</cx:pt>
          <cx:pt idx="7092">38</cx:pt>
          <cx:pt idx="7093">50</cx:pt>
          <cx:pt idx="7094">36</cx:pt>
          <cx:pt idx="7095">55</cx:pt>
          <cx:pt idx="7096">30</cx:pt>
          <cx:pt idx="7097">48</cx:pt>
          <cx:pt idx="7098">43</cx:pt>
          <cx:pt idx="7099">31</cx:pt>
          <cx:pt idx="7100">43</cx:pt>
          <cx:pt idx="7101">16</cx:pt>
          <cx:pt idx="7102">78</cx:pt>
          <cx:pt idx="7103">45</cx:pt>
          <cx:pt idx="7104">62</cx:pt>
          <cx:pt idx="7105">31</cx:pt>
          <cx:pt idx="7106">25</cx:pt>
          <cx:pt idx="7107">51</cx:pt>
          <cx:pt idx="7108">47</cx:pt>
          <cx:pt idx="7109">67</cx:pt>
          <cx:pt idx="7110">51</cx:pt>
          <cx:pt idx="7111">30</cx:pt>
          <cx:pt idx="7112">23</cx:pt>
          <cx:pt idx="7113">68</cx:pt>
          <cx:pt idx="7114">50</cx:pt>
          <cx:pt idx="7115">42</cx:pt>
          <cx:pt idx="7116">32</cx:pt>
          <cx:pt idx="7117">30</cx:pt>
          <cx:pt idx="7118">32</cx:pt>
          <cx:pt idx="7119">28</cx:pt>
          <cx:pt idx="7120">74</cx:pt>
          <cx:pt idx="7121">63</cx:pt>
          <cx:pt idx="7122">30</cx:pt>
          <cx:pt idx="7123">52</cx:pt>
          <cx:pt idx="7124">56</cx:pt>
          <cx:pt idx="7125">29</cx:pt>
          <cx:pt idx="7126">61</cx:pt>
          <cx:pt idx="7127">29</cx:pt>
          <cx:pt idx="7128">51</cx:pt>
          <cx:pt idx="7129">34</cx:pt>
          <cx:pt idx="7130">61</cx:pt>
          <cx:pt idx="7131">28</cx:pt>
          <cx:pt idx="7132">37</cx:pt>
          <cx:pt idx="7133">56</cx:pt>
          <cx:pt idx="7134">64</cx:pt>
          <cx:pt idx="7135">42</cx:pt>
          <cx:pt idx="7136">24</cx:pt>
          <cx:pt idx="7137">53</cx:pt>
          <cx:pt idx="7138">90</cx:pt>
          <cx:pt idx="7139">30</cx:pt>
          <cx:pt idx="7140">68</cx:pt>
          <cx:pt idx="7141">40</cx:pt>
          <cx:pt idx="7142">55</cx:pt>
          <cx:pt idx="7143">17</cx:pt>
          <cx:pt idx="7144">56</cx:pt>
          <cx:pt idx="7145">51</cx:pt>
          <cx:pt idx="7146">44</cx:pt>
          <cx:pt idx="7147">60</cx:pt>
          <cx:pt idx="7148">22</cx:pt>
          <cx:pt idx="7149">22</cx:pt>
          <cx:pt idx="7150">47</cx:pt>
          <cx:pt idx="7151">53</cx:pt>
          <cx:pt idx="7152">66</cx:pt>
          <cx:pt idx="7153">26</cx:pt>
          <cx:pt idx="7154">39</cx:pt>
          <cx:pt idx="7155">62</cx:pt>
          <cx:pt idx="7156">50</cx:pt>
          <cx:pt idx="7157">67</cx:pt>
          <cx:pt idx="7158">41</cx:pt>
          <cx:pt idx="7159">27</cx:pt>
          <cx:pt idx="7160">48</cx:pt>
          <cx:pt idx="7161">57</cx:pt>
          <cx:pt idx="7162">16</cx:pt>
          <cx:pt idx="7163">34</cx:pt>
          <cx:pt idx="7164">31</cx:pt>
          <cx:pt idx="7165">29</cx:pt>
          <cx:pt idx="7166">45</cx:pt>
          <cx:pt idx="7167">60</cx:pt>
          <cx:pt idx="7168">29</cx:pt>
          <cx:pt idx="7169">24</cx:pt>
          <cx:pt idx="7170">66</cx:pt>
          <cx:pt idx="7171">46</cx:pt>
          <cx:pt idx="7172">26</cx:pt>
          <cx:pt idx="7173">65</cx:pt>
          <cx:pt idx="7174">46</cx:pt>
          <cx:pt idx="7175">81</cx:pt>
          <cx:pt idx="7176">66</cx:pt>
          <cx:pt idx="7177">19</cx:pt>
          <cx:pt idx="7178">39</cx:pt>
          <cx:pt idx="7179">28</cx:pt>
          <cx:pt idx="7180">29</cx:pt>
          <cx:pt idx="7181">55</cx:pt>
          <cx:pt idx="7182">38</cx:pt>
          <cx:pt idx="7183">26</cx:pt>
          <cx:pt idx="7184">29</cx:pt>
          <cx:pt idx="7185">36</cx:pt>
          <cx:pt idx="7186">62</cx:pt>
          <cx:pt idx="7187">48</cx:pt>
          <cx:pt idx="7188">68</cx:pt>
          <cx:pt idx="7189">68</cx:pt>
          <cx:pt idx="7190">47</cx:pt>
          <cx:pt idx="7191">73</cx:pt>
          <cx:pt idx="7192">42</cx:pt>
          <cx:pt idx="7193">55</cx:pt>
          <cx:pt idx="7194">37</cx:pt>
          <cx:pt idx="7195">59</cx:pt>
          <cx:pt idx="7196">57</cx:pt>
          <cx:pt idx="7197">69</cx:pt>
          <cx:pt idx="7198">57</cx:pt>
          <cx:pt idx="7199">30</cx:pt>
          <cx:pt idx="7200">33</cx:pt>
          <cx:pt idx="7201">66</cx:pt>
          <cx:pt idx="7202">49</cx:pt>
          <cx:pt idx="7203">22</cx:pt>
          <cx:pt idx="7204">33</cx:pt>
          <cx:pt idx="7205">62</cx:pt>
          <cx:pt idx="7206">32</cx:pt>
          <cx:pt idx="7207">39</cx:pt>
          <cx:pt idx="7208">54</cx:pt>
          <cx:pt idx="7209">27</cx:pt>
          <cx:pt idx="7210">32</cx:pt>
          <cx:pt idx="7211">56</cx:pt>
          <cx:pt idx="7212">44</cx:pt>
          <cx:pt idx="7213">37</cx:pt>
          <cx:pt idx="7214">27</cx:pt>
          <cx:pt idx="7215">51</cx:pt>
          <cx:pt idx="7216">54</cx:pt>
          <cx:pt idx="7217">62</cx:pt>
          <cx:pt idx="7218">69</cx:pt>
          <cx:pt idx="7219">49</cx:pt>
          <cx:pt idx="7220">28</cx:pt>
          <cx:pt idx="7221">38</cx:pt>
          <cx:pt idx="7222">40</cx:pt>
          <cx:pt idx="7223">65</cx:pt>
          <cx:pt idx="7224">59</cx:pt>
          <cx:pt idx="7225">39</cx:pt>
          <cx:pt idx="7226">28</cx:pt>
          <cx:pt idx="7227">40</cx:pt>
          <cx:pt idx="7228">59</cx:pt>
          <cx:pt idx="7229">61</cx:pt>
          <cx:pt idx="7230">44</cx:pt>
          <cx:pt idx="7231">26</cx:pt>
          <cx:pt idx="7232">55</cx:pt>
          <cx:pt idx="7233">39</cx:pt>
          <cx:pt idx="7234">69</cx:pt>
          <cx:pt idx="7235">45</cx:pt>
          <cx:pt idx="7236">58</cx:pt>
          <cx:pt idx="7237">61</cx:pt>
          <cx:pt idx="7238">89</cx:pt>
          <cx:pt idx="7239">48</cx:pt>
          <cx:pt idx="7240">43</cx:pt>
          <cx:pt idx="7241">30</cx:pt>
          <cx:pt idx="7242">21</cx:pt>
          <cx:pt idx="7243">55</cx:pt>
          <cx:pt idx="7244">42</cx:pt>
          <cx:pt idx="7245">55</cx:pt>
          <cx:pt idx="7246">55</cx:pt>
          <cx:pt idx="7247">56</cx:pt>
          <cx:pt idx="7248">49</cx:pt>
          <cx:pt idx="7249">35</cx:pt>
          <cx:pt idx="7250">43</cx:pt>
          <cx:pt idx="7251">64</cx:pt>
          <cx:pt idx="7252">58</cx:pt>
          <cx:pt idx="7253">43</cx:pt>
          <cx:pt idx="7254">60</cx:pt>
          <cx:pt idx="7255">61</cx:pt>
          <cx:pt idx="7256">49</cx:pt>
          <cx:pt idx="7257">66</cx:pt>
          <cx:pt idx="7258">44</cx:pt>
          <cx:pt idx="7259">47</cx:pt>
          <cx:pt idx="7260">49</cx:pt>
          <cx:pt idx="7261">62</cx:pt>
          <cx:pt idx="7262">63</cx:pt>
          <cx:pt idx="7263">30</cx:pt>
          <cx:pt idx="7264">31</cx:pt>
          <cx:pt idx="7265">21</cx:pt>
          <cx:pt idx="7266">61</cx:pt>
          <cx:pt idx="7267">64</cx:pt>
          <cx:pt idx="7268">62</cx:pt>
          <cx:pt idx="7269">44</cx:pt>
          <cx:pt idx="7270">49</cx:pt>
          <cx:pt idx="7271">70</cx:pt>
          <cx:pt idx="7272">58</cx:pt>
          <cx:pt idx="7273">40</cx:pt>
          <cx:pt idx="7274">63</cx:pt>
          <cx:pt idx="7275">16</cx:pt>
          <cx:pt idx="7276">49</cx:pt>
          <cx:pt idx="7277">62</cx:pt>
          <cx:pt idx="7278">48</cx:pt>
          <cx:pt idx="7279">71</cx:pt>
          <cx:pt idx="7280">33</cx:pt>
          <cx:pt idx="7281">15</cx:pt>
          <cx:pt idx="7282">46</cx:pt>
          <cx:pt idx="7283">27</cx:pt>
          <cx:pt idx="7284">36</cx:pt>
          <cx:pt idx="7285">36</cx:pt>
          <cx:pt idx="7286">63</cx:pt>
          <cx:pt idx="7287">38</cx:pt>
          <cx:pt idx="7288">44</cx:pt>
          <cx:pt idx="7289">18</cx:pt>
          <cx:pt idx="7290">53</cx:pt>
          <cx:pt idx="7291">40</cx:pt>
          <cx:pt idx="7292">67</cx:pt>
          <cx:pt idx="7293">19</cx:pt>
          <cx:pt idx="7294">58</cx:pt>
          <cx:pt idx="7295">75</cx:pt>
          <cx:pt idx="7296">29</cx:pt>
          <cx:pt idx="7297">85</cx:pt>
          <cx:pt idx="7298">80</cx:pt>
          <cx:pt idx="7299">66</cx:pt>
          <cx:pt idx="7300">56</cx:pt>
          <cx:pt idx="7301">39</cx:pt>
          <cx:pt idx="7302">20</cx:pt>
          <cx:pt idx="7303">44</cx:pt>
          <cx:pt idx="7304">68</cx:pt>
          <cx:pt idx="7305">33</cx:pt>
          <cx:pt idx="7306">41</cx:pt>
          <cx:pt idx="7307">45</cx:pt>
          <cx:pt idx="7308">18</cx:pt>
          <cx:pt idx="7309">22</cx:pt>
          <cx:pt idx="7310">58</cx:pt>
          <cx:pt idx="7311">61</cx:pt>
          <cx:pt idx="7312">61</cx:pt>
          <cx:pt idx="7313">53</cx:pt>
          <cx:pt idx="7314">38</cx:pt>
          <cx:pt idx="7315">21</cx:pt>
          <cx:pt idx="7316">38</cx:pt>
          <cx:pt idx="7317">41</cx:pt>
          <cx:pt idx="7318">55</cx:pt>
          <cx:pt idx="7319">60</cx:pt>
          <cx:pt idx="7320">30</cx:pt>
          <cx:pt idx="7321">18</cx:pt>
          <cx:pt idx="7322">49</cx:pt>
          <cx:pt idx="7323">16</cx:pt>
          <cx:pt idx="7324">52</cx:pt>
          <cx:pt idx="7325">62</cx:pt>
          <cx:pt idx="7326">44</cx:pt>
          <cx:pt idx="7327">44</cx:pt>
          <cx:pt idx="7328">68</cx:pt>
          <cx:pt idx="7329">21</cx:pt>
          <cx:pt idx="7330">40</cx:pt>
          <cx:pt idx="7331">67</cx:pt>
          <cx:pt idx="7332">53</cx:pt>
          <cx:pt idx="7333">39</cx:pt>
          <cx:pt idx="7334">22</cx:pt>
          <cx:pt idx="7335">27</cx:pt>
          <cx:pt idx="7336">19</cx:pt>
          <cx:pt idx="7337">32</cx:pt>
          <cx:pt idx="7338">28</cx:pt>
          <cx:pt idx="7339">24</cx:pt>
          <cx:pt idx="7340">42</cx:pt>
          <cx:pt idx="7341">49</cx:pt>
          <cx:pt idx="7342">18</cx:pt>
          <cx:pt idx="7343">49</cx:pt>
          <cx:pt idx="7344">44</cx:pt>
          <cx:pt idx="7345">53</cx:pt>
          <cx:pt idx="7346">68</cx:pt>
          <cx:pt idx="7347">45</cx:pt>
          <cx:pt idx="7348">16</cx:pt>
          <cx:pt idx="7349">27</cx:pt>
          <cx:pt idx="7350">50</cx:pt>
          <cx:pt idx="7351">60</cx:pt>
          <cx:pt idx="7352">73</cx:pt>
          <cx:pt idx="7353">41</cx:pt>
          <cx:pt idx="7354">67</cx:pt>
          <cx:pt idx="7355">40</cx:pt>
          <cx:pt idx="7356">45</cx:pt>
          <cx:pt idx="7357">49</cx:pt>
          <cx:pt idx="7358">31</cx:pt>
          <cx:pt idx="7359">61</cx:pt>
          <cx:pt idx="7360">70</cx:pt>
          <cx:pt idx="7361">33</cx:pt>
          <cx:pt idx="7362">20</cx:pt>
          <cx:pt idx="7363">52</cx:pt>
          <cx:pt idx="7364">21</cx:pt>
          <cx:pt idx="7365">16</cx:pt>
          <cx:pt idx="7366">32</cx:pt>
          <cx:pt idx="7367">36</cx:pt>
          <cx:pt idx="7368">65</cx:pt>
          <cx:pt idx="7369">25</cx:pt>
          <cx:pt idx="7370">32</cx:pt>
          <cx:pt idx="7371">65</cx:pt>
          <cx:pt idx="7372">47</cx:pt>
          <cx:pt idx="7373">28</cx:pt>
          <cx:pt idx="7374">31</cx:pt>
          <cx:pt idx="7375">19</cx:pt>
          <cx:pt idx="7376">40</cx:pt>
          <cx:pt idx="7377">27</cx:pt>
          <cx:pt idx="7378">22</cx:pt>
          <cx:pt idx="7379">24</cx:pt>
          <cx:pt idx="7380">91</cx:pt>
          <cx:pt idx="7381">72</cx:pt>
          <cx:pt idx="7382">29</cx:pt>
          <cx:pt idx="7383">62</cx:pt>
          <cx:pt idx="7384">47</cx:pt>
          <cx:pt idx="7385">52</cx:pt>
          <cx:pt idx="7386">39</cx:pt>
          <cx:pt idx="7387">66</cx:pt>
          <cx:pt idx="7388">43</cx:pt>
          <cx:pt idx="7389">27</cx:pt>
          <cx:pt idx="7390">74</cx:pt>
          <cx:pt idx="7391">19</cx:pt>
          <cx:pt idx="7392">41</cx:pt>
          <cx:pt idx="7393">36</cx:pt>
          <cx:pt idx="7394">62</cx:pt>
          <cx:pt idx="7395">56</cx:pt>
          <cx:pt idx="7396">28</cx:pt>
          <cx:pt idx="7397">22</cx:pt>
          <cx:pt idx="7398">59</cx:pt>
          <cx:pt idx="7399">51</cx:pt>
          <cx:pt idx="7400">22</cx:pt>
          <cx:pt idx="7401">35</cx:pt>
          <cx:pt idx="7402">72</cx:pt>
          <cx:pt idx="7403">28</cx:pt>
          <cx:pt idx="7404">69</cx:pt>
          <cx:pt idx="7405">64</cx:pt>
          <cx:pt idx="7406">69</cx:pt>
          <cx:pt idx="7407">40</cx:pt>
          <cx:pt idx="7408">71</cx:pt>
          <cx:pt idx="7409">36</cx:pt>
          <cx:pt idx="7410">80</cx:pt>
          <cx:pt idx="7411">46</cx:pt>
          <cx:pt idx="7412">68</cx:pt>
          <cx:pt idx="7413">34</cx:pt>
          <cx:pt idx="7414">59</cx:pt>
          <cx:pt idx="7415">54</cx:pt>
          <cx:pt idx="7416">19</cx:pt>
          <cx:pt idx="7417">28</cx:pt>
          <cx:pt idx="7418">37</cx:pt>
          <cx:pt idx="7419">35</cx:pt>
          <cx:pt idx="7420">32</cx:pt>
          <cx:pt idx="7421">25</cx:pt>
          <cx:pt idx="7422">65</cx:pt>
          <cx:pt idx="7423">25</cx:pt>
          <cx:pt idx="7424">48</cx:pt>
          <cx:pt idx="7425">49</cx:pt>
          <cx:pt idx="7426">21</cx:pt>
          <cx:pt idx="7427">80</cx:pt>
          <cx:pt idx="7428">18</cx:pt>
          <cx:pt idx="7429">46</cx:pt>
          <cx:pt idx="7430">56</cx:pt>
          <cx:pt idx="7431">44</cx:pt>
          <cx:pt idx="7432">50</cx:pt>
          <cx:pt idx="7433">90</cx:pt>
          <cx:pt idx="7434">60</cx:pt>
          <cx:pt idx="7435">60</cx:pt>
          <cx:pt idx="7436">16</cx:pt>
          <cx:pt idx="7437">25</cx:pt>
          <cx:pt idx="7438">31</cx:pt>
          <cx:pt idx="7439">57</cx:pt>
          <cx:pt idx="7440">53</cx:pt>
          <cx:pt idx="7441">21</cx:pt>
          <cx:pt idx="7442">44</cx:pt>
          <cx:pt idx="7443">74</cx:pt>
          <cx:pt idx="7444">65</cx:pt>
          <cx:pt idx="7445">65</cx:pt>
          <cx:pt idx="7446">38</cx:pt>
          <cx:pt idx="7447">44</cx:pt>
          <cx:pt idx="7448">28</cx:pt>
          <cx:pt idx="7449">49</cx:pt>
          <cx:pt idx="7450">33</cx:pt>
          <cx:pt idx="7451">38</cx:pt>
          <cx:pt idx="7452">62</cx:pt>
          <cx:pt idx="7453">46</cx:pt>
          <cx:pt idx="7454">39</cx:pt>
          <cx:pt idx="7455">48</cx:pt>
          <cx:pt idx="7456">46</cx:pt>
          <cx:pt idx="7457">56</cx:pt>
          <cx:pt idx="7458">59</cx:pt>
          <cx:pt idx="7459">41</cx:pt>
          <cx:pt idx="7460">48</cx:pt>
          <cx:pt idx="7461">65</cx:pt>
          <cx:pt idx="7462">65</cx:pt>
          <cx:pt idx="7463">18</cx:pt>
          <cx:pt idx="7464">18</cx:pt>
          <cx:pt idx="7465">35</cx:pt>
          <cx:pt idx="7466">47</cx:pt>
          <cx:pt idx="7467">52</cx:pt>
          <cx:pt idx="7468">52</cx:pt>
          <cx:pt idx="7469">24</cx:pt>
          <cx:pt idx="7470">48</cx:pt>
          <cx:pt idx="7471">48</cx:pt>
          <cx:pt idx="7472">36</cx:pt>
          <cx:pt idx="7473">31</cx:pt>
          <cx:pt idx="7474">49</cx:pt>
          <cx:pt idx="7475">48</cx:pt>
          <cx:pt idx="7476">18</cx:pt>
          <cx:pt idx="7477">66</cx:pt>
          <cx:pt idx="7478">68</cx:pt>
          <cx:pt idx="7479">69</cx:pt>
          <cx:pt idx="7480">44</cx:pt>
          <cx:pt idx="7481">45</cx:pt>
          <cx:pt idx="7482">59</cx:pt>
          <cx:pt idx="7483">17</cx:pt>
          <cx:pt idx="7484">31</cx:pt>
          <cx:pt idx="7485">62</cx:pt>
          <cx:pt idx="7486">32</cx:pt>
          <cx:pt idx="7487">17</cx:pt>
          <cx:pt idx="7488">30</cx:pt>
          <cx:pt idx="7489">35</cx:pt>
          <cx:pt idx="7490">61</cx:pt>
          <cx:pt idx="7491">27</cx:pt>
          <cx:pt idx="7492">63</cx:pt>
          <cx:pt idx="7493">16</cx:pt>
          <cx:pt idx="7494">43</cx:pt>
          <cx:pt idx="7495">53</cx:pt>
          <cx:pt idx="7496">33</cx:pt>
          <cx:pt idx="7497">37</cx:pt>
          <cx:pt idx="7498">49</cx:pt>
          <cx:pt idx="7499">76</cx:pt>
          <cx:pt idx="7500">28</cx:pt>
          <cx:pt idx="7501">30</cx:pt>
          <cx:pt idx="7502">23</cx:pt>
          <cx:pt idx="7503">23</cx:pt>
          <cx:pt idx="7504">24</cx:pt>
          <cx:pt idx="7505">27</cx:pt>
          <cx:pt idx="7506">60</cx:pt>
          <cx:pt idx="7507">27</cx:pt>
          <cx:pt idx="7508">48</cx:pt>
          <cx:pt idx="7509">23</cx:pt>
          <cx:pt idx="7510">37</cx:pt>
          <cx:pt idx="7511">59</cx:pt>
          <cx:pt idx="7512">44</cx:pt>
          <cx:pt idx="7513">66</cx:pt>
          <cx:pt idx="7514">66</cx:pt>
          <cx:pt idx="7515">51</cx:pt>
          <cx:pt idx="7516">62</cx:pt>
          <cx:pt idx="7517">70</cx:pt>
          <cx:pt idx="7518">47</cx:pt>
          <cx:pt idx="7519">33</cx:pt>
          <cx:pt idx="7520">22</cx:pt>
          <cx:pt idx="7521">58</cx:pt>
          <cx:pt idx="7522">64</cx:pt>
          <cx:pt idx="7523">52</cx:pt>
          <cx:pt idx="7524">67</cx:pt>
          <cx:pt idx="7525">73</cx:pt>
          <cx:pt idx="7526">34</cx:pt>
          <cx:pt idx="7527">40</cx:pt>
          <cx:pt idx="7528">77</cx:pt>
          <cx:pt idx="7529">41</cx:pt>
          <cx:pt idx="7530">70</cx:pt>
          <cx:pt idx="7531">58</cx:pt>
          <cx:pt idx="7532">48</cx:pt>
          <cx:pt idx="7533">44</cx:pt>
          <cx:pt idx="7534">41</cx:pt>
          <cx:pt idx="7535">17</cx:pt>
          <cx:pt idx="7536">33</cx:pt>
          <cx:pt idx="7537">92</cx:pt>
          <cx:pt idx="7538">53</cx:pt>
          <cx:pt idx="7539">64</cx:pt>
          <cx:pt idx="7540">80</cx:pt>
          <cx:pt idx="7541">31</cx:pt>
          <cx:pt idx="7542">50</cx:pt>
          <cx:pt idx="7543">26</cx:pt>
          <cx:pt idx="7544">40</cx:pt>
          <cx:pt idx="7545">85</cx:pt>
          <cx:pt idx="7546">48</cx:pt>
          <cx:pt idx="7547">70</cx:pt>
          <cx:pt idx="7548">40</cx:pt>
          <cx:pt idx="7549">61</cx:pt>
          <cx:pt idx="7550">42</cx:pt>
          <cx:pt idx="7551">54</cx:pt>
          <cx:pt idx="7552">36</cx:pt>
          <cx:pt idx="7553">52</cx:pt>
          <cx:pt idx="7554">35</cx:pt>
          <cx:pt idx="7555">72</cx:pt>
          <cx:pt idx="7556">25</cx:pt>
          <cx:pt idx="7557">63</cx:pt>
          <cx:pt idx="7558">38</cx:pt>
          <cx:pt idx="7559">73</cx:pt>
          <cx:pt idx="7560">22</cx:pt>
          <cx:pt idx="7561">32</cx:pt>
          <cx:pt idx="7562">17</cx:pt>
          <cx:pt idx="7563">31</cx:pt>
          <cx:pt idx="7564">45</cx:pt>
          <cx:pt idx="7565">64</cx:pt>
          <cx:pt idx="7566">54</cx:pt>
          <cx:pt idx="7567">16</cx:pt>
          <cx:pt idx="7568">46</cx:pt>
          <cx:pt idx="7569">68</cx:pt>
          <cx:pt idx="7570">16</cx:pt>
          <cx:pt idx="7571">17</cx:pt>
          <cx:pt idx="7572">62</cx:pt>
          <cx:pt idx="7573">48</cx:pt>
          <cx:pt idx="7574">72</cx:pt>
          <cx:pt idx="7575">74</cx:pt>
          <cx:pt idx="7576">79</cx:pt>
          <cx:pt idx="7577">65</cx:pt>
          <cx:pt idx="7578">54</cx:pt>
          <cx:pt idx="7579">67</cx:pt>
          <cx:pt idx="7580">21</cx:pt>
          <cx:pt idx="7581">44</cx:pt>
          <cx:pt idx="7582">55</cx:pt>
          <cx:pt idx="7583">46</cx:pt>
          <cx:pt idx="7584">81</cx:pt>
          <cx:pt idx="7585">76</cx:pt>
          <cx:pt idx="7586">61</cx:pt>
          <cx:pt idx="7587">31</cx:pt>
          <cx:pt idx="7588">49</cx:pt>
          <cx:pt idx="7589">26</cx:pt>
          <cx:pt idx="7590">77</cx:pt>
          <cx:pt idx="7591">30</cx:pt>
          <cx:pt idx="7592">53</cx:pt>
          <cx:pt idx="7593">28</cx:pt>
          <cx:pt idx="7594">76</cx:pt>
          <cx:pt idx="7595">32</cx:pt>
          <cx:pt idx="7596">33</cx:pt>
          <cx:pt idx="7597">59</cx:pt>
          <cx:pt idx="7598">33</cx:pt>
          <cx:pt idx="7599">54</cx:pt>
          <cx:pt idx="7600">73</cx:pt>
          <cx:pt idx="7601">34</cx:pt>
          <cx:pt idx="7602">16</cx:pt>
          <cx:pt idx="7603">61</cx:pt>
          <cx:pt idx="7604">36</cx:pt>
          <cx:pt idx="7605">47</cx:pt>
          <cx:pt idx="7606">27</cx:pt>
          <cx:pt idx="7607">17</cx:pt>
          <cx:pt idx="7608">75</cx:pt>
          <cx:pt idx="7609">58</cx:pt>
          <cx:pt idx="7610">45</cx:pt>
          <cx:pt idx="7611">72</cx:pt>
          <cx:pt idx="7612">41</cx:pt>
          <cx:pt idx="7613">80</cx:pt>
          <cx:pt idx="7614">73</cx:pt>
          <cx:pt idx="7615">66</cx:pt>
          <cx:pt idx="7616">41</cx:pt>
          <cx:pt idx="7617">41</cx:pt>
          <cx:pt idx="7618">33</cx:pt>
          <cx:pt idx="7619">16</cx:pt>
          <cx:pt idx="7620">63</cx:pt>
          <cx:pt idx="7621">70</cx:pt>
          <cx:pt idx="7622">38</cx:pt>
          <cx:pt idx="7623">27</cx:pt>
          <cx:pt idx="7624">23</cx:pt>
          <cx:pt idx="7625">53</cx:pt>
          <cx:pt idx="7626">53</cx:pt>
          <cx:pt idx="7627">20</cx:pt>
          <cx:pt idx="7628">59</cx:pt>
          <cx:pt idx="7629">64</cx:pt>
          <cx:pt idx="7630">31</cx:pt>
          <cx:pt idx="7631">27</cx:pt>
          <cx:pt idx="7632">68</cx:pt>
          <cx:pt idx="7633">52</cx:pt>
          <cx:pt idx="7634">45</cx:pt>
          <cx:pt idx="7635">63</cx:pt>
          <cx:pt idx="7636">38</cx:pt>
          <cx:pt idx="7637">79</cx:pt>
          <cx:pt idx="7638">46</cx:pt>
          <cx:pt idx="7639">49</cx:pt>
          <cx:pt idx="7640">27</cx:pt>
          <cx:pt idx="7641">17</cx:pt>
          <cx:pt idx="7642">46</cx:pt>
          <cx:pt idx="7643">49</cx:pt>
          <cx:pt idx="7644">76</cx:pt>
          <cx:pt idx="7645">80</cx:pt>
          <cx:pt idx="7646">15</cx:pt>
          <cx:pt idx="7647">23</cx:pt>
          <cx:pt idx="7648">50</cx:pt>
          <cx:pt idx="7649">42</cx:pt>
          <cx:pt idx="7650">39</cx:pt>
          <cx:pt idx="7651">49</cx:pt>
          <cx:pt idx="7652">22</cx:pt>
          <cx:pt idx="7653">55</cx:pt>
          <cx:pt idx="7654">31</cx:pt>
          <cx:pt idx="7655">68</cx:pt>
          <cx:pt idx="7656">80</cx:pt>
          <cx:pt idx="7657">55</cx:pt>
          <cx:pt idx="7658">41</cx:pt>
          <cx:pt idx="7659">22</cx:pt>
          <cx:pt idx="7660">16</cx:pt>
          <cx:pt idx="7661">70</cx:pt>
          <cx:pt idx="7662">20</cx:pt>
          <cx:pt idx="7663">42</cx:pt>
          <cx:pt idx="7664">52</cx:pt>
          <cx:pt idx="7665">40</cx:pt>
          <cx:pt idx="7666">74</cx:pt>
          <cx:pt idx="7667">70</cx:pt>
          <cx:pt idx="7668">16</cx:pt>
          <cx:pt idx="7669">52</cx:pt>
          <cx:pt idx="7670">25</cx:pt>
          <cx:pt idx="7671">29</cx:pt>
          <cx:pt idx="7672">70</cx:pt>
          <cx:pt idx="7673">50</cx:pt>
          <cx:pt idx="7674">72</cx:pt>
          <cx:pt idx="7675">58</cx:pt>
          <cx:pt idx="7676">43</cx:pt>
          <cx:pt idx="7677">46</cx:pt>
          <cx:pt idx="7678">39</cx:pt>
          <cx:pt idx="7679">55</cx:pt>
          <cx:pt idx="7680">55</cx:pt>
          <cx:pt idx="7681">18</cx:pt>
          <cx:pt idx="7682">19</cx:pt>
          <cx:pt idx="7683">49</cx:pt>
          <cx:pt idx="7684">49</cx:pt>
          <cx:pt idx="7685">68</cx:pt>
          <cx:pt idx="7686">18</cx:pt>
          <cx:pt idx="7687">44</cx:pt>
          <cx:pt idx="7688">48</cx:pt>
          <cx:pt idx="7689">17</cx:pt>
          <cx:pt idx="7690">56</cx:pt>
          <cx:pt idx="7691">19</cx:pt>
          <cx:pt idx="7692">64</cx:pt>
          <cx:pt idx="7693">38</cx:pt>
          <cx:pt idx="7694">69</cx:pt>
          <cx:pt idx="7695">76</cx:pt>
          <cx:pt idx="7696">17</cx:pt>
          <cx:pt idx="7697">16</cx:pt>
          <cx:pt idx="7698">20</cx:pt>
          <cx:pt idx="7699">72</cx:pt>
          <cx:pt idx="7700">47</cx:pt>
          <cx:pt idx="7701">65</cx:pt>
          <cx:pt idx="7702">74</cx:pt>
          <cx:pt idx="7703">45</cx:pt>
          <cx:pt idx="7704">72</cx:pt>
          <cx:pt idx="7705">21</cx:pt>
          <cx:pt idx="7706">55</cx:pt>
          <cx:pt idx="7707">34</cx:pt>
          <cx:pt idx="7708">34</cx:pt>
          <cx:pt idx="7709">56</cx:pt>
          <cx:pt idx="7710">27</cx:pt>
          <cx:pt idx="7711">70</cx:pt>
          <cx:pt idx="7712">77</cx:pt>
          <cx:pt idx="7713">17</cx:pt>
          <cx:pt idx="7714">49</cx:pt>
          <cx:pt idx="7715">23</cx:pt>
          <cx:pt idx="7716">67</cx:pt>
          <cx:pt idx="7717">48</cx:pt>
          <cx:pt idx="7718">20</cx:pt>
          <cx:pt idx="7719">64</cx:pt>
          <cx:pt idx="7720">23</cx:pt>
          <cx:pt idx="7721">36</cx:pt>
          <cx:pt idx="7722">24</cx:pt>
          <cx:pt idx="7723">54</cx:pt>
          <cx:pt idx="7724">60</cx:pt>
          <cx:pt idx="7725">20</cx:pt>
          <cx:pt idx="7726">27</cx:pt>
          <cx:pt idx="7727">19</cx:pt>
          <cx:pt idx="7728">23</cx:pt>
          <cx:pt idx="7729">18</cx:pt>
          <cx:pt idx="7730">16</cx:pt>
          <cx:pt idx="7731">33</cx:pt>
          <cx:pt idx="7732">53</cx:pt>
          <cx:pt idx="7733">56</cx:pt>
          <cx:pt idx="7734">53</cx:pt>
          <cx:pt idx="7735">52</cx:pt>
          <cx:pt idx="7736">24</cx:pt>
          <cx:pt idx="7737">64</cx:pt>
          <cx:pt idx="7738">36</cx:pt>
          <cx:pt idx="7739">48</cx:pt>
          <cx:pt idx="7740">52</cx:pt>
          <cx:pt idx="7741">56</cx:pt>
          <cx:pt idx="7742">54</cx:pt>
          <cx:pt idx="7743">29</cx:pt>
          <cx:pt idx="7744">43</cx:pt>
          <cx:pt idx="7745">57</cx:pt>
          <cx:pt idx="7746">44</cx:pt>
          <cx:pt idx="7747">69</cx:pt>
          <cx:pt idx="7748">63</cx:pt>
          <cx:pt idx="7749">31</cx:pt>
          <cx:pt idx="7750">57</cx:pt>
          <cx:pt idx="7751">47</cx:pt>
          <cx:pt idx="7752">60</cx:pt>
          <cx:pt idx="7753">77</cx:pt>
          <cx:pt idx="7754">59</cx:pt>
          <cx:pt idx="7755">54</cx:pt>
          <cx:pt idx="7756">29</cx:pt>
          <cx:pt idx="7757">49</cx:pt>
          <cx:pt idx="7758">72</cx:pt>
          <cx:pt idx="7759">40</cx:pt>
          <cx:pt idx="7760">22</cx:pt>
          <cx:pt idx="7761">76</cx:pt>
          <cx:pt idx="7762">45</cx:pt>
          <cx:pt idx="7763">55</cx:pt>
          <cx:pt idx="7764">41</cx:pt>
          <cx:pt idx="7765">17</cx:pt>
          <cx:pt idx="7766">43</cx:pt>
          <cx:pt idx="7767">60</cx:pt>
          <cx:pt idx="7768">49</cx:pt>
          <cx:pt idx="7769">26</cx:pt>
          <cx:pt idx="7770">65</cx:pt>
          <cx:pt idx="7771">28</cx:pt>
          <cx:pt idx="7772">18</cx:pt>
          <cx:pt idx="7773">48</cx:pt>
          <cx:pt idx="7774">69</cx:pt>
          <cx:pt idx="7775">39</cx:pt>
          <cx:pt idx="7776">25</cx:pt>
          <cx:pt idx="7777">24</cx:pt>
          <cx:pt idx="7778">47</cx:pt>
          <cx:pt idx="7779">32</cx:pt>
          <cx:pt idx="7780">46</cx:pt>
          <cx:pt idx="7781">49</cx:pt>
          <cx:pt idx="7782">52</cx:pt>
          <cx:pt idx="7783">67</cx:pt>
          <cx:pt idx="7784">41</cx:pt>
          <cx:pt idx="7785">78</cx:pt>
          <cx:pt idx="7786">39</cx:pt>
          <cx:pt idx="7787">55</cx:pt>
          <cx:pt idx="7788">37</cx:pt>
          <cx:pt idx="7789">55</cx:pt>
          <cx:pt idx="7790">15</cx:pt>
          <cx:pt idx="7791">56</cx:pt>
          <cx:pt idx="7792">71</cx:pt>
          <cx:pt idx="7793">56</cx:pt>
          <cx:pt idx="7794">52</cx:pt>
          <cx:pt idx="7795">57</cx:pt>
          <cx:pt idx="7796">77</cx:pt>
          <cx:pt idx="7797">62</cx:pt>
          <cx:pt idx="7798">16</cx:pt>
          <cx:pt idx="7799">35</cx:pt>
          <cx:pt idx="7800">37</cx:pt>
          <cx:pt idx="7801">59</cx:pt>
          <cx:pt idx="7802">75</cx:pt>
          <cx:pt idx="7803">75</cx:pt>
          <cx:pt idx="7804">63</cx:pt>
          <cx:pt idx="7805">33</cx:pt>
          <cx:pt idx="7806">28</cx:pt>
          <cx:pt idx="7807">54</cx:pt>
          <cx:pt idx="7808">61</cx:pt>
          <cx:pt idx="7809">72</cx:pt>
          <cx:pt idx="7810">28</cx:pt>
          <cx:pt idx="7811">18</cx:pt>
          <cx:pt idx="7812">51</cx:pt>
          <cx:pt idx="7813">16</cx:pt>
          <cx:pt idx="7814">36</cx:pt>
          <cx:pt idx="7815">36</cx:pt>
          <cx:pt idx="7816">63</cx:pt>
          <cx:pt idx="7817">31</cx:pt>
          <cx:pt idx="7818">69</cx:pt>
          <cx:pt idx="7819">66</cx:pt>
          <cx:pt idx="7820">56</cx:pt>
          <cx:pt idx="7821">34</cx:pt>
          <cx:pt idx="7822">36</cx:pt>
          <cx:pt idx="7823">54</cx:pt>
          <cx:pt idx="7824">51</cx:pt>
          <cx:pt idx="7825">64</cx:pt>
          <cx:pt idx="7826">65</cx:pt>
          <cx:pt idx="7827">21</cx:pt>
          <cx:pt idx="7828">64</cx:pt>
          <cx:pt idx="7829">22</cx:pt>
          <cx:pt idx="7830">42</cx:pt>
          <cx:pt idx="7831">68</cx:pt>
          <cx:pt idx="7832">56</cx:pt>
          <cx:pt idx="7833">52</cx:pt>
          <cx:pt idx="7834">24</cx:pt>
          <cx:pt idx="7835">44</cx:pt>
          <cx:pt idx="7836">37</cx:pt>
          <cx:pt idx="7837">65</cx:pt>
          <cx:pt idx="7838">22</cx:pt>
          <cx:pt idx="7839">17</cx:pt>
          <cx:pt idx="7840">22</cx:pt>
          <cx:pt idx="7841">33</cx:pt>
          <cx:pt idx="7842">56</cx:pt>
          <cx:pt idx="7843">58</cx:pt>
          <cx:pt idx="7844">61</cx:pt>
          <cx:pt idx="7845">51</cx:pt>
          <cx:pt idx="7846">58</cx:pt>
          <cx:pt idx="7847">68</cx:pt>
          <cx:pt idx="7848">23</cx:pt>
          <cx:pt idx="7849">68</cx:pt>
          <cx:pt idx="7850">70</cx:pt>
          <cx:pt idx="7851">46</cx:pt>
          <cx:pt idx="7852">75</cx:pt>
          <cx:pt idx="7853">16</cx:pt>
          <cx:pt idx="7854">41</cx:pt>
          <cx:pt idx="7855">50</cx:pt>
          <cx:pt idx="7856">59</cx:pt>
          <cx:pt idx="7857">31</cx:pt>
          <cx:pt idx="7858">56</cx:pt>
          <cx:pt idx="7859">42</cx:pt>
          <cx:pt idx="7860">80</cx:pt>
          <cx:pt idx="7861">47</cx:pt>
          <cx:pt idx="7862">51</cx:pt>
          <cx:pt idx="7863">71</cx:pt>
          <cx:pt idx="7864">55</cx:pt>
          <cx:pt idx="7865">65</cx:pt>
          <cx:pt idx="7866">75</cx:pt>
          <cx:pt idx="7867">35</cx:pt>
          <cx:pt idx="7868">51</cx:pt>
          <cx:pt idx="7869">24</cx:pt>
          <cx:pt idx="7870">80</cx:pt>
          <cx:pt idx="7871">84</cx:pt>
          <cx:pt idx="7872">67</cx:pt>
          <cx:pt idx="7873">62</cx:pt>
          <cx:pt idx="7874">42</cx:pt>
          <cx:pt idx="7875">15</cx:pt>
          <cx:pt idx="7876">52</cx:pt>
          <cx:pt idx="7877">56</cx:pt>
          <cx:pt idx="7878">37</cx:pt>
          <cx:pt idx="7879">40</cx:pt>
          <cx:pt idx="7880">42</cx:pt>
          <cx:pt idx="7881">38</cx:pt>
          <cx:pt idx="7882">63</cx:pt>
          <cx:pt idx="7883">63</cx:pt>
          <cx:pt idx="7884">86</cx:pt>
          <cx:pt idx="7885">29</cx:pt>
          <cx:pt idx="7886">33</cx:pt>
          <cx:pt idx="7887">37</cx:pt>
          <cx:pt idx="7888">67</cx:pt>
          <cx:pt idx="7889">21</cx:pt>
          <cx:pt idx="7890">62</cx:pt>
          <cx:pt idx="7891">48</cx:pt>
          <cx:pt idx="7892">47</cx:pt>
          <cx:pt idx="7893">43</cx:pt>
          <cx:pt idx="7894">23</cx:pt>
          <cx:pt idx="7895">25</cx:pt>
          <cx:pt idx="7896">75</cx:pt>
          <cx:pt idx="7897">71</cx:pt>
          <cx:pt idx="7898">50</cx:pt>
          <cx:pt idx="7899">35</cx:pt>
          <cx:pt idx="7900">56</cx:pt>
          <cx:pt idx="7901">54</cx:pt>
          <cx:pt idx="7902">39</cx:pt>
          <cx:pt idx="7903">45</cx:pt>
          <cx:pt idx="7904">56</cx:pt>
          <cx:pt idx="7905">38</cx:pt>
          <cx:pt idx="7906">28</cx:pt>
          <cx:pt idx="7907">43</cx:pt>
          <cx:pt idx="7908">16</cx:pt>
          <cx:pt idx="7909">75</cx:pt>
          <cx:pt idx="7910">51</cx:pt>
          <cx:pt idx="7911">23</cx:pt>
          <cx:pt idx="7912">55</cx:pt>
          <cx:pt idx="7913">59</cx:pt>
          <cx:pt idx="7914">79</cx:pt>
          <cx:pt idx="7915">69</cx:pt>
          <cx:pt idx="7916">71</cx:pt>
          <cx:pt idx="7917">45</cx:pt>
          <cx:pt idx="7918">32</cx:pt>
          <cx:pt idx="7919">39</cx:pt>
          <cx:pt idx="7920">19</cx:pt>
          <cx:pt idx="7921">66</cx:pt>
          <cx:pt idx="7922">51</cx:pt>
          <cx:pt idx="7923">60</cx:pt>
          <cx:pt idx="7924">35</cx:pt>
          <cx:pt idx="7925">35</cx:pt>
          <cx:pt idx="7926">82</cx:pt>
          <cx:pt idx="7927">61</cx:pt>
          <cx:pt idx="7928">59</cx:pt>
          <cx:pt idx="7929">35</cx:pt>
          <cx:pt idx="7930">17</cx:pt>
          <cx:pt idx="7931">31</cx:pt>
          <cx:pt idx="7932">64</cx:pt>
          <cx:pt idx="7933">21</cx:pt>
          <cx:pt idx="7934">74</cx:pt>
          <cx:pt idx="7935">63</cx:pt>
          <cx:pt idx="7936">51</cx:pt>
          <cx:pt idx="7937">59</cx:pt>
          <cx:pt idx="7938">38</cx:pt>
          <cx:pt idx="7939">29</cx:pt>
          <cx:pt idx="7940">15</cx:pt>
          <cx:pt idx="7941">53</cx:pt>
          <cx:pt idx="7942">25</cx:pt>
          <cx:pt idx="7943">19</cx:pt>
          <cx:pt idx="7944">44</cx:pt>
          <cx:pt idx="7945">48</cx:pt>
          <cx:pt idx="7946">43</cx:pt>
          <cx:pt idx="7947">45</cx:pt>
          <cx:pt idx="7948">39</cx:pt>
          <cx:pt idx="7949">27</cx:pt>
          <cx:pt idx="7950">24</cx:pt>
          <cx:pt idx="7951">44</cx:pt>
          <cx:pt idx="7952">24</cx:pt>
          <cx:pt idx="7953">36</cx:pt>
          <cx:pt idx="7954">29</cx:pt>
          <cx:pt idx="7955">62</cx:pt>
          <cx:pt idx="7956">66</cx:pt>
          <cx:pt idx="7957">76</cx:pt>
          <cx:pt idx="7958">65</cx:pt>
          <cx:pt idx="7959">51</cx:pt>
          <cx:pt idx="7960">30</cx:pt>
          <cx:pt idx="7961">48</cx:pt>
          <cx:pt idx="7962">49</cx:pt>
          <cx:pt idx="7963">77</cx:pt>
          <cx:pt idx="7964">68</cx:pt>
          <cx:pt idx="7965">64</cx:pt>
          <cx:pt idx="7966">60</cx:pt>
          <cx:pt idx="7967">67</cx:pt>
          <cx:pt idx="7968">62</cx:pt>
          <cx:pt idx="7969">58</cx:pt>
          <cx:pt idx="7970">62</cx:pt>
          <cx:pt idx="7971">17</cx:pt>
          <cx:pt idx="7972">51</cx:pt>
          <cx:pt idx="7973">70</cx:pt>
          <cx:pt idx="7974">84</cx:pt>
          <cx:pt idx="7975">35</cx:pt>
          <cx:pt idx="7976">25</cx:pt>
          <cx:pt idx="7977">54</cx:pt>
          <cx:pt idx="7978">37</cx:pt>
          <cx:pt idx="7979">36</cx:pt>
          <cx:pt idx="7980">65</cx:pt>
          <cx:pt idx="7981">16</cx:pt>
          <cx:pt idx="7982">64</cx:pt>
          <cx:pt idx="7983">58</cx:pt>
          <cx:pt idx="7984">48</cx:pt>
          <cx:pt idx="7985">23</cx:pt>
          <cx:pt idx="7986">94</cx:pt>
          <cx:pt idx="7987">28</cx:pt>
          <cx:pt idx="7988">76</cx:pt>
          <cx:pt idx="7989">74</cx:pt>
          <cx:pt idx="7990">36</cx:pt>
          <cx:pt idx="7991">45</cx:pt>
          <cx:pt idx="7992">56</cx:pt>
          <cx:pt idx="7993">55</cx:pt>
          <cx:pt idx="7994">31</cx:pt>
          <cx:pt idx="7995">59</cx:pt>
          <cx:pt idx="7996">65</cx:pt>
          <cx:pt idx="7997">77</cx:pt>
          <cx:pt idx="7998">57</cx:pt>
          <cx:pt idx="7999">34</cx:pt>
          <cx:pt idx="8000">33</cx:pt>
          <cx:pt idx="8001">51</cx:pt>
          <cx:pt idx="8002">49</cx:pt>
          <cx:pt idx="8003">23</cx:pt>
          <cx:pt idx="8004">63</cx:pt>
          <cx:pt idx="8005">45</cx:pt>
          <cx:pt idx="8006">43</cx:pt>
          <cx:pt idx="8007">49</cx:pt>
          <cx:pt idx="8008">46</cx:pt>
          <cx:pt idx="8009">55</cx:pt>
          <cx:pt idx="8010">59</cx:pt>
          <cx:pt idx="8011">47</cx:pt>
          <cx:pt idx="8012">43</cx:pt>
          <cx:pt idx="8013">79</cx:pt>
          <cx:pt idx="8014">76</cx:pt>
          <cx:pt idx="8015">55</cx:pt>
          <cx:pt idx="8016">44</cx:pt>
          <cx:pt idx="8017">73</cx:pt>
          <cx:pt idx="8018">31</cx:pt>
          <cx:pt idx="8019">17</cx:pt>
          <cx:pt idx="8020">34</cx:pt>
          <cx:pt idx="8021">82</cx:pt>
          <cx:pt idx="8022">58</cx:pt>
          <cx:pt idx="8023">64</cx:pt>
          <cx:pt idx="8024">88</cx:pt>
          <cx:pt idx="8025">48</cx:pt>
          <cx:pt idx="8026">38</cx:pt>
          <cx:pt idx="8027">31</cx:pt>
          <cx:pt idx="8028">27</cx:pt>
          <cx:pt idx="8029">39</cx:pt>
          <cx:pt idx="8030">79</cx:pt>
          <cx:pt idx="8031">46</cx:pt>
          <cx:pt idx="8032">31</cx:pt>
          <cx:pt idx="8033">30</cx:pt>
          <cx:pt idx="8034">68</cx:pt>
          <cx:pt idx="8035">49</cx:pt>
          <cx:pt idx="8036">23</cx:pt>
          <cx:pt idx="8037">49</cx:pt>
          <cx:pt idx="8038">51</cx:pt>
          <cx:pt idx="8039">32</cx:pt>
          <cx:pt idx="8040">64</cx:pt>
          <cx:pt idx="8041">24</cx:pt>
          <cx:pt idx="8042">17</cx:pt>
          <cx:pt idx="8043">53</cx:pt>
          <cx:pt idx="8044">52</cx:pt>
          <cx:pt idx="8045">36</cx:pt>
          <cx:pt idx="8046">18</cx:pt>
          <cx:pt idx="8047">17</cx:pt>
          <cx:pt idx="8048">15</cx:pt>
          <cx:pt idx="8049">21</cx:pt>
          <cx:pt idx="8050">60</cx:pt>
          <cx:pt idx="8051">31</cx:pt>
          <cx:pt idx="8052">58</cx:pt>
          <cx:pt idx="8053">19</cx:pt>
          <cx:pt idx="8054">83</cx:pt>
          <cx:pt idx="8055">38</cx:pt>
          <cx:pt idx="8056">79</cx:pt>
          <cx:pt idx="8057">65</cx:pt>
          <cx:pt idx="8058">17</cx:pt>
          <cx:pt idx="8059">78</cx:pt>
          <cx:pt idx="8060">54</cx:pt>
          <cx:pt idx="8061">22</cx:pt>
          <cx:pt idx="8062">72</cx:pt>
          <cx:pt idx="8063">18</cx:pt>
          <cx:pt idx="8064">27</cx:pt>
          <cx:pt idx="8065">16</cx:pt>
          <cx:pt idx="8066">65</cx:pt>
          <cx:pt idx="8067">27</cx:pt>
          <cx:pt idx="8068">17</cx:pt>
          <cx:pt idx="8069">61</cx:pt>
          <cx:pt idx="8070">40</cx:pt>
          <cx:pt idx="8071">36</cx:pt>
          <cx:pt idx="8072">72</cx:pt>
          <cx:pt idx="8073">17</cx:pt>
          <cx:pt idx="8074">30</cx:pt>
          <cx:pt idx="8075">31</cx:pt>
          <cx:pt idx="8076">52</cx:pt>
          <cx:pt idx="8077">20</cx:pt>
          <cx:pt idx="8078">55</cx:pt>
          <cx:pt idx="8079">29</cx:pt>
          <cx:pt idx="8080">53</cx:pt>
          <cx:pt idx="8081">58</cx:pt>
          <cx:pt idx="8082">21</cx:pt>
          <cx:pt idx="8083">39</cx:pt>
          <cx:pt idx="8084">17</cx:pt>
          <cx:pt idx="8085">70</cx:pt>
          <cx:pt idx="8086">67</cx:pt>
          <cx:pt idx="8087">77</cx:pt>
          <cx:pt idx="8088">68</cx:pt>
          <cx:pt idx="8089">25</cx:pt>
          <cx:pt idx="8090">74</cx:pt>
          <cx:pt idx="8091">64</cx:pt>
          <cx:pt idx="8092">17</cx:pt>
          <cx:pt idx="8093">38</cx:pt>
          <cx:pt idx="8094">18</cx:pt>
          <cx:pt idx="8095">48</cx:pt>
          <cx:pt idx="8096">22</cx:pt>
          <cx:pt idx="8097">20</cx:pt>
          <cx:pt idx="8098">28</cx:pt>
          <cx:pt idx="8099">57</cx:pt>
          <cx:pt idx="8100">51</cx:pt>
          <cx:pt idx="8101">69</cx:pt>
          <cx:pt idx="8102">52</cx:pt>
          <cx:pt idx="8103">78</cx:pt>
          <cx:pt idx="8104">87</cx:pt>
          <cx:pt idx="8105">76</cx:pt>
          <cx:pt idx="8106">58</cx:pt>
          <cx:pt idx="8107">41</cx:pt>
          <cx:pt idx="8108">35</cx:pt>
          <cx:pt idx="8109">33</cx:pt>
          <cx:pt idx="8110">32</cx:pt>
          <cx:pt idx="8111">63</cx:pt>
          <cx:pt idx="8112">43</cx:pt>
          <cx:pt idx="8113">52</cx:pt>
          <cx:pt idx="8114">62</cx:pt>
          <cx:pt idx="8115">50</cx:pt>
          <cx:pt idx="8116">46</cx:pt>
          <cx:pt idx="8117">67</cx:pt>
          <cx:pt idx="8118">55</cx:pt>
          <cx:pt idx="8119">87</cx:pt>
          <cx:pt idx="8120">24</cx:pt>
          <cx:pt idx="8121">49</cx:pt>
          <cx:pt idx="8122">66</cx:pt>
          <cx:pt idx="8123">16</cx:pt>
          <cx:pt idx="8124">66</cx:pt>
          <cx:pt idx="8125">73</cx:pt>
          <cx:pt idx="8126">76</cx:pt>
          <cx:pt idx="8127">53</cx:pt>
          <cx:pt idx="8128">33</cx:pt>
          <cx:pt idx="8129">77</cx:pt>
          <cx:pt idx="8130">64</cx:pt>
          <cx:pt idx="8131">51</cx:pt>
          <cx:pt idx="8132">49</cx:pt>
          <cx:pt idx="8133">53</cx:pt>
          <cx:pt idx="8134">16</cx:pt>
          <cx:pt idx="8135">48</cx:pt>
          <cx:pt idx="8136">33</cx:pt>
          <cx:pt idx="8137">36</cx:pt>
          <cx:pt idx="8138">71</cx:pt>
          <cx:pt idx="8139">37</cx:pt>
          <cx:pt idx="8140">76</cx:pt>
          <cx:pt idx="8141">70</cx:pt>
          <cx:pt idx="8142">80</cx:pt>
          <cx:pt idx="8143">48</cx:pt>
          <cx:pt idx="8144">36</cx:pt>
          <cx:pt idx="8145">27</cx:pt>
          <cx:pt idx="8146">23</cx:pt>
          <cx:pt idx="8147">26</cx:pt>
          <cx:pt idx="8148">45</cx:pt>
          <cx:pt idx="8149">61</cx:pt>
          <cx:pt idx="8150">22</cx:pt>
          <cx:pt idx="8151">51</cx:pt>
          <cx:pt idx="8152">57</cx:pt>
          <cx:pt idx="8153">46</cx:pt>
          <cx:pt idx="8154">40</cx:pt>
          <cx:pt idx="8155">71</cx:pt>
          <cx:pt idx="8156">55</cx:pt>
          <cx:pt idx="8157">45</cx:pt>
          <cx:pt idx="8158">18</cx:pt>
          <cx:pt idx="8159">53</cx:pt>
          <cx:pt idx="8160">61</cx:pt>
          <cx:pt idx="8161">64</cx:pt>
          <cx:pt idx="8162">40</cx:pt>
          <cx:pt idx="8163">70</cx:pt>
          <cx:pt idx="8164">37</cx:pt>
          <cx:pt idx="8165">58</cx:pt>
          <cx:pt idx="8166">78</cx:pt>
          <cx:pt idx="8167">60</cx:pt>
          <cx:pt idx="8168">57</cx:pt>
          <cx:pt idx="8169">17</cx:pt>
          <cx:pt idx="8170">55</cx:pt>
          <cx:pt idx="8171">32</cx:pt>
          <cx:pt idx="8172">60</cx:pt>
          <cx:pt idx="8173">57</cx:pt>
          <cx:pt idx="8174">48</cx:pt>
          <cx:pt idx="8175">53</cx:pt>
          <cx:pt idx="8176">70</cx:pt>
          <cx:pt idx="8177">55</cx:pt>
          <cx:pt idx="8178">35</cx:pt>
          <cx:pt idx="8179">15</cx:pt>
          <cx:pt idx="8180">35</cx:pt>
          <cx:pt idx="8181">23</cx:pt>
          <cx:pt idx="8182">36</cx:pt>
          <cx:pt idx="8183">55</cx:pt>
          <cx:pt idx="8184">55</cx:pt>
          <cx:pt idx="8185">67</cx:pt>
          <cx:pt idx="8186">59</cx:pt>
          <cx:pt idx="8187">41</cx:pt>
          <cx:pt idx="8188">51</cx:pt>
          <cx:pt idx="8189">48</cx:pt>
          <cx:pt idx="8190">41</cx:pt>
          <cx:pt idx="8191">27</cx:pt>
          <cx:pt idx="8192">49</cx:pt>
          <cx:pt idx="8193">37</cx:pt>
          <cx:pt idx="8194">54</cx:pt>
          <cx:pt idx="8195">24</cx:pt>
          <cx:pt idx="8196">53</cx:pt>
          <cx:pt idx="8197">59</cx:pt>
          <cx:pt idx="8198">39</cx:pt>
          <cx:pt idx="8199">51</cx:pt>
          <cx:pt idx="8200">17</cx:pt>
          <cx:pt idx="8201">64</cx:pt>
          <cx:pt idx="8202">46</cx:pt>
          <cx:pt idx="8203">69</cx:pt>
          <cx:pt idx="8204">69</cx:pt>
          <cx:pt idx="8205">46</cx:pt>
          <cx:pt idx="8206">36</cx:pt>
          <cx:pt idx="8207">40</cx:pt>
          <cx:pt idx="8208">38</cx:pt>
          <cx:pt idx="8209">39</cx:pt>
          <cx:pt idx="8210">17</cx:pt>
          <cx:pt idx="8211">15</cx:pt>
          <cx:pt idx="8212">57</cx:pt>
          <cx:pt idx="8213">18</cx:pt>
          <cx:pt idx="8214">24</cx:pt>
          <cx:pt idx="8215">21</cx:pt>
          <cx:pt idx="8216">49</cx:pt>
          <cx:pt idx="8217">36</cx:pt>
          <cx:pt idx="8218">22</cx:pt>
          <cx:pt idx="8219">44</cx:pt>
          <cx:pt idx="8220">54</cx:pt>
          <cx:pt idx="8221">70</cx:pt>
          <cx:pt idx="8222">47</cx:pt>
          <cx:pt idx="8223">30</cx:pt>
          <cx:pt idx="8224">82</cx:pt>
          <cx:pt idx="8225">55</cx:pt>
          <cx:pt idx="8226">72</cx:pt>
          <cx:pt idx="8227">76</cx:pt>
          <cx:pt idx="8228">64</cx:pt>
          <cx:pt idx="8229">67</cx:pt>
          <cx:pt idx="8230">53</cx:pt>
          <cx:pt idx="8231">49</cx:pt>
          <cx:pt idx="8232">49</cx:pt>
          <cx:pt idx="8233">75</cx:pt>
          <cx:pt idx="8234">38</cx:pt>
          <cx:pt idx="8235">60</cx:pt>
          <cx:pt idx="8236">54</cx:pt>
          <cx:pt idx="8237">38</cx:pt>
          <cx:pt idx="8238">61</cx:pt>
          <cx:pt idx="8239">23</cx:pt>
          <cx:pt idx="8240">15</cx:pt>
          <cx:pt idx="8241">70</cx:pt>
          <cx:pt idx="8242">68</cx:pt>
          <cx:pt idx="8243">48</cx:pt>
          <cx:pt idx="8244">54</cx:pt>
          <cx:pt idx="8245">76</cx:pt>
          <cx:pt idx="8246">43</cx:pt>
          <cx:pt idx="8247">25</cx:pt>
          <cx:pt idx="8248">81</cx:pt>
          <cx:pt idx="8249">33</cx:pt>
          <cx:pt idx="8250">27</cx:pt>
          <cx:pt idx="8251">65</cx:pt>
          <cx:pt idx="8252">52</cx:pt>
          <cx:pt idx="8253">61</cx:pt>
          <cx:pt idx="8254">69</cx:pt>
          <cx:pt idx="8255">51</cx:pt>
          <cx:pt idx="8256">80</cx:pt>
          <cx:pt idx="8257">34</cx:pt>
          <cx:pt idx="8258">34</cx:pt>
          <cx:pt idx="8259">22</cx:pt>
          <cx:pt idx="8260">55</cx:pt>
          <cx:pt idx="8261">18</cx:pt>
          <cx:pt idx="8262">79</cx:pt>
          <cx:pt idx="8263">19</cx:pt>
          <cx:pt idx="8264">36</cx:pt>
          <cx:pt idx="8265">54</cx:pt>
          <cx:pt idx="8266">57</cx:pt>
          <cx:pt idx="8267">24</cx:pt>
          <cx:pt idx="8268">33</cx:pt>
          <cx:pt idx="8269">23</cx:pt>
          <cx:pt idx="8270">31</cx:pt>
          <cx:pt idx="8271">40</cx:pt>
          <cx:pt idx="8272">37</cx:pt>
          <cx:pt idx="8273">57</cx:pt>
          <cx:pt idx="8274">62</cx:pt>
          <cx:pt idx="8275">77</cx:pt>
          <cx:pt idx="8276">48</cx:pt>
          <cx:pt idx="8277">31</cx:pt>
          <cx:pt idx="8278">68</cx:pt>
          <cx:pt idx="8279">45</cx:pt>
          <cx:pt idx="8280">59</cx:pt>
          <cx:pt idx="8281">25</cx:pt>
          <cx:pt idx="8282">19</cx:pt>
          <cx:pt idx="8283">23</cx:pt>
          <cx:pt idx="8284">62</cx:pt>
          <cx:pt idx="8285">82</cx:pt>
          <cx:pt idx="8286">50</cx:pt>
          <cx:pt idx="8287">75</cx:pt>
          <cx:pt idx="8288">46</cx:pt>
          <cx:pt idx="8289">55</cx:pt>
          <cx:pt idx="8290">24</cx:pt>
          <cx:pt idx="8291">70</cx:pt>
          <cx:pt idx="8292">44</cx:pt>
          <cx:pt idx="8293">23</cx:pt>
          <cx:pt idx="8294">25</cx:pt>
          <cx:pt idx="8295">26</cx:pt>
          <cx:pt idx="8296">35</cx:pt>
          <cx:pt idx="8297">32</cx:pt>
          <cx:pt idx="8298">26</cx:pt>
          <cx:pt idx="8299">60</cx:pt>
          <cx:pt idx="8300">27</cx:pt>
          <cx:pt idx="8301">48</cx:pt>
          <cx:pt idx="8302">31</cx:pt>
          <cx:pt idx="8303">33</cx:pt>
          <cx:pt idx="8304">23</cx:pt>
          <cx:pt idx="8305">49</cx:pt>
          <cx:pt idx="8306">53</cx:pt>
          <cx:pt idx="8307">66</cx:pt>
          <cx:pt idx="8308">18</cx:pt>
          <cx:pt idx="8309">46</cx:pt>
          <cx:pt idx="8310">33</cx:pt>
          <cx:pt idx="8311">22</cx:pt>
          <cx:pt idx="8312">21</cx:pt>
          <cx:pt idx="8313">52</cx:pt>
          <cx:pt idx="8314">68</cx:pt>
          <cx:pt idx="8315">35</cx:pt>
          <cx:pt idx="8316">44</cx:pt>
          <cx:pt idx="8317">74</cx:pt>
          <cx:pt idx="8318">66</cx:pt>
          <cx:pt idx="8319">66</cx:pt>
          <cx:pt idx="8320">47</cx:pt>
          <cx:pt idx="8321">55</cx:pt>
          <cx:pt idx="8322">60</cx:pt>
          <cx:pt idx="8323">65</cx:pt>
          <cx:pt idx="8324">51</cx:pt>
          <cx:pt idx="8325">67</cx:pt>
          <cx:pt idx="8326">37</cx:pt>
          <cx:pt idx="8327">30</cx:pt>
          <cx:pt idx="8328">52</cx:pt>
          <cx:pt idx="8329">66</cx:pt>
          <cx:pt idx="8330">56</cx:pt>
          <cx:pt idx="8331">35</cx:pt>
          <cx:pt idx="8332">50</cx:pt>
          <cx:pt idx="8333">46</cx:pt>
          <cx:pt idx="8334">74</cx:pt>
          <cx:pt idx="8335">19</cx:pt>
          <cx:pt idx="8336">37</cx:pt>
          <cx:pt idx="8337">80</cx:pt>
          <cx:pt idx="8338">43</cx:pt>
          <cx:pt idx="8339">82</cx:pt>
          <cx:pt idx="8340">39</cx:pt>
          <cx:pt idx="8341">31</cx:pt>
          <cx:pt idx="8342">75</cx:pt>
          <cx:pt idx="8343">65</cx:pt>
          <cx:pt idx="8344">47</cx:pt>
          <cx:pt idx="8345">65</cx:pt>
          <cx:pt idx="8346">22</cx:pt>
          <cx:pt idx="8347">20</cx:pt>
          <cx:pt idx="8348">53</cx:pt>
          <cx:pt idx="8349">49</cx:pt>
          <cx:pt idx="8350">24</cx:pt>
          <cx:pt idx="8351">79</cx:pt>
          <cx:pt idx="8352">51</cx:pt>
          <cx:pt idx="8353">49</cx:pt>
          <cx:pt idx="8354">30</cx:pt>
          <cx:pt idx="8355">76</cx:pt>
          <cx:pt idx="8356">21</cx:pt>
          <cx:pt idx="8357">38</cx:pt>
          <cx:pt idx="8358">61</cx:pt>
          <cx:pt idx="8359">62</cx:pt>
          <cx:pt idx="8360">37</cx:pt>
          <cx:pt idx="8361">65</cx:pt>
          <cx:pt idx="8362">47</cx:pt>
          <cx:pt idx="8363">43</cx:pt>
          <cx:pt idx="8364">66</cx:pt>
          <cx:pt idx="8365">49</cx:pt>
          <cx:pt idx="8366">39</cx:pt>
          <cx:pt idx="8367">54</cx:pt>
          <cx:pt idx="8368">36</cx:pt>
          <cx:pt idx="8369">56</cx:pt>
          <cx:pt idx="8370">62</cx:pt>
          <cx:pt idx="8371">61</cx:pt>
          <cx:pt idx="8372">64</cx:pt>
          <cx:pt idx="8373">57</cx:pt>
          <cx:pt idx="8374">81</cx:pt>
          <cx:pt idx="8375">70</cx:pt>
          <cx:pt idx="8376">52</cx:pt>
          <cx:pt idx="8377">23</cx:pt>
          <cx:pt idx="8378">35</cx:pt>
          <cx:pt idx="8379">52</cx:pt>
          <cx:pt idx="8380">27</cx:pt>
          <cx:pt idx="8381">18</cx:pt>
          <cx:pt idx="8382">20</cx:pt>
          <cx:pt idx="8383">32</cx:pt>
          <cx:pt idx="8384">34</cx:pt>
          <cx:pt idx="8385">51</cx:pt>
          <cx:pt idx="8386">22</cx:pt>
          <cx:pt idx="8387">79</cx:pt>
          <cx:pt idx="8388">48</cx:pt>
          <cx:pt idx="8389">39</cx:pt>
          <cx:pt idx="8390">62</cx:pt>
          <cx:pt idx="8391">66</cx:pt>
          <cx:pt idx="8392">76</cx:pt>
          <cx:pt idx="8393">29</cx:pt>
          <cx:pt idx="8394">46</cx:pt>
          <cx:pt idx="8395">15</cx:pt>
          <cx:pt idx="8396">20</cx:pt>
          <cx:pt idx="8397">62</cx:pt>
          <cx:pt idx="8398">43</cx:pt>
          <cx:pt idx="8399">20</cx:pt>
          <cx:pt idx="8400">56</cx:pt>
          <cx:pt idx="8401">75</cx:pt>
          <cx:pt idx="8402">41</cx:pt>
          <cx:pt idx="8403">59</cx:pt>
          <cx:pt idx="8404">74</cx:pt>
          <cx:pt idx="8405">49</cx:pt>
          <cx:pt idx="8406">46</cx:pt>
          <cx:pt idx="8407">63</cx:pt>
          <cx:pt idx="8408">31</cx:pt>
          <cx:pt idx="8409">20</cx:pt>
          <cx:pt idx="8410">26</cx:pt>
          <cx:pt idx="8411">50</cx:pt>
          <cx:pt idx="8412">23</cx:pt>
          <cx:pt idx="8413">75</cx:pt>
          <cx:pt idx="8414">27</cx:pt>
          <cx:pt idx="8415">41</cx:pt>
          <cx:pt idx="8416">50</cx:pt>
          <cx:pt idx="8417">58</cx:pt>
          <cx:pt idx="8418">49</cx:pt>
          <cx:pt idx="8419">65</cx:pt>
          <cx:pt idx="8420">26</cx:pt>
          <cx:pt idx="8421">40</cx:pt>
          <cx:pt idx="8422">42</cx:pt>
          <cx:pt idx="8423">17</cx:pt>
          <cx:pt idx="8424">79</cx:pt>
          <cx:pt idx="8425">50</cx:pt>
          <cx:pt idx="8426">36</cx:pt>
          <cx:pt idx="8427">21</cx:pt>
          <cx:pt idx="8428">22</cx:pt>
          <cx:pt idx="8429">31</cx:pt>
          <cx:pt idx="8430">62</cx:pt>
          <cx:pt idx="8431">20</cx:pt>
          <cx:pt idx="8432">56</cx:pt>
          <cx:pt idx="8433">46</cx:pt>
          <cx:pt idx="8434">33</cx:pt>
          <cx:pt idx="8435">74</cx:pt>
          <cx:pt idx="8436">52</cx:pt>
          <cx:pt idx="8437">80</cx:pt>
          <cx:pt idx="8438">19</cx:pt>
          <cx:pt idx="8439">28</cx:pt>
          <cx:pt idx="8440">53</cx:pt>
          <cx:pt idx="8441">40</cx:pt>
          <cx:pt idx="8442">35</cx:pt>
          <cx:pt idx="8443">53</cx:pt>
          <cx:pt idx="8444">62</cx:pt>
          <cx:pt idx="8445">19</cx:pt>
          <cx:pt idx="8446">31</cx:pt>
          <cx:pt idx="8447">64</cx:pt>
          <cx:pt idx="8448">30</cx:pt>
          <cx:pt idx="8449">70</cx:pt>
          <cx:pt idx="8450">23</cx:pt>
          <cx:pt idx="8451">74</cx:pt>
          <cx:pt idx="8452">58</cx:pt>
          <cx:pt idx="8453">63</cx:pt>
          <cx:pt idx="8454">82</cx:pt>
          <cx:pt idx="8455">39</cx:pt>
          <cx:pt idx="8456">36</cx:pt>
          <cx:pt idx="8457">27</cx:pt>
          <cx:pt idx="8458">46</cx:pt>
          <cx:pt idx="8459">52</cx:pt>
          <cx:pt idx="8460">53</cx:pt>
          <cx:pt idx="8461">45</cx:pt>
          <cx:pt idx="8462">46</cx:pt>
          <cx:pt idx="8463">32</cx:pt>
          <cx:pt idx="8464">30</cx:pt>
          <cx:pt idx="8465">16</cx:pt>
          <cx:pt idx="8466">47</cx:pt>
          <cx:pt idx="8467">81</cx:pt>
          <cx:pt idx="8468">18</cx:pt>
          <cx:pt idx="8469">24</cx:pt>
          <cx:pt idx="8470">66</cx:pt>
          <cx:pt idx="8471">18</cx:pt>
          <cx:pt idx="8472">33</cx:pt>
          <cx:pt idx="8473">52</cx:pt>
          <cx:pt idx="8474">59</cx:pt>
          <cx:pt idx="8475">55</cx:pt>
          <cx:pt idx="8476">56</cx:pt>
          <cx:pt idx="8477">69</cx:pt>
          <cx:pt idx="8478">21</cx:pt>
          <cx:pt idx="8479">37</cx:pt>
          <cx:pt idx="8480">35</cx:pt>
          <cx:pt idx="8481">44</cx:pt>
          <cx:pt idx="8482">59</cx:pt>
          <cx:pt idx="8483">25</cx:pt>
          <cx:pt idx="8484">55</cx:pt>
          <cx:pt idx="8485">36</cx:pt>
          <cx:pt idx="8486">55</cx:pt>
          <cx:pt idx="8487">15</cx:pt>
          <cx:pt idx="8488">51</cx:pt>
          <cx:pt idx="8489">65</cx:pt>
          <cx:pt idx="8490">67</cx:pt>
          <cx:pt idx="8491">17</cx:pt>
          <cx:pt idx="8492">51</cx:pt>
          <cx:pt idx="8493">48</cx:pt>
          <cx:pt idx="8494">76</cx:pt>
          <cx:pt idx="8495">19</cx:pt>
          <cx:pt idx="8496">74</cx:pt>
          <cx:pt idx="8497">76</cx:pt>
          <cx:pt idx="8498">54</cx:pt>
          <cx:pt idx="8499">57</cx:pt>
          <cx:pt idx="8500">66</cx:pt>
          <cx:pt idx="8501">71</cx:pt>
          <cx:pt idx="8502">17</cx:pt>
          <cx:pt idx="8503">60</cx:pt>
          <cx:pt idx="8504">28</cx:pt>
          <cx:pt idx="8505">34</cx:pt>
          <cx:pt idx="8506">73</cx:pt>
          <cx:pt idx="8507">31</cx:pt>
          <cx:pt idx="8508">74</cx:pt>
          <cx:pt idx="8509">25</cx:pt>
          <cx:pt idx="8510">74</cx:pt>
          <cx:pt idx="8511">63</cx:pt>
          <cx:pt idx="8512">54</cx:pt>
          <cx:pt idx="8513">31</cx:pt>
          <cx:pt idx="8514">45</cx:pt>
          <cx:pt idx="8515">40</cx:pt>
          <cx:pt idx="8516">36</cx:pt>
          <cx:pt idx="8517">38</cx:pt>
          <cx:pt idx="8518">55</cx:pt>
          <cx:pt idx="8519">63</cx:pt>
          <cx:pt idx="8520">30</cx:pt>
          <cx:pt idx="8521">57</cx:pt>
          <cx:pt idx="8522">42</cx:pt>
          <cx:pt idx="8523">42</cx:pt>
          <cx:pt idx="8524">73</cx:pt>
          <cx:pt idx="8525">74</cx:pt>
          <cx:pt idx="8526">44</cx:pt>
          <cx:pt idx="8527">17</cx:pt>
          <cx:pt idx="8528">57</cx:pt>
          <cx:pt idx="8529">67</cx:pt>
          <cx:pt idx="8530">26</cx:pt>
          <cx:pt idx="8531">58</cx:pt>
          <cx:pt idx="8532">57</cx:pt>
          <cx:pt idx="8533">61</cx:pt>
          <cx:pt idx="8534">88</cx:pt>
          <cx:pt idx="8535">60</cx:pt>
          <cx:pt idx="8536">18</cx:pt>
          <cx:pt idx="8537">66</cx:pt>
          <cx:pt idx="8538">59</cx:pt>
          <cx:pt idx="8539">64</cx:pt>
          <cx:pt idx="8540">64</cx:pt>
          <cx:pt idx="8541">59</cx:pt>
          <cx:pt idx="8542">64</cx:pt>
          <cx:pt idx="8543">64</cx:pt>
          <cx:pt idx="8544">68</cx:pt>
          <cx:pt idx="8545">27</cx:pt>
          <cx:pt idx="8546">38</cx:pt>
          <cx:pt idx="8547">51</cx:pt>
          <cx:pt idx="8548">50</cx:pt>
          <cx:pt idx="8549">50</cx:pt>
          <cx:pt idx="8550">48</cx:pt>
          <cx:pt idx="8551">15</cx:pt>
          <cx:pt idx="8552">47</cx:pt>
          <cx:pt idx="8553">17</cx:pt>
          <cx:pt idx="8554">55</cx:pt>
          <cx:pt idx="8555">78</cx:pt>
          <cx:pt idx="8556">33</cx:pt>
          <cx:pt idx="8557">62</cx:pt>
          <cx:pt idx="8558">51</cx:pt>
          <cx:pt idx="8559">55</cx:pt>
          <cx:pt idx="8560">38</cx:pt>
          <cx:pt idx="8561">31</cx:pt>
          <cx:pt idx="8562">72</cx:pt>
          <cx:pt idx="8563">43</cx:pt>
          <cx:pt idx="8564">63</cx:pt>
          <cx:pt idx="8565">34</cx:pt>
          <cx:pt idx="8566">16</cx:pt>
          <cx:pt idx="8567">70</cx:pt>
          <cx:pt idx="8568">59</cx:pt>
          <cx:pt idx="8569">25</cx:pt>
          <cx:pt idx="8570">52</cx:pt>
          <cx:pt idx="8571">32</cx:pt>
          <cx:pt idx="8572">46</cx:pt>
          <cx:pt idx="8573">41</cx:pt>
          <cx:pt idx="8574">31</cx:pt>
          <cx:pt idx="8575">39</cx:pt>
          <cx:pt idx="8576">47</cx:pt>
          <cx:pt idx="8577">49</cx:pt>
          <cx:pt idx="8578">71</cx:pt>
          <cx:pt idx="8579">56</cx:pt>
          <cx:pt idx="8580">48</cx:pt>
          <cx:pt idx="8581">76</cx:pt>
          <cx:pt idx="8582">47</cx:pt>
          <cx:pt idx="8583">61</cx:pt>
          <cx:pt idx="8584">42</cx:pt>
          <cx:pt idx="8585">24</cx:pt>
          <cx:pt idx="8586">55</cx:pt>
          <cx:pt idx="8587">85</cx:pt>
          <cx:pt idx="8588">44</cx:pt>
          <cx:pt idx="8589">30</cx:pt>
          <cx:pt idx="8590">20</cx:pt>
          <cx:pt idx="8591">53</cx:pt>
          <cx:pt idx="8592">27</cx:pt>
          <cx:pt idx="8593">19</cx:pt>
          <cx:pt idx="8594">51</cx:pt>
          <cx:pt idx="8595">37</cx:pt>
          <cx:pt idx="8596">55</cx:pt>
          <cx:pt idx="8597">42</cx:pt>
          <cx:pt idx="8598">26</cx:pt>
          <cx:pt idx="8599">35</cx:pt>
          <cx:pt idx="8600">83</cx:pt>
          <cx:pt idx="8601">65</cx:pt>
          <cx:pt idx="8602">36</cx:pt>
          <cx:pt idx="8603">57</cx:pt>
          <cx:pt idx="8604">52</cx:pt>
          <cx:pt idx="8605">75</cx:pt>
          <cx:pt idx="8606">42</cx:pt>
          <cx:pt idx="8607">37</cx:pt>
          <cx:pt idx="8608">53</cx:pt>
          <cx:pt idx="8609">49</cx:pt>
          <cx:pt idx="8610">47</cx:pt>
          <cx:pt idx="8611">57</cx:pt>
          <cx:pt idx="8612">16</cx:pt>
          <cx:pt idx="8613">54</cx:pt>
          <cx:pt idx="8614">51</cx:pt>
          <cx:pt idx="8615">22</cx:pt>
          <cx:pt idx="8616">64</cx:pt>
          <cx:pt idx="8617">40</cx:pt>
          <cx:pt idx="8618">50</cx:pt>
          <cx:pt idx="8619">40</cx:pt>
          <cx:pt idx="8620">39</cx:pt>
          <cx:pt idx="8621">25</cx:pt>
          <cx:pt idx="8622">32</cx:pt>
          <cx:pt idx="8623">64</cx:pt>
          <cx:pt idx="8624">17</cx:pt>
          <cx:pt idx="8625">32</cx:pt>
          <cx:pt idx="8626">47</cx:pt>
          <cx:pt idx="8627">34</cx:pt>
          <cx:pt idx="8628">24</cx:pt>
          <cx:pt idx="8629">60</cx:pt>
          <cx:pt idx="8630">19</cx:pt>
          <cx:pt idx="8631">69</cx:pt>
          <cx:pt idx="8632">19</cx:pt>
          <cx:pt idx="8633">25</cx:pt>
          <cx:pt idx="8634">59</cx:pt>
          <cx:pt idx="8635">62</cx:pt>
          <cx:pt idx="8636">36</cx:pt>
          <cx:pt idx="8637">34</cx:pt>
          <cx:pt idx="8638">49</cx:pt>
          <cx:pt idx="8639">55</cx:pt>
          <cx:pt idx="8640">53</cx:pt>
          <cx:pt idx="8641">15</cx:pt>
          <cx:pt idx="8642">76</cx:pt>
          <cx:pt idx="8643">55</cx:pt>
          <cx:pt idx="8644">56</cx:pt>
          <cx:pt idx="8645">54</cx:pt>
          <cx:pt idx="8646">30</cx:pt>
          <cx:pt idx="8647">45</cx:pt>
          <cx:pt idx="8648">71</cx:pt>
          <cx:pt idx="8649">44</cx:pt>
          <cx:pt idx="8650">50</cx:pt>
          <cx:pt idx="8651">80</cx:pt>
          <cx:pt idx="8652">69</cx:pt>
          <cx:pt idx="8653">66</cx:pt>
          <cx:pt idx="8654">39</cx:pt>
          <cx:pt idx="8655">44</cx:pt>
          <cx:pt idx="8656">76</cx:pt>
          <cx:pt idx="8657">49</cx:pt>
          <cx:pt idx="8658">61</cx:pt>
          <cx:pt idx="8659">17</cx:pt>
          <cx:pt idx="8660">56</cx:pt>
          <cx:pt idx="8661">53</cx:pt>
          <cx:pt idx="8662">21</cx:pt>
          <cx:pt idx="8663">24</cx:pt>
          <cx:pt idx="8664">36</cx:pt>
          <cx:pt idx="8665">38</cx:pt>
          <cx:pt idx="8666">32</cx:pt>
          <cx:pt idx="8667">18</cx:pt>
          <cx:pt idx="8668">43</cx:pt>
          <cx:pt idx="8669">33</cx:pt>
          <cx:pt idx="8670">56</cx:pt>
          <cx:pt idx="8671">29</cx:pt>
          <cx:pt idx="8672">22</cx:pt>
          <cx:pt idx="8673">28</cx:pt>
          <cx:pt idx="8674">23</cx:pt>
          <cx:pt idx="8675">19</cx:pt>
          <cx:pt idx="8676">54</cx:pt>
          <cx:pt idx="8677">16</cx:pt>
          <cx:pt idx="8678">49</cx:pt>
          <cx:pt idx="8679">42</cx:pt>
          <cx:pt idx="8680">57</cx:pt>
          <cx:pt idx="8681">21</cx:pt>
          <cx:pt idx="8682">53</cx:pt>
          <cx:pt idx="8683">41</cx:pt>
          <cx:pt idx="8684">47</cx:pt>
          <cx:pt idx="8685">29</cx:pt>
          <cx:pt idx="8686">29</cx:pt>
          <cx:pt idx="8687">80</cx:pt>
          <cx:pt idx="8688">73</cx:pt>
          <cx:pt idx="8689">17</cx:pt>
          <cx:pt idx="8690">47</cx:pt>
          <cx:pt idx="8691">33</cx:pt>
          <cx:pt idx="8692">53</cx:pt>
          <cx:pt idx="8693">67</cx:pt>
          <cx:pt idx="8694">27</cx:pt>
          <cx:pt idx="8695">55</cx:pt>
          <cx:pt idx="8696">33</cx:pt>
          <cx:pt idx="8697">62</cx:pt>
          <cx:pt idx="8698">54</cx:pt>
          <cx:pt idx="8699">42</cx:pt>
          <cx:pt idx="8700">16</cx:pt>
          <cx:pt idx="8701">61</cx:pt>
          <cx:pt idx="8702">51</cx:pt>
          <cx:pt idx="8703">39</cx:pt>
          <cx:pt idx="8704">40</cx:pt>
          <cx:pt idx="8705">35</cx:pt>
          <cx:pt idx="8706">66</cx:pt>
          <cx:pt idx="8707">17</cx:pt>
          <cx:pt idx="8708">27</cx:pt>
          <cx:pt idx="8709">31</cx:pt>
          <cx:pt idx="8710">51</cx:pt>
          <cx:pt idx="8711">57</cx:pt>
          <cx:pt idx="8712">66</cx:pt>
          <cx:pt idx="8713">17</cx:pt>
          <cx:pt idx="8714">21</cx:pt>
          <cx:pt idx="8715">70</cx:pt>
          <cx:pt idx="8716">75</cx:pt>
          <cx:pt idx="8717">54</cx:pt>
          <cx:pt idx="8718">52</cx:pt>
          <cx:pt idx="8719">52</cx:pt>
          <cx:pt idx="8720">60</cx:pt>
          <cx:pt idx="8721">44</cx:pt>
          <cx:pt idx="8722">61</cx:pt>
          <cx:pt idx="8723">18</cx:pt>
          <cx:pt idx="8724">28</cx:pt>
          <cx:pt idx="8725">62</cx:pt>
          <cx:pt idx="8726">67</cx:pt>
          <cx:pt idx="8727">24</cx:pt>
          <cx:pt idx="8728">69</cx:pt>
          <cx:pt idx="8729">49</cx:pt>
          <cx:pt idx="8730">23</cx:pt>
          <cx:pt idx="8731">18</cx:pt>
          <cx:pt idx="8732">59</cx:pt>
          <cx:pt idx="8733">52</cx:pt>
          <cx:pt idx="8734">59</cx:pt>
          <cx:pt idx="8735">70</cx:pt>
          <cx:pt idx="8736">58</cx:pt>
          <cx:pt idx="8737">45</cx:pt>
          <cx:pt idx="8738">56</cx:pt>
          <cx:pt idx="8739">43</cx:pt>
          <cx:pt idx="8740">51</cx:pt>
          <cx:pt idx="8741">26</cx:pt>
          <cx:pt idx="8742">31</cx:pt>
          <cx:pt idx="8743">34</cx:pt>
          <cx:pt idx="8744">44</cx:pt>
          <cx:pt idx="8745">49</cx:pt>
          <cx:pt idx="8746">79</cx:pt>
          <cx:pt idx="8747">44</cx:pt>
          <cx:pt idx="8748">86</cx:pt>
          <cx:pt idx="8749">60</cx:pt>
          <cx:pt idx="8750">50</cx:pt>
          <cx:pt idx="8751">44</cx:pt>
          <cx:pt idx="8752">17</cx:pt>
          <cx:pt idx="8753">39</cx:pt>
          <cx:pt idx="8754">71</cx:pt>
          <cx:pt idx="8755">65</cx:pt>
          <cx:pt idx="8756">32</cx:pt>
          <cx:pt idx="8757">69</cx:pt>
          <cx:pt idx="8758">59</cx:pt>
          <cx:pt idx="8759">43</cx:pt>
          <cx:pt idx="8760">58</cx:pt>
          <cx:pt idx="8761">55</cx:pt>
          <cx:pt idx="8762">40</cx:pt>
          <cx:pt idx="8763">51</cx:pt>
          <cx:pt idx="8764">25</cx:pt>
          <cx:pt idx="8765">58</cx:pt>
          <cx:pt idx="8766">19</cx:pt>
          <cx:pt idx="8767">36</cx:pt>
          <cx:pt idx="8768">49</cx:pt>
          <cx:pt idx="8769">78</cx:pt>
          <cx:pt idx="8770">48</cx:pt>
          <cx:pt idx="8771">59</cx:pt>
          <cx:pt idx="8772">16</cx:pt>
          <cx:pt idx="8773">37</cx:pt>
          <cx:pt idx="8774">82</cx:pt>
          <cx:pt idx="8775">69</cx:pt>
          <cx:pt idx="8776">51</cx:pt>
          <cx:pt idx="8777">36</cx:pt>
          <cx:pt idx="8778">17</cx:pt>
          <cx:pt idx="8779">55</cx:pt>
          <cx:pt idx="8780">35</cx:pt>
          <cx:pt idx="8781">77</cx:pt>
          <cx:pt idx="8782">77</cx:pt>
          <cx:pt idx="8783">27</cx:pt>
          <cx:pt idx="8784">29</cx:pt>
          <cx:pt idx="8785">61</cx:pt>
          <cx:pt idx="8786">48</cx:pt>
          <cx:pt idx="8787">56</cx:pt>
          <cx:pt idx="8788">45</cx:pt>
          <cx:pt idx="8789">50</cx:pt>
          <cx:pt idx="8790">40</cx:pt>
          <cx:pt idx="8791">53</cx:pt>
          <cx:pt idx="8792">53</cx:pt>
          <cx:pt idx="8793">50</cx:pt>
          <cx:pt idx="8794">15</cx:pt>
          <cx:pt idx="8795">43</cx:pt>
          <cx:pt idx="8796">65</cx:pt>
          <cx:pt idx="8797">31</cx:pt>
          <cx:pt idx="8798">31</cx:pt>
          <cx:pt idx="8799">37</cx:pt>
          <cx:pt idx="8800">55</cx:pt>
          <cx:pt idx="8801">31</cx:pt>
          <cx:pt idx="8802">17</cx:pt>
          <cx:pt idx="8803">47</cx:pt>
          <cx:pt idx="8804">15</cx:pt>
          <cx:pt idx="8805">36</cx:pt>
          <cx:pt idx="8806">17</cx:pt>
          <cx:pt idx="8807">52</cx:pt>
          <cx:pt idx="8808">34</cx:pt>
          <cx:pt idx="8809">25</cx:pt>
          <cx:pt idx="8810">32</cx:pt>
          <cx:pt idx="8811">72</cx:pt>
          <cx:pt idx="8812">60</cx:pt>
          <cx:pt idx="8813">32</cx:pt>
          <cx:pt idx="8814">62</cx:pt>
          <cx:pt idx="8815">28</cx:pt>
          <cx:pt idx="8816">65</cx:pt>
          <cx:pt idx="8817">65</cx:pt>
          <cx:pt idx="8818">60</cx:pt>
          <cx:pt idx="8819">48</cx:pt>
          <cx:pt idx="8820">34</cx:pt>
          <cx:pt idx="8821">51</cx:pt>
          <cx:pt idx="8822">60</cx:pt>
          <cx:pt idx="8823">33</cx:pt>
          <cx:pt idx="8824">60</cx:pt>
          <cx:pt idx="8825">51</cx:pt>
          <cx:pt idx="8826">30</cx:pt>
          <cx:pt idx="8827">27</cx:pt>
          <cx:pt idx="8828">70</cx:pt>
          <cx:pt idx="8829">41</cx:pt>
          <cx:pt idx="8830">60</cx:pt>
          <cx:pt idx="8831">19</cx:pt>
          <cx:pt idx="8832">16</cx:pt>
          <cx:pt idx="8833">42</cx:pt>
          <cx:pt idx="8834">58</cx:pt>
          <cx:pt idx="8835">57</cx:pt>
          <cx:pt idx="8836">57</cx:pt>
          <cx:pt idx="8837">46</cx:pt>
          <cx:pt idx="8838">49</cx:pt>
          <cx:pt idx="8839">21</cx:pt>
          <cx:pt idx="8840">32</cx:pt>
          <cx:pt idx="8841">25</cx:pt>
          <cx:pt idx="8842">66</cx:pt>
          <cx:pt idx="8843">37</cx:pt>
          <cx:pt idx="8844">31</cx:pt>
          <cx:pt idx="8845">46</cx:pt>
          <cx:pt idx="8846">70</cx:pt>
          <cx:pt idx="8847">54</cx:pt>
          <cx:pt idx="8848">79</cx:pt>
          <cx:pt idx="8849">20</cx:pt>
          <cx:pt idx="8850">23</cx:pt>
          <cx:pt idx="8851">44</cx:pt>
          <cx:pt idx="8852">51</cx:pt>
          <cx:pt idx="8853">48</cx:pt>
          <cx:pt idx="8854">15</cx:pt>
          <cx:pt idx="8855">76</cx:pt>
          <cx:pt idx="8856">39</cx:pt>
          <cx:pt idx="8857">78</cx:pt>
          <cx:pt idx="8858">75</cx:pt>
          <cx:pt idx="8859">46</cx:pt>
          <cx:pt idx="8860">81</cx:pt>
          <cx:pt idx="8861">41</cx:pt>
          <cx:pt idx="8862">43</cx:pt>
          <cx:pt idx="8863">29</cx:pt>
          <cx:pt idx="8864">25</cx:pt>
          <cx:pt idx="8865">84</cx:pt>
          <cx:pt idx="8866">86</cx:pt>
          <cx:pt idx="8867">43</cx:pt>
          <cx:pt idx="8868">78</cx:pt>
          <cx:pt idx="8869">24</cx:pt>
          <cx:pt idx="8870">58</cx:pt>
          <cx:pt idx="8871">57</cx:pt>
          <cx:pt idx="8872">87</cx:pt>
          <cx:pt idx="8873">74</cx:pt>
          <cx:pt idx="8874">57</cx:pt>
          <cx:pt idx="8875">93</cx:pt>
          <cx:pt idx="8876">17</cx:pt>
          <cx:pt idx="8877">48</cx:pt>
          <cx:pt idx="8878">65</cx:pt>
          <cx:pt idx="8879">60</cx:pt>
          <cx:pt idx="8880">79</cx:pt>
          <cx:pt idx="8881">30</cx:pt>
          <cx:pt idx="8882">20</cx:pt>
          <cx:pt idx="8883">84</cx:pt>
          <cx:pt idx="8884">29</cx:pt>
          <cx:pt idx="8885">25</cx:pt>
          <cx:pt idx="8886">48</cx:pt>
          <cx:pt idx="8887">66</cx:pt>
          <cx:pt idx="8888">51</cx:pt>
          <cx:pt idx="8889">62</cx:pt>
          <cx:pt idx="8890">73</cx:pt>
          <cx:pt idx="8891">71</cx:pt>
          <cx:pt idx="8892">33</cx:pt>
          <cx:pt idx="8893">59</cx:pt>
          <cx:pt idx="8894">48</cx:pt>
          <cx:pt idx="8895">26</cx:pt>
          <cx:pt idx="8896">29</cx:pt>
          <cx:pt idx="8897">18</cx:pt>
          <cx:pt idx="8898">64</cx:pt>
          <cx:pt idx="8899">20</cx:pt>
          <cx:pt idx="8900">57</cx:pt>
          <cx:pt idx="8901">50</cx:pt>
          <cx:pt idx="8902">67</cx:pt>
          <cx:pt idx="8903">52</cx:pt>
          <cx:pt idx="8904">34</cx:pt>
          <cx:pt idx="8905">39</cx:pt>
          <cx:pt idx="8906">69</cx:pt>
          <cx:pt idx="8907">44</cx:pt>
          <cx:pt idx="8908">30</cx:pt>
          <cx:pt idx="8909">66</cx:pt>
          <cx:pt idx="8910">52</cx:pt>
          <cx:pt idx="8911">62</cx:pt>
          <cx:pt idx="8912">27</cx:pt>
          <cx:pt idx="8913">59</cx:pt>
          <cx:pt idx="8914">40</cx:pt>
          <cx:pt idx="8915">35</cx:pt>
          <cx:pt idx="8916">34</cx:pt>
          <cx:pt idx="8917">37</cx:pt>
          <cx:pt idx="8918">23</cx:pt>
          <cx:pt idx="8919">54</cx:pt>
          <cx:pt idx="8920">48</cx:pt>
          <cx:pt idx="8921">23</cx:pt>
          <cx:pt idx="8922">43</cx:pt>
          <cx:pt idx="8923">19</cx:pt>
          <cx:pt idx="8924">27</cx:pt>
          <cx:pt idx="8925">56</cx:pt>
          <cx:pt idx="8926">15</cx:pt>
          <cx:pt idx="8927">45</cx:pt>
          <cx:pt idx="8928">73</cx:pt>
          <cx:pt idx="8929">63</cx:pt>
          <cx:pt idx="8930">70</cx:pt>
          <cx:pt idx="8931">26</cx:pt>
          <cx:pt idx="8932">20</cx:pt>
          <cx:pt idx="8933">65</cx:pt>
          <cx:pt idx="8934">28</cx:pt>
          <cx:pt idx="8935">34</cx:pt>
          <cx:pt idx="8936">57</cx:pt>
          <cx:pt idx="8937">77</cx:pt>
          <cx:pt idx="8938">19</cx:pt>
          <cx:pt idx="8939">55</cx:pt>
          <cx:pt idx="8940">59</cx:pt>
          <cx:pt idx="8941">19</cx:pt>
          <cx:pt idx="8942">35</cx:pt>
          <cx:pt idx="8943">24</cx:pt>
          <cx:pt idx="8944">50</cx:pt>
          <cx:pt idx="8945">50</cx:pt>
          <cx:pt idx="8946">31</cx:pt>
          <cx:pt idx="8947">42</cx:pt>
          <cx:pt idx="8948">52</cx:pt>
          <cx:pt idx="8949">44</cx:pt>
          <cx:pt idx="8950">21</cx:pt>
          <cx:pt idx="8951">53</cx:pt>
          <cx:pt idx="8952">27</cx:pt>
          <cx:pt idx="8953">47</cx:pt>
          <cx:pt idx="8954">53</cx:pt>
          <cx:pt idx="8955">44</cx:pt>
          <cx:pt idx="8956">75</cx:pt>
          <cx:pt idx="8957">40</cx:pt>
          <cx:pt idx="8958">83</cx:pt>
          <cx:pt idx="8959">15</cx:pt>
          <cx:pt idx="8960">44</cx:pt>
          <cx:pt idx="8961">60</cx:pt>
          <cx:pt idx="8962">29</cx:pt>
          <cx:pt idx="8963">77</cx:pt>
          <cx:pt idx="8964">29</cx:pt>
          <cx:pt idx="8965">43</cx:pt>
          <cx:pt idx="8966">19</cx:pt>
          <cx:pt idx="8967">17</cx:pt>
          <cx:pt idx="8968">75</cx:pt>
          <cx:pt idx="8969">78</cx:pt>
          <cx:pt idx="8970">70</cx:pt>
          <cx:pt idx="8971">56</cx:pt>
          <cx:pt idx="8972">18</cx:pt>
          <cx:pt idx="8973">57</cx:pt>
          <cx:pt idx="8974">18</cx:pt>
          <cx:pt idx="8975">56</cx:pt>
          <cx:pt idx="8976">71</cx:pt>
          <cx:pt idx="8977">48</cx:pt>
          <cx:pt idx="8978">55</cx:pt>
          <cx:pt idx="8979">66</cx:pt>
          <cx:pt idx="8980">61</cx:pt>
          <cx:pt idx="8981">24</cx:pt>
          <cx:pt idx="8982">28</cx:pt>
          <cx:pt idx="8983">49</cx:pt>
          <cx:pt idx="8984">32</cx:pt>
          <cx:pt idx="8985">73</cx:pt>
          <cx:pt idx="8986">30</cx:pt>
          <cx:pt idx="8987">54</cx:pt>
          <cx:pt idx="8988">24</cx:pt>
          <cx:pt idx="8989">62</cx:pt>
          <cx:pt idx="8990">46</cx:pt>
          <cx:pt idx="8991">33</cx:pt>
          <cx:pt idx="8992">59</cx:pt>
          <cx:pt idx="8993">77</cx:pt>
          <cx:pt idx="8994">39</cx:pt>
          <cx:pt idx="8995">20</cx:pt>
          <cx:pt idx="8996">31</cx:pt>
          <cx:pt idx="8997">20</cx:pt>
          <cx:pt idx="8998">41</cx:pt>
          <cx:pt idx="8999">19</cx:pt>
          <cx:pt idx="9000">29</cx:pt>
          <cx:pt idx="9001">50</cx:pt>
          <cx:pt idx="9002">84</cx:pt>
          <cx:pt idx="9003">41</cx:pt>
          <cx:pt idx="9004">36</cx:pt>
          <cx:pt idx="9005">21</cx:pt>
          <cx:pt idx="9006">24</cx:pt>
          <cx:pt idx="9007">53</cx:pt>
          <cx:pt idx="9008">66</cx:pt>
          <cx:pt idx="9009">46</cx:pt>
          <cx:pt idx="9010">60</cx:pt>
          <cx:pt idx="9011">41</cx:pt>
          <cx:pt idx="9012">63</cx:pt>
          <cx:pt idx="9013">60</cx:pt>
          <cx:pt idx="9014">63</cx:pt>
          <cx:pt idx="9015">20</cx:pt>
          <cx:pt idx="9016">54</cx:pt>
          <cx:pt idx="9017">28</cx:pt>
          <cx:pt idx="9018">23</cx:pt>
          <cx:pt idx="9019">66</cx:pt>
          <cx:pt idx="9020">22</cx:pt>
          <cx:pt idx="9021">28</cx:pt>
          <cx:pt idx="9022">77</cx:pt>
          <cx:pt idx="9023">19</cx:pt>
          <cx:pt idx="9024">32</cx:pt>
          <cx:pt idx="9025">29</cx:pt>
          <cx:pt idx="9026">31</cx:pt>
          <cx:pt idx="9027">62</cx:pt>
          <cx:pt idx="9028">76</cx:pt>
          <cx:pt idx="9029">58</cx:pt>
          <cx:pt idx="9030">64</cx:pt>
          <cx:pt idx="9031">17</cx:pt>
          <cx:pt idx="9032">48</cx:pt>
          <cx:pt idx="9033">49</cx:pt>
          <cx:pt idx="9034">50</cx:pt>
          <cx:pt idx="9035">33</cx:pt>
          <cx:pt idx="9036">65</cx:pt>
          <cx:pt idx="9037">54</cx:pt>
          <cx:pt idx="9038">81</cx:pt>
          <cx:pt idx="9039">50</cx:pt>
          <cx:pt idx="9040">15</cx:pt>
          <cx:pt idx="9041">58</cx:pt>
          <cx:pt idx="9042">54</cx:pt>
          <cx:pt idx="9043">50</cx:pt>
          <cx:pt idx="9044">35</cx:pt>
          <cx:pt idx="9045">16</cx:pt>
          <cx:pt idx="9046">57</cx:pt>
          <cx:pt idx="9047">49</cx:pt>
          <cx:pt idx="9048">30</cx:pt>
          <cx:pt idx="9049">21</cx:pt>
          <cx:pt idx="9050">35</cx:pt>
          <cx:pt idx="9051">40</cx:pt>
          <cx:pt idx="9052">64</cx:pt>
          <cx:pt idx="9053">42</cx:pt>
          <cx:pt idx="9054">45</cx:pt>
          <cx:pt idx="9055">16</cx:pt>
          <cx:pt idx="9056">50</cx:pt>
          <cx:pt idx="9057">64</cx:pt>
          <cx:pt idx="9058">80</cx:pt>
          <cx:pt idx="9059">70</cx:pt>
          <cx:pt idx="9060">49</cx:pt>
          <cx:pt idx="9061">33</cx:pt>
          <cx:pt idx="9062">31</cx:pt>
          <cx:pt idx="9063">18</cx:pt>
          <cx:pt idx="9064">20</cx:pt>
          <cx:pt idx="9065">50</cx:pt>
          <cx:pt idx="9066">57</cx:pt>
          <cx:pt idx="9067">50</cx:pt>
          <cx:pt idx="9068">39</cx:pt>
          <cx:pt idx="9069">21</cx:pt>
          <cx:pt idx="9070">38</cx:pt>
          <cx:pt idx="9071">58</cx:pt>
          <cx:pt idx="9072">43</cx:pt>
          <cx:pt idx="9073">53</cx:pt>
          <cx:pt idx="9074">85</cx:pt>
          <cx:pt idx="9075">62</cx:pt>
          <cx:pt idx="9076">93</cx:pt>
          <cx:pt idx="9077">75</cx:pt>
          <cx:pt idx="9078">72</cx:pt>
          <cx:pt idx="9079">75</cx:pt>
          <cx:pt idx="9080">24</cx:pt>
          <cx:pt idx="9081">40</cx:pt>
          <cx:pt idx="9082">24</cx:pt>
          <cx:pt idx="9083">47</cx:pt>
          <cx:pt idx="9084">51</cx:pt>
          <cx:pt idx="9085">45</cx:pt>
          <cx:pt idx="9086">77</cx:pt>
          <cx:pt idx="9087">37</cx:pt>
          <cx:pt idx="9088">69</cx:pt>
          <cx:pt idx="9089">75</cx:pt>
          <cx:pt idx="9090">41</cx:pt>
          <cx:pt idx="9091">69</cx:pt>
          <cx:pt idx="9092">26</cx:pt>
          <cx:pt idx="9093">56</cx:pt>
          <cx:pt idx="9094">51</cx:pt>
          <cx:pt idx="9095">17</cx:pt>
          <cx:pt idx="9096">55</cx:pt>
          <cx:pt idx="9097">87</cx:pt>
          <cx:pt idx="9098">57</cx:pt>
          <cx:pt idx="9099">75</cx:pt>
          <cx:pt idx="9100">68</cx:pt>
          <cx:pt idx="9101">26</cx:pt>
          <cx:pt idx="9102">69</cx:pt>
          <cx:pt idx="9103">22</cx:pt>
          <cx:pt idx="9104">56</cx:pt>
          <cx:pt idx="9105">46</cx:pt>
          <cx:pt idx="9106">35</cx:pt>
          <cx:pt idx="9107">42</cx:pt>
          <cx:pt idx="9108">48</cx:pt>
          <cx:pt idx="9109">32</cx:pt>
          <cx:pt idx="9110">52</cx:pt>
          <cx:pt idx="9111">85</cx:pt>
          <cx:pt idx="9112">31</cx:pt>
          <cx:pt idx="9113">30</cx:pt>
          <cx:pt idx="9114">33</cx:pt>
          <cx:pt idx="9115">28</cx:pt>
          <cx:pt idx="9116">51</cx:pt>
          <cx:pt idx="9117">43</cx:pt>
          <cx:pt idx="9118">28</cx:pt>
          <cx:pt idx="9119">24</cx:pt>
          <cx:pt idx="9120">30</cx:pt>
          <cx:pt idx="9121">45</cx:pt>
          <cx:pt idx="9122">52</cx:pt>
          <cx:pt idx="9123">78</cx:pt>
          <cx:pt idx="9124">42</cx:pt>
          <cx:pt idx="9125">58</cx:pt>
          <cx:pt idx="9126">18</cx:pt>
          <cx:pt idx="9127">63</cx:pt>
          <cx:pt idx="9128">21</cx:pt>
          <cx:pt idx="9129">86</cx:pt>
          <cx:pt idx="9130">47</cx:pt>
          <cx:pt idx="9131">34</cx:pt>
          <cx:pt idx="9132">17</cx:pt>
          <cx:pt idx="9133">34</cx:pt>
          <cx:pt idx="9134">30</cx:pt>
          <cx:pt idx="9135">75</cx:pt>
          <cx:pt idx="9136">39</cx:pt>
          <cx:pt idx="9137">62</cx:pt>
          <cx:pt idx="9138">31</cx:pt>
          <cx:pt idx="9139">75</cx:pt>
          <cx:pt idx="9140">37</cx:pt>
          <cx:pt idx="9141">80</cx:pt>
          <cx:pt idx="9142">47</cx:pt>
          <cx:pt idx="9143">29</cx:pt>
          <cx:pt idx="9144">56</cx:pt>
          <cx:pt idx="9145">74</cx:pt>
          <cx:pt idx="9146">34</cx:pt>
          <cx:pt idx="9147">45</cx:pt>
          <cx:pt idx="9148">54</cx:pt>
          <cx:pt idx="9149">26</cx:pt>
          <cx:pt idx="9150">36</cx:pt>
          <cx:pt idx="9151">49</cx:pt>
          <cx:pt idx="9152">17</cx:pt>
          <cx:pt idx="9153">28</cx:pt>
          <cx:pt idx="9154">20</cx:pt>
          <cx:pt idx="9155">41</cx:pt>
          <cx:pt idx="9156">47</cx:pt>
          <cx:pt idx="9157">34</cx:pt>
          <cx:pt idx="9158">69</cx:pt>
          <cx:pt idx="9159">52</cx:pt>
          <cx:pt idx="9160">32</cx:pt>
          <cx:pt idx="9161">54</cx:pt>
          <cx:pt idx="9162">65</cx:pt>
          <cx:pt idx="9163">68</cx:pt>
          <cx:pt idx="9164">59</cx:pt>
          <cx:pt idx="9165">35</cx:pt>
          <cx:pt idx="9166">39</cx:pt>
          <cx:pt idx="9167">25</cx:pt>
          <cx:pt idx="9168">60</cx:pt>
          <cx:pt idx="9169">22</cx:pt>
          <cx:pt idx="9170">16</cx:pt>
          <cx:pt idx="9171">55</cx:pt>
          <cx:pt idx="9172">50</cx:pt>
          <cx:pt idx="9173">20</cx:pt>
          <cx:pt idx="9174">74</cx:pt>
          <cx:pt idx="9175">65</cx:pt>
          <cx:pt idx="9176">25</cx:pt>
          <cx:pt idx="9177">55</cx:pt>
          <cx:pt idx="9178">65</cx:pt>
          <cx:pt idx="9179">67</cx:pt>
          <cx:pt idx="9180">21</cx:pt>
          <cx:pt idx="9181">57</cx:pt>
          <cx:pt idx="9182">80</cx:pt>
          <cx:pt idx="9183">33</cx:pt>
          <cx:pt idx="9184">70</cx:pt>
          <cx:pt idx="9185">59</cx:pt>
          <cx:pt idx="9186">36</cx:pt>
          <cx:pt idx="9187">78</cx:pt>
          <cx:pt idx="9188">78</cx:pt>
          <cx:pt idx="9189">20</cx:pt>
          <cx:pt idx="9190">47</cx:pt>
          <cx:pt idx="9191">29</cx:pt>
          <cx:pt idx="9192">44</cx:pt>
          <cx:pt idx="9193">26</cx:pt>
          <cx:pt idx="9194">48</cx:pt>
          <cx:pt idx="9195">61</cx:pt>
          <cx:pt idx="9196">45</cx:pt>
          <cx:pt idx="9197">55</cx:pt>
          <cx:pt idx="9198">44</cx:pt>
          <cx:pt idx="9199">29</cx:pt>
          <cx:pt idx="9200">45</cx:pt>
          <cx:pt idx="9201">36</cx:pt>
          <cx:pt idx="9202">53</cx:pt>
          <cx:pt idx="9203">42</cx:pt>
          <cx:pt idx="9204">59</cx:pt>
          <cx:pt idx="9205">20</cx:pt>
          <cx:pt idx="9206">74</cx:pt>
          <cx:pt idx="9207">43</cx:pt>
          <cx:pt idx="9208">63</cx:pt>
          <cx:pt idx="9209">36</cx:pt>
          <cx:pt idx="9210">30</cx:pt>
          <cx:pt idx="9211">50</cx:pt>
          <cx:pt idx="9212">64</cx:pt>
          <cx:pt idx="9213">44</cx:pt>
          <cx:pt idx="9214">46</cx:pt>
          <cx:pt idx="9215">44</cx:pt>
          <cx:pt idx="9216">76</cx:pt>
          <cx:pt idx="9217">39</cx:pt>
          <cx:pt idx="9218">42</cx:pt>
          <cx:pt idx="9219">60</cx:pt>
          <cx:pt idx="9220">26</cx:pt>
          <cx:pt idx="9221">25</cx:pt>
          <cx:pt idx="9222">26</cx:pt>
          <cx:pt idx="9223">48</cx:pt>
          <cx:pt idx="9224">84</cx:pt>
          <cx:pt idx="9225">72</cx:pt>
          <cx:pt idx="9226">82</cx:pt>
          <cx:pt idx="9227">59</cx:pt>
          <cx:pt idx="9228">63</cx:pt>
          <cx:pt idx="9229">40</cx:pt>
          <cx:pt idx="9230">49</cx:pt>
          <cx:pt idx="9231">35</cx:pt>
          <cx:pt idx="9232">50</cx:pt>
          <cx:pt idx="9233">29</cx:pt>
          <cx:pt idx="9234">50</cx:pt>
          <cx:pt idx="9235">84</cx:pt>
          <cx:pt idx="9236">35</cx:pt>
          <cx:pt idx="9237">52</cx:pt>
          <cx:pt idx="9238">43</cx:pt>
          <cx:pt idx="9239">24</cx:pt>
          <cx:pt idx="9240">60</cx:pt>
          <cx:pt idx="9241">23</cx:pt>
          <cx:pt idx="9242">16</cx:pt>
          <cx:pt idx="9243">66</cx:pt>
          <cx:pt idx="9244">48</cx:pt>
          <cx:pt idx="9245">52</cx:pt>
          <cx:pt idx="9246">57</cx:pt>
          <cx:pt idx="9247">48</cx:pt>
          <cx:pt idx="9248">33</cx:pt>
          <cx:pt idx="9249">77</cx:pt>
          <cx:pt idx="9250">19</cx:pt>
          <cx:pt idx="9251">61</cx:pt>
          <cx:pt idx="9252">67</cx:pt>
          <cx:pt idx="9253">16</cx:pt>
          <cx:pt idx="9254">81</cx:pt>
          <cx:pt idx="9255">51</cx:pt>
          <cx:pt idx="9256">33</cx:pt>
          <cx:pt idx="9257">78</cx:pt>
          <cx:pt idx="9258">55</cx:pt>
          <cx:pt idx="9259">31</cx:pt>
          <cx:pt idx="9260">22</cx:pt>
          <cx:pt idx="9261">62</cx:pt>
          <cx:pt idx="9262">53</cx:pt>
          <cx:pt idx="9263">58</cx:pt>
          <cx:pt idx="9264">63</cx:pt>
          <cx:pt idx="9265">64</cx:pt>
          <cx:pt idx="9266">74</cx:pt>
          <cx:pt idx="9267">65</cx:pt>
          <cx:pt idx="9268">58</cx:pt>
          <cx:pt idx="9269">58</cx:pt>
          <cx:pt idx="9270">64</cx:pt>
          <cx:pt idx="9271">49</cx:pt>
          <cx:pt idx="9272">66</cx:pt>
          <cx:pt idx="9273">84</cx:pt>
          <cx:pt idx="9274">73</cx:pt>
          <cx:pt idx="9275">58</cx:pt>
          <cx:pt idx="9276">31</cx:pt>
          <cx:pt idx="9277">66</cx:pt>
          <cx:pt idx="9278">37</cx:pt>
          <cx:pt idx="9279">52</cx:pt>
          <cx:pt idx="9280">52</cx:pt>
          <cx:pt idx="9281">76</cx:pt>
          <cx:pt idx="9282">76</cx:pt>
          <cx:pt idx="9283">72</cx:pt>
          <cx:pt idx="9284">58</cx:pt>
          <cx:pt idx="9285">55</cx:pt>
          <cx:pt idx="9286">50</cx:pt>
          <cx:pt idx="9287">57</cx:pt>
          <cx:pt idx="9288">53</cx:pt>
          <cx:pt idx="9289">34</cx:pt>
          <cx:pt idx="9290">53</cx:pt>
          <cx:pt idx="9291">41</cx:pt>
          <cx:pt idx="9292">27</cx:pt>
          <cx:pt idx="9293">75</cx:pt>
          <cx:pt idx="9294">78</cx:pt>
          <cx:pt idx="9295">72</cx:pt>
          <cx:pt idx="9296">38</cx:pt>
          <cx:pt idx="9297">42</cx:pt>
          <cx:pt idx="9298">18</cx:pt>
          <cx:pt idx="9299">61</cx:pt>
          <cx:pt idx="9300">27</cx:pt>
          <cx:pt idx="9301">91</cx:pt>
          <cx:pt idx="9302">81</cx:pt>
          <cx:pt idx="9303">69</cx:pt>
          <cx:pt idx="9304">58</cx:pt>
          <cx:pt idx="9305">70</cx:pt>
          <cx:pt idx="9306">63</cx:pt>
          <cx:pt idx="9307">65</cx:pt>
          <cx:pt idx="9308">72</cx:pt>
          <cx:pt idx="9309">39</cx:pt>
          <cx:pt idx="9310">57</cx:pt>
          <cx:pt idx="9311">79</cx:pt>
          <cx:pt idx="9312">47</cx:pt>
          <cx:pt idx="9313">67</cx:pt>
          <cx:pt idx="9314">16</cx:pt>
          <cx:pt idx="9315">45</cx:pt>
          <cx:pt idx="9316">71</cx:pt>
          <cx:pt idx="9317">70</cx:pt>
          <cx:pt idx="9318">29</cx:pt>
          <cx:pt idx="9319">36</cx:pt>
          <cx:pt idx="9320">29</cx:pt>
          <cx:pt idx="9321">62</cx:pt>
          <cx:pt idx="9322">30</cx:pt>
          <cx:pt idx="9323">31</cx:pt>
          <cx:pt idx="9324">61</cx:pt>
          <cx:pt idx="9325">32</cx:pt>
          <cx:pt idx="9326">52</cx:pt>
          <cx:pt idx="9327">20</cx:pt>
          <cx:pt idx="9328">46</cx:pt>
          <cx:pt idx="9329">54</cx:pt>
          <cx:pt idx="9330">49</cx:pt>
          <cx:pt idx="9331">32</cx:pt>
          <cx:pt idx="9332">63</cx:pt>
          <cx:pt idx="9333">53</cx:pt>
          <cx:pt idx="9334">61</cx:pt>
          <cx:pt idx="9335">26</cx:pt>
          <cx:pt idx="9336">32</cx:pt>
          <cx:pt idx="9337">52</cx:pt>
          <cx:pt idx="9338">38</cx:pt>
          <cx:pt idx="9339">54</cx:pt>
          <cx:pt idx="9340">32</cx:pt>
          <cx:pt idx="9341">58</cx:pt>
          <cx:pt idx="9342">73</cx:pt>
          <cx:pt idx="9343">75</cx:pt>
          <cx:pt idx="9344">38</cx:pt>
          <cx:pt idx="9345">67</cx:pt>
          <cx:pt idx="9346">54</cx:pt>
          <cx:pt idx="9347">58</cx:pt>
          <cx:pt idx="9348">79</cx:pt>
          <cx:pt idx="9349">63</cx:pt>
          <cx:pt idx="9350">54</cx:pt>
          <cx:pt idx="9351">63</cx:pt>
          <cx:pt idx="9352">46</cx:pt>
          <cx:pt idx="9353">43</cx:pt>
          <cx:pt idx="9354">53</cx:pt>
          <cx:pt idx="9355">15</cx:pt>
          <cx:pt idx="9356">65</cx:pt>
          <cx:pt idx="9357">68</cx:pt>
          <cx:pt idx="9358">51</cx:pt>
          <cx:pt idx="9359">40</cx:pt>
          <cx:pt idx="9360">78</cx:pt>
          <cx:pt idx="9361">42</cx:pt>
          <cx:pt idx="9362">69</cx:pt>
          <cx:pt idx="9363">17</cx:pt>
          <cx:pt idx="9364">49</cx:pt>
          <cx:pt idx="9365">61</cx:pt>
          <cx:pt idx="9366">61</cx:pt>
          <cx:pt idx="9367">62</cx:pt>
          <cx:pt idx="9368">64</cx:pt>
          <cx:pt idx="9369">26</cx:pt>
          <cx:pt idx="9370">38</cx:pt>
          <cx:pt idx="9371">66</cx:pt>
          <cx:pt idx="9372">58</cx:pt>
          <cx:pt idx="9373">90</cx:pt>
          <cx:pt idx="9374">52</cx:pt>
          <cx:pt idx="9375">34</cx:pt>
          <cx:pt idx="9376">64</cx:pt>
          <cx:pt idx="9377">48</cx:pt>
          <cx:pt idx="9378">94</cx:pt>
          <cx:pt idx="9379">37</cx:pt>
          <cx:pt idx="9380">64</cx:pt>
          <cx:pt idx="9381">73</cx:pt>
          <cx:pt idx="9382">60</cx:pt>
          <cx:pt idx="9383">68</cx:pt>
          <cx:pt idx="9384">86</cx:pt>
          <cx:pt idx="9385">29</cx:pt>
          <cx:pt idx="9386">48</cx:pt>
          <cx:pt idx="9387">80</cx:pt>
          <cx:pt idx="9388">62</cx:pt>
          <cx:pt idx="9389">63</cx:pt>
          <cx:pt idx="9390">67</cx:pt>
          <cx:pt idx="9391">50</cx:pt>
          <cx:pt idx="9392">77</cx:pt>
          <cx:pt idx="9393">19</cx:pt>
          <cx:pt idx="9394">85</cx:pt>
          <cx:pt idx="9395">55</cx:pt>
          <cx:pt idx="9396">36</cx:pt>
          <cx:pt idx="9397">33</cx:pt>
          <cx:pt idx="9398">54</cx:pt>
          <cx:pt idx="9399">61</cx:pt>
          <cx:pt idx="9400">83</cx:pt>
          <cx:pt idx="9401">29</cx:pt>
          <cx:pt idx="9402">45</cx:pt>
          <cx:pt idx="9403">29</cx:pt>
          <cx:pt idx="9404">56</cx:pt>
          <cx:pt idx="9405">50</cx:pt>
          <cx:pt idx="9406">28</cx:pt>
          <cx:pt idx="9407">57</cx:pt>
          <cx:pt idx="9408">19</cx:pt>
          <cx:pt idx="9409">37</cx:pt>
          <cx:pt idx="9410">76</cx:pt>
          <cx:pt idx="9411">38</cx:pt>
          <cx:pt idx="9412">54</cx:pt>
          <cx:pt idx="9413">79</cx:pt>
          <cx:pt idx="9414">76</cx:pt>
          <cx:pt idx="9415">29</cx:pt>
          <cx:pt idx="9416">55</cx:pt>
          <cx:pt idx="9417">25</cx:pt>
          <cx:pt idx="9418">65</cx:pt>
          <cx:pt idx="9419">66</cx:pt>
          <cx:pt idx="9420">15</cx:pt>
          <cx:pt idx="9421">80</cx:pt>
          <cx:pt idx="9422">54</cx:pt>
          <cx:pt idx="9423">59</cx:pt>
          <cx:pt idx="9424">63</cx:pt>
          <cx:pt idx="9425">39</cx:pt>
          <cx:pt idx="9426">16</cx:pt>
          <cx:pt idx="9427">62</cx:pt>
          <cx:pt idx="9428">35</cx:pt>
          <cx:pt idx="9429">66</cx:pt>
          <cx:pt idx="9430">42</cx:pt>
          <cx:pt idx="9431">61</cx:pt>
          <cx:pt idx="9432">49</cx:pt>
          <cx:pt idx="9433">71</cx:pt>
          <cx:pt idx="9434">68</cx:pt>
          <cx:pt idx="9435">64</cx:pt>
          <cx:pt idx="9436">50</cx:pt>
          <cx:pt idx="9437">57</cx:pt>
          <cx:pt idx="9438">53</cx:pt>
          <cx:pt idx="9439">31</cx:pt>
          <cx:pt idx="9440">61</cx:pt>
          <cx:pt idx="9441">50</cx:pt>
          <cx:pt idx="9442">48</cx:pt>
          <cx:pt idx="9443">47</cx:pt>
          <cx:pt idx="9444">62</cx:pt>
          <cx:pt idx="9445">70</cx:pt>
          <cx:pt idx="9446">69</cx:pt>
          <cx:pt idx="9447">51</cx:pt>
          <cx:pt idx="9448">54</cx:pt>
          <cx:pt idx="9449">55</cx:pt>
          <cx:pt idx="9450">51</cx:pt>
          <cx:pt idx="9451">20</cx:pt>
          <cx:pt idx="9452">61</cx:pt>
          <cx:pt idx="9453">75</cx:pt>
          <cx:pt idx="9454">51</cx:pt>
          <cx:pt idx="9455">64</cx:pt>
          <cx:pt idx="9456">35</cx:pt>
          <cx:pt idx="9457">45</cx:pt>
          <cx:pt idx="9458">50</cx:pt>
          <cx:pt idx="9459">63</cx:pt>
          <cx:pt idx="9460">58</cx:pt>
          <cx:pt idx="9461">60</cx:pt>
          <cx:pt idx="9462">62</cx:pt>
          <cx:pt idx="9463">67</cx:pt>
          <cx:pt idx="9464">39</cx:pt>
          <cx:pt idx="9465">75</cx:pt>
          <cx:pt idx="9466">18</cx:pt>
          <cx:pt idx="9467">74</cx:pt>
          <cx:pt idx="9468">76</cx:pt>
          <cx:pt idx="9469">73</cx:pt>
          <cx:pt idx="9470">72</cx:pt>
          <cx:pt idx="9471">53</cx:pt>
          <cx:pt idx="9472">64</cx:pt>
          <cx:pt idx="9473">62</cx:pt>
          <cx:pt idx="9474">53</cx:pt>
          <cx:pt idx="9475">50</cx:pt>
          <cx:pt idx="9476">59</cx:pt>
          <cx:pt idx="9477">23</cx:pt>
          <cx:pt idx="9478">17</cx:pt>
          <cx:pt idx="9479">74</cx:pt>
          <cx:pt idx="9480">61</cx:pt>
          <cx:pt idx="9481">16</cx:pt>
          <cx:pt idx="9482">71</cx:pt>
          <cx:pt idx="9483">49</cx:pt>
          <cx:pt idx="9484">56</cx:pt>
          <cx:pt idx="9485">53</cx:pt>
          <cx:pt idx="9486">39</cx:pt>
          <cx:pt idx="9487">92</cx:pt>
          <cx:pt idx="9488">30</cx:pt>
          <cx:pt idx="9489">62</cx:pt>
          <cx:pt idx="9490">48</cx:pt>
          <cx:pt idx="9491">48</cx:pt>
          <cx:pt idx="9492">36</cx:pt>
          <cx:pt idx="9493">75</cx:pt>
          <cx:pt idx="9494">74</cx:pt>
          <cx:pt idx="9495">35</cx:pt>
          <cx:pt idx="9496">46</cx:pt>
          <cx:pt idx="9497">28</cx:pt>
          <cx:pt idx="9498">58</cx:pt>
          <cx:pt idx="9499">77</cx:pt>
          <cx:pt idx="9500">55</cx:pt>
          <cx:pt idx="9501">78</cx:pt>
          <cx:pt idx="9502">60</cx:pt>
          <cx:pt idx="9503">59</cx:pt>
          <cx:pt idx="9504">66</cx:pt>
          <cx:pt idx="9505">36</cx:pt>
          <cx:pt idx="9506">79</cx:pt>
          <cx:pt idx="9507">76</cx:pt>
          <cx:pt idx="9508">61</cx:pt>
          <cx:pt idx="9509">37</cx:pt>
          <cx:pt idx="9510">40</cx:pt>
          <cx:pt idx="9511">19</cx:pt>
          <cx:pt idx="9512">74</cx:pt>
          <cx:pt idx="9513">58</cx:pt>
          <cx:pt idx="9514">47</cx:pt>
          <cx:pt idx="9515">62</cx:pt>
          <cx:pt idx="9516">78</cx:pt>
          <cx:pt idx="9517">38</cx:pt>
          <cx:pt idx="9518">53</cx:pt>
          <cx:pt idx="9519">30</cx:pt>
          <cx:pt idx="9520">48</cx:pt>
          <cx:pt idx="9521">38</cx:pt>
          <cx:pt idx="9522">20</cx:pt>
          <cx:pt idx="9523">76</cx:pt>
          <cx:pt idx="9524">55</cx:pt>
          <cx:pt idx="9525">19</cx:pt>
          <cx:pt idx="9526">57</cx:pt>
          <cx:pt idx="9527">33</cx:pt>
          <cx:pt idx="9528">43</cx:pt>
          <cx:pt idx="9529">81</cx:pt>
          <cx:pt idx="9530">74</cx:pt>
          <cx:pt idx="9531">89</cx:pt>
          <cx:pt idx="9532">77</cx:pt>
          <cx:pt idx="9533">39</cx:pt>
          <cx:pt idx="9534">64</cx:pt>
          <cx:pt idx="9535">72</cx:pt>
          <cx:pt idx="9536">50</cx:pt>
          <cx:pt idx="9537">24</cx:pt>
          <cx:pt idx="9538">43</cx:pt>
          <cx:pt idx="9539">46</cx:pt>
          <cx:pt idx="9540">66</cx:pt>
          <cx:pt idx="9541">37</cx:pt>
          <cx:pt idx="9542">28</cx:pt>
          <cx:pt idx="9543">21</cx:pt>
          <cx:pt idx="9544">36</cx:pt>
          <cx:pt idx="9545">29</cx:pt>
          <cx:pt idx="9546">59</cx:pt>
          <cx:pt idx="9547">59</cx:pt>
          <cx:pt idx="9548">63</cx:pt>
          <cx:pt idx="9549">77</cx:pt>
          <cx:pt idx="9550">72</cx:pt>
          <cx:pt idx="9551">72</cx:pt>
          <cx:pt idx="9552">48</cx:pt>
          <cx:pt idx="9553">60</cx:pt>
          <cx:pt idx="9554">28</cx:pt>
          <cx:pt idx="9555">54</cx:pt>
          <cx:pt idx="9556">50</cx:pt>
          <cx:pt idx="9557">71</cx:pt>
          <cx:pt idx="9558">63</cx:pt>
          <cx:pt idx="9559">17</cx:pt>
          <cx:pt idx="9560">67</cx:pt>
          <cx:pt idx="9561">42</cx:pt>
          <cx:pt idx="9562">30</cx:pt>
          <cx:pt idx="9563">28</cx:pt>
          <cx:pt idx="9564">29</cx:pt>
          <cx:pt idx="9565">68</cx:pt>
          <cx:pt idx="9566">28</cx:pt>
          <cx:pt idx="9567">17</cx:pt>
          <cx:pt idx="9568">56</cx:pt>
          <cx:pt idx="9569">67</cx:pt>
          <cx:pt idx="9570">18</cx:pt>
          <cx:pt idx="9571">53</cx:pt>
          <cx:pt idx="9572">32</cx:pt>
          <cx:pt idx="9573">77</cx:pt>
          <cx:pt idx="9574">81</cx:pt>
          <cx:pt idx="9575">78</cx:pt>
          <cx:pt idx="9576">64</cx:pt>
          <cx:pt idx="9577">67</cx:pt>
          <cx:pt idx="9578">66</cx:pt>
          <cx:pt idx="9579">88</cx:pt>
          <cx:pt idx="9580">42</cx:pt>
          <cx:pt idx="9581">36</cx:pt>
          <cx:pt idx="9582">63</cx:pt>
          <cx:pt idx="9583">51</cx:pt>
          <cx:pt idx="9584">52</cx:pt>
          <cx:pt idx="9585">61</cx:pt>
          <cx:pt idx="9586">46</cx:pt>
          <cx:pt idx="9587">71</cx:pt>
          <cx:pt idx="9588">73</cx:pt>
          <cx:pt idx="9589">78</cx:pt>
          <cx:pt idx="9590">57</cx:pt>
          <cx:pt idx="9591">82</cx:pt>
          <cx:pt idx="9592">39</cx:pt>
          <cx:pt idx="9593">49</cx:pt>
          <cx:pt idx="9594">32</cx:pt>
          <cx:pt idx="9595">44</cx:pt>
          <cx:pt idx="9596">18</cx:pt>
          <cx:pt idx="9597">68</cx:pt>
          <cx:pt idx="9598">63</cx:pt>
          <cx:pt idx="9599">34</cx:pt>
          <cx:pt idx="9600">48</cx:pt>
          <cx:pt idx="9601">79</cx:pt>
          <cx:pt idx="9602">48</cx:pt>
          <cx:pt idx="9603">23</cx:pt>
          <cx:pt idx="9604">39</cx:pt>
          <cx:pt idx="9605">41</cx:pt>
          <cx:pt idx="9606">76</cx:pt>
          <cx:pt idx="9607">43</cx:pt>
          <cx:pt idx="9608">27</cx:pt>
          <cx:pt idx="9609">68</cx:pt>
          <cx:pt idx="9610">30</cx:pt>
          <cx:pt idx="9611">72</cx:pt>
          <cx:pt idx="9612">22</cx:pt>
          <cx:pt idx="9613">35</cx:pt>
          <cx:pt idx="9614">46</cx:pt>
          <cx:pt idx="9615">27</cx:pt>
          <cx:pt idx="9616">33</cx:pt>
          <cx:pt idx="9617">61</cx:pt>
          <cx:pt idx="9618">76</cx:pt>
          <cx:pt idx="9619">58</cx:pt>
          <cx:pt idx="9620">26</cx:pt>
          <cx:pt idx="9621">58</cx:pt>
          <cx:pt idx="9622">53</cx:pt>
          <cx:pt idx="9623">26</cx:pt>
          <cx:pt idx="9624">61</cx:pt>
          <cx:pt idx="9625">48</cx:pt>
          <cx:pt idx="9626">24</cx:pt>
          <cx:pt idx="9627">51</cx:pt>
          <cx:pt idx="9628">19</cx:pt>
          <cx:pt idx="9629">51</cx:pt>
          <cx:pt idx="9630">50</cx:pt>
          <cx:pt idx="9631">51</cx:pt>
          <cx:pt idx="9632">73</cx:pt>
          <cx:pt idx="9633">19</cx:pt>
          <cx:pt idx="9634">16</cx:pt>
          <cx:pt idx="9635">80</cx:pt>
          <cx:pt idx="9636">48</cx:pt>
          <cx:pt idx="9637">68</cx:pt>
          <cx:pt idx="9638">42</cx:pt>
          <cx:pt idx="9639">46</cx:pt>
          <cx:pt idx="9640">65</cx:pt>
          <cx:pt idx="9641">74</cx:pt>
          <cx:pt idx="9642">52</cx:pt>
          <cx:pt idx="9643">72</cx:pt>
          <cx:pt idx="9644">50</cx:pt>
          <cx:pt idx="9645">56</cx:pt>
          <cx:pt idx="9646">39</cx:pt>
          <cx:pt idx="9647">67</cx:pt>
          <cx:pt idx="9648">62</cx:pt>
          <cx:pt idx="9649">37</cx:pt>
          <cx:pt idx="9650">57</cx:pt>
          <cx:pt idx="9651">36</cx:pt>
          <cx:pt idx="9652">79</cx:pt>
          <cx:pt idx="9653">39</cx:pt>
          <cx:pt idx="9654">65</cx:pt>
          <cx:pt idx="9655">54</cx:pt>
          <cx:pt idx="9656">48</cx:pt>
          <cx:pt idx="9657">63</cx:pt>
          <cx:pt idx="9658">61</cx:pt>
          <cx:pt idx="9659">49</cx:pt>
          <cx:pt idx="9660">57</cx:pt>
          <cx:pt idx="9661">67</cx:pt>
          <cx:pt idx="9662">37</cx:pt>
          <cx:pt idx="9663">47</cx:pt>
          <cx:pt idx="9664">65</cx:pt>
          <cx:pt idx="9665">77</cx:pt>
          <cx:pt idx="9666">16</cx:pt>
          <cx:pt idx="9667">27</cx:pt>
          <cx:pt idx="9668">62</cx:pt>
          <cx:pt idx="9669">62</cx:pt>
          <cx:pt idx="9670">66</cx:pt>
          <cx:pt idx="9671">69</cx:pt>
          <cx:pt idx="9672">45</cx:pt>
          <cx:pt idx="9673">60</cx:pt>
          <cx:pt idx="9674">63</cx:pt>
          <cx:pt idx="9675">66</cx:pt>
          <cx:pt idx="9676">37</cx:pt>
          <cx:pt idx="9677">60</cx:pt>
          <cx:pt idx="9678">48</cx:pt>
          <cx:pt idx="9679">21</cx:pt>
          <cx:pt idx="9680">16</cx:pt>
          <cx:pt idx="9681">23</cx:pt>
          <cx:pt idx="9682">46</cx:pt>
          <cx:pt idx="9683">61</cx:pt>
          <cx:pt idx="9684">60</cx:pt>
          <cx:pt idx="9685">82</cx:pt>
          <cx:pt idx="9686">83</cx:pt>
          <cx:pt idx="9687">22</cx:pt>
          <cx:pt idx="9688">35</cx:pt>
          <cx:pt idx="9689">52</cx:pt>
          <cx:pt idx="9690">68</cx:pt>
          <cx:pt idx="9691">79</cx:pt>
          <cx:pt idx="9692">76</cx:pt>
          <cx:pt idx="9693">46</cx:pt>
          <cx:pt idx="9694">50</cx:pt>
          <cx:pt idx="9695">66</cx:pt>
          <cx:pt idx="9696">66</cx:pt>
          <cx:pt idx="9697">23</cx:pt>
          <cx:pt idx="9698">71</cx:pt>
          <cx:pt idx="9699">51</cx:pt>
          <cx:pt idx="9700">16</cx:pt>
          <cx:pt idx="9701">36</cx:pt>
          <cx:pt idx="9702">76</cx:pt>
          <cx:pt idx="9703">66</cx:pt>
          <cx:pt idx="9704">68</cx:pt>
          <cx:pt idx="9705">36</cx:pt>
          <cx:pt idx="9706">33</cx:pt>
          <cx:pt idx="9707">72</cx:pt>
          <cx:pt idx="9708">82</cx:pt>
          <cx:pt idx="9709">59</cx:pt>
          <cx:pt idx="9710">67</cx:pt>
          <cx:pt idx="9711">55</cx:pt>
          <cx:pt idx="9712">35</cx:pt>
          <cx:pt idx="9713">57</cx:pt>
          <cx:pt idx="9714">48</cx:pt>
          <cx:pt idx="9715">41</cx:pt>
          <cx:pt idx="9716">79</cx:pt>
          <cx:pt idx="9717">22</cx:pt>
          <cx:pt idx="9718">54</cx:pt>
          <cx:pt idx="9719">41</cx:pt>
          <cx:pt idx="9720">68</cx:pt>
          <cx:pt idx="9721">73</cx:pt>
          <cx:pt idx="9722">57</cx:pt>
          <cx:pt idx="9723">55</cx:pt>
          <cx:pt idx="9724">44</cx:pt>
          <cx:pt idx="9725">46</cx:pt>
          <cx:pt idx="9726">65</cx:pt>
          <cx:pt idx="9727">53</cx:pt>
          <cx:pt idx="9728">47</cx:pt>
          <cx:pt idx="9729">66</cx:pt>
          <cx:pt idx="9730">63</cx:pt>
          <cx:pt idx="9731">34</cx:pt>
          <cx:pt idx="9732">53</cx:pt>
          <cx:pt idx="9733">34</cx:pt>
          <cx:pt idx="9734">20</cx:pt>
          <cx:pt idx="9735">24</cx:pt>
          <cx:pt idx="9736">43</cx:pt>
          <cx:pt idx="9737">77</cx:pt>
          <cx:pt idx="9738">41</cx:pt>
          <cx:pt idx="9739">64</cx:pt>
          <cx:pt idx="9740">31</cx:pt>
          <cx:pt idx="9741">84</cx:pt>
          <cx:pt idx="9742">68</cx:pt>
          <cx:pt idx="9743">52</cx:pt>
          <cx:pt idx="9744">64</cx:pt>
          <cx:pt idx="9745">71</cx:pt>
          <cx:pt idx="9746">35</cx:pt>
          <cx:pt idx="9747">38</cx:pt>
          <cx:pt idx="9748">51</cx:pt>
          <cx:pt idx="9749">35</cx:pt>
          <cx:pt idx="9750">29</cx:pt>
          <cx:pt idx="9751">45</cx:pt>
          <cx:pt idx="9752">65</cx:pt>
          <cx:pt idx="9753">22</cx:pt>
          <cx:pt idx="9754">50</cx:pt>
          <cx:pt idx="9755">47</cx:pt>
          <cx:pt idx="9756">31</cx:pt>
          <cx:pt idx="9757">65</cx:pt>
          <cx:pt idx="9758">66</cx:pt>
          <cx:pt idx="9759">25</cx:pt>
          <cx:pt idx="9760">18</cx:pt>
          <cx:pt idx="9761">82</cx:pt>
          <cx:pt idx="9762">53</cx:pt>
          <cx:pt idx="9763">54</cx:pt>
          <cx:pt idx="9764">61</cx:pt>
          <cx:pt idx="9765">65</cx:pt>
          <cx:pt idx="9766">67</cx:pt>
          <cx:pt idx="9767">50</cx:pt>
          <cx:pt idx="9768">62</cx:pt>
          <cx:pt idx="9769">38</cx:pt>
          <cx:pt idx="9770">17</cx:pt>
          <cx:pt idx="9771">67</cx:pt>
          <cx:pt idx="9772">71</cx:pt>
          <cx:pt idx="9773">72</cx:pt>
          <cx:pt idx="9774">47</cx:pt>
          <cx:pt idx="9775">57</cx:pt>
          <cx:pt idx="9776">31</cx:pt>
          <cx:pt idx="9777">67</cx:pt>
          <cx:pt idx="9778">36</cx:pt>
          <cx:pt idx="9779">72</cx:pt>
          <cx:pt idx="9780">56</cx:pt>
          <cx:pt idx="9781">24</cx:pt>
          <cx:pt idx="9782">58</cx:pt>
          <cx:pt idx="9783">31</cx:pt>
          <cx:pt idx="9784">49</cx:pt>
          <cx:pt idx="9785">29</cx:pt>
          <cx:pt idx="9786">52</cx:pt>
          <cx:pt idx="9787">53</cx:pt>
          <cx:pt idx="9788">19</cx:pt>
          <cx:pt idx="9789">44</cx:pt>
          <cx:pt idx="9790">38</cx:pt>
          <cx:pt idx="9791">55</cx:pt>
          <cx:pt idx="9792">31</cx:pt>
          <cx:pt idx="9793">68</cx:pt>
          <cx:pt idx="9794">78</cx:pt>
          <cx:pt idx="9795">40</cx:pt>
          <cx:pt idx="9796">59</cx:pt>
          <cx:pt idx="9797">17</cx:pt>
          <cx:pt idx="9798">52</cx:pt>
          <cx:pt idx="9799">16</cx:pt>
          <cx:pt idx="9800">58</cx:pt>
          <cx:pt idx="9801">80</cx:pt>
          <cx:pt idx="9802">36</cx:pt>
          <cx:pt idx="9803">19</cx:pt>
          <cx:pt idx="9804">59</cx:pt>
          <cx:pt idx="9805">56</cx:pt>
          <cx:pt idx="9806">20</cx:pt>
          <cx:pt idx="9807">23</cx:pt>
          <cx:pt idx="9808">36</cx:pt>
          <cx:pt idx="9809">33</cx:pt>
          <cx:pt idx="9810">27</cx:pt>
          <cx:pt idx="9811">24</cx:pt>
          <cx:pt idx="9812">64</cx:pt>
          <cx:pt idx="9813">89</cx:pt>
          <cx:pt idx="9814">51</cx:pt>
          <cx:pt idx="9815">77</cx:pt>
          <cx:pt idx="9816">59</cx:pt>
          <cx:pt idx="9817">64</cx:pt>
          <cx:pt idx="9818">53</cx:pt>
          <cx:pt idx="9819">67</cx:pt>
          <cx:pt idx="9820">46</cx:pt>
          <cx:pt idx="9821">55</cx:pt>
          <cx:pt idx="9822">38</cx:pt>
          <cx:pt idx="9823">33</cx:pt>
          <cx:pt idx="9824">56</cx:pt>
          <cx:pt idx="9825">70</cx:pt>
          <cx:pt idx="9826">30</cx:pt>
          <cx:pt idx="9827">53</cx:pt>
          <cx:pt idx="9828">63</cx:pt>
          <cx:pt idx="9829">26</cx:pt>
          <cx:pt idx="9830">60</cx:pt>
          <cx:pt idx="9831">71</cx:pt>
          <cx:pt idx="9832">55</cx:pt>
          <cx:pt idx="9833">41</cx:pt>
          <cx:pt idx="9834">48</cx:pt>
          <cx:pt idx="9835">57</cx:pt>
          <cx:pt idx="9836">50</cx:pt>
          <cx:pt idx="9837">59</cx:pt>
          <cx:pt idx="9838">35</cx:pt>
          <cx:pt idx="9839">86</cx:pt>
          <cx:pt idx="9840">79</cx:pt>
          <cx:pt idx="9841">69</cx:pt>
          <cx:pt idx="9842">78</cx:pt>
          <cx:pt idx="9843">39</cx:pt>
          <cx:pt idx="9844">62</cx:pt>
          <cx:pt idx="9845">35</cx:pt>
          <cx:pt idx="9846">60</cx:pt>
          <cx:pt idx="9847">76</cx:pt>
          <cx:pt idx="9848">65</cx:pt>
          <cx:pt idx="9849">51</cx:pt>
          <cx:pt idx="9850">49</cx:pt>
          <cx:pt idx="9851">54</cx:pt>
          <cx:pt idx="9852">50</cx:pt>
          <cx:pt idx="9853">52</cx:pt>
          <cx:pt idx="9854">59</cx:pt>
          <cx:pt idx="9855">77</cx:pt>
          <cx:pt idx="9856">51</cx:pt>
          <cx:pt idx="9857">59</cx:pt>
          <cx:pt idx="9858">17</cx:pt>
          <cx:pt idx="9859">60</cx:pt>
          <cx:pt idx="9860">66</cx:pt>
          <cx:pt idx="9861">54</cx:pt>
          <cx:pt idx="9862">28</cx:pt>
          <cx:pt idx="9863">52</cx:pt>
          <cx:pt idx="9864">65</cx:pt>
          <cx:pt idx="9865">64</cx:pt>
          <cx:pt idx="9866">35</cx:pt>
          <cx:pt idx="9867">47</cx:pt>
          <cx:pt idx="9868">64</cx:pt>
          <cx:pt idx="9869">62</cx:pt>
          <cx:pt idx="9870">40</cx:pt>
          <cx:pt idx="9871">61</cx:pt>
          <cx:pt idx="9872">56</cx:pt>
          <cx:pt idx="9873">21</cx:pt>
          <cx:pt idx="9874">82</cx:pt>
          <cx:pt idx="9875">61</cx:pt>
          <cx:pt idx="9876">19</cx:pt>
          <cx:pt idx="9877">46</cx:pt>
          <cx:pt idx="9878">53</cx:pt>
          <cx:pt idx="9879">50</cx:pt>
          <cx:pt idx="9880">75</cx:pt>
          <cx:pt idx="9881">74</cx:pt>
          <cx:pt idx="9882">45</cx:pt>
          <cx:pt idx="9883">76</cx:pt>
          <cx:pt idx="9884">42</cx:pt>
          <cx:pt idx="9885">51</cx:pt>
          <cx:pt idx="9886">59</cx:pt>
          <cx:pt idx="9887">34</cx:pt>
          <cx:pt idx="9888">49</cx:pt>
          <cx:pt idx="9889">47</cx:pt>
          <cx:pt idx="9890">56</cx:pt>
          <cx:pt idx="9891">34</cx:pt>
          <cx:pt idx="9892">78</cx:pt>
          <cx:pt idx="9893">19</cx:pt>
          <cx:pt idx="9894">28</cx:pt>
          <cx:pt idx="9895">60</cx:pt>
          <cx:pt idx="9896">34</cx:pt>
          <cx:pt idx="9897">25</cx:pt>
          <cx:pt idx="9898">49</cx:pt>
          <cx:pt idx="9899">77</cx:pt>
          <cx:pt idx="9900">78</cx:pt>
          <cx:pt idx="9901">75</cx:pt>
          <cx:pt idx="9902">40</cx:pt>
          <cx:pt idx="9903">79</cx:pt>
          <cx:pt idx="9904">37</cx:pt>
          <cx:pt idx="9905">18</cx:pt>
          <cx:pt idx="9906">69</cx:pt>
          <cx:pt idx="9907">28</cx:pt>
          <cx:pt idx="9908">48</cx:pt>
          <cx:pt idx="9909">29</cx:pt>
          <cx:pt idx="9910">40</cx:pt>
          <cx:pt idx="9911">26</cx:pt>
          <cx:pt idx="9912">54</cx:pt>
          <cx:pt idx="9913">52</cx:pt>
          <cx:pt idx="9914">75</cx:pt>
          <cx:pt idx="9915">40</cx:pt>
          <cx:pt idx="9916">64</cx:pt>
          <cx:pt idx="9917">78</cx:pt>
          <cx:pt idx="9918">80</cx:pt>
          <cx:pt idx="9919">52</cx:pt>
          <cx:pt idx="9920">23</cx:pt>
          <cx:pt idx="9921">44</cx:pt>
          <cx:pt idx="9922">33</cx:pt>
          <cx:pt idx="9923">29</cx:pt>
          <cx:pt idx="9924">16</cx:pt>
          <cx:pt idx="9925">22</cx:pt>
          <cx:pt idx="9926">38</cx:pt>
          <cx:pt idx="9927">70</cx:pt>
          <cx:pt idx="9928">26</cx:pt>
          <cx:pt idx="9929">72</cx:pt>
          <cx:pt idx="9930">50</cx:pt>
          <cx:pt idx="9931">55</cx:pt>
          <cx:pt idx="9932">39</cx:pt>
          <cx:pt idx="9933">73</cx:pt>
          <cx:pt idx="9934">51</cx:pt>
          <cx:pt idx="9935">58</cx:pt>
          <cx:pt idx="9936">58</cx:pt>
          <cx:pt idx="9937">20</cx:pt>
          <cx:pt idx="9938">37</cx:pt>
          <cx:pt idx="9939">38</cx:pt>
          <cx:pt idx="9940">48</cx:pt>
          <cx:pt idx="9941">79</cx:pt>
          <cx:pt idx="9942">40</cx:pt>
          <cx:pt idx="9943">18</cx:pt>
          <cx:pt idx="9944">38</cx:pt>
          <cx:pt idx="9945">30</cx:pt>
          <cx:pt idx="9946">43</cx:pt>
          <cx:pt idx="9947">22</cx:pt>
          <cx:pt idx="9948">69</cx:pt>
          <cx:pt idx="9949">38</cx:pt>
          <cx:pt idx="9950">64</cx:pt>
          <cx:pt idx="9951">72</cx:pt>
          <cx:pt idx="9952">35</cx:pt>
          <cx:pt idx="9953">78</cx:pt>
          <cx:pt idx="9954">40</cx:pt>
          <cx:pt idx="9955">43</cx:pt>
          <cx:pt idx="9956">17</cx:pt>
          <cx:pt idx="9957">62</cx:pt>
          <cx:pt idx="9958">72</cx:pt>
          <cx:pt idx="9959">81</cx:pt>
          <cx:pt idx="9960">29</cx:pt>
          <cx:pt idx="9961">46</cx:pt>
          <cx:pt idx="9962">58</cx:pt>
          <cx:pt idx="9963">36</cx:pt>
          <cx:pt idx="9964">43</cx:pt>
          <cx:pt idx="9965">58</cx:pt>
          <cx:pt idx="9966">67</cx:pt>
          <cx:pt idx="9967">74</cx:pt>
          <cx:pt idx="9968">55</cx:pt>
          <cx:pt idx="9969">35</cx:pt>
          <cx:pt idx="9970">46</cx:pt>
          <cx:pt idx="9971">66</cx:pt>
          <cx:pt idx="9972">45</cx:pt>
          <cx:pt idx="9973">64</cx:pt>
          <cx:pt idx="9974">22</cx:pt>
          <cx:pt idx="9975">27</cx:pt>
          <cx:pt idx="9976">54</cx:pt>
          <cx:pt idx="9977">24</cx:pt>
          <cx:pt idx="9978">37</cx:pt>
          <cx:pt idx="9979">76</cx:pt>
          <cx:pt idx="9980">29</cx:pt>
          <cx:pt idx="9981">54</cx:pt>
          <cx:pt idx="9982">17</cx:pt>
          <cx:pt idx="9983">62</cx:pt>
          <cx:pt idx="9984">62</cx:pt>
          <cx:pt idx="9985">22</cx:pt>
          <cx:pt idx="9986">51</cx:pt>
          <cx:pt idx="9987">28</cx:pt>
          <cx:pt idx="9988">24</cx:pt>
          <cx:pt idx="9989">52</cx:pt>
          <cx:pt idx="9990">34</cx:pt>
          <cx:pt idx="9991">54</cx:pt>
          <cx:pt idx="9992">51</cx:pt>
          <cx:pt idx="9993">69</cx:pt>
          <cx:pt idx="9994">77</cx:pt>
          <cx:pt idx="9995">65</cx:pt>
          <cx:pt idx="9996">47</cx:pt>
          <cx:pt idx="9997">26</cx:pt>
          <cx:pt idx="9998">58</cx:pt>
          <cx:pt idx="9999">58</cx:pt>
          <cx:pt idx="10000">17</cx:pt>
          <cx:pt idx="10001">33</cx:pt>
          <cx:pt idx="10002">55</cx:pt>
          <cx:pt idx="10003">56</cx:pt>
          <cx:pt idx="10004">77</cx:pt>
          <cx:pt idx="10005">17</cx:pt>
          <cx:pt idx="10006">29</cx:pt>
          <cx:pt idx="10007">72</cx:pt>
          <cx:pt idx="10008">18</cx:pt>
          <cx:pt idx="10009">50</cx:pt>
          <cx:pt idx="10010">47</cx:pt>
          <cx:pt idx="10011">34</cx:pt>
          <cx:pt idx="10012">87</cx:pt>
          <cx:pt idx="10013">77</cx:pt>
          <cx:pt idx="10014">66</cx:pt>
          <cx:pt idx="10015">56</cx:pt>
          <cx:pt idx="10016">66</cx:pt>
          <cx:pt idx="10017">30</cx:pt>
          <cx:pt idx="10018">49</cx:pt>
          <cx:pt idx="10019">61</cx:pt>
          <cx:pt idx="10020">59</cx:pt>
          <cx:pt idx="10021">55</cx:pt>
          <cx:pt idx="10022">70</cx:pt>
          <cx:pt idx="10023">71</cx:pt>
          <cx:pt idx="10024">80</cx:pt>
          <cx:pt idx="10025">25</cx:pt>
          <cx:pt idx="10026">19</cx:pt>
          <cx:pt idx="10027">16</cx:pt>
          <cx:pt idx="10028">37</cx:pt>
          <cx:pt idx="10029">70</cx:pt>
          <cx:pt idx="10030">57</cx:pt>
          <cx:pt idx="10031">67</cx:pt>
          <cx:pt idx="10032">34</cx:pt>
          <cx:pt idx="10033">38</cx:pt>
          <cx:pt idx="10034">23</cx:pt>
          <cx:pt idx="10035">27</cx:pt>
          <cx:pt idx="10036">16</cx:pt>
          <cx:pt idx="10037">55</cx:pt>
          <cx:pt idx="10038">43</cx:pt>
          <cx:pt idx="10039">15</cx:pt>
          <cx:pt idx="10040">21</cx:pt>
          <cx:pt idx="10041">38</cx:pt>
          <cx:pt idx="10042">74</cx:pt>
          <cx:pt idx="10043">24</cx:pt>
          <cx:pt idx="10044">47</cx:pt>
          <cx:pt idx="10045">26</cx:pt>
          <cx:pt idx="10046">61</cx:pt>
          <cx:pt idx="10047">25</cx:pt>
          <cx:pt idx="10048">35</cx:pt>
          <cx:pt idx="10049">54</cx:pt>
          <cx:pt idx="10050">55</cx:pt>
          <cx:pt idx="10051">25</cx:pt>
          <cx:pt idx="10052">34</cx:pt>
          <cx:pt idx="10053">56</cx:pt>
          <cx:pt idx="10054">47</cx:pt>
          <cx:pt idx="10055">21</cx:pt>
          <cx:pt idx="10056">15</cx:pt>
          <cx:pt idx="10057">37</cx:pt>
          <cx:pt idx="10058">59</cx:pt>
          <cx:pt idx="10059">40</cx:pt>
          <cx:pt idx="10060">53</cx:pt>
          <cx:pt idx="10061">30</cx:pt>
          <cx:pt idx="10062">76</cx:pt>
          <cx:pt idx="10063">32</cx:pt>
          <cx:pt idx="10064">61</cx:pt>
          <cx:pt idx="10065">29</cx:pt>
          <cx:pt idx="10066">67</cx:pt>
          <cx:pt idx="10067">54</cx:pt>
          <cx:pt idx="10068">73</cx:pt>
          <cx:pt idx="10069">25</cx:pt>
          <cx:pt idx="10070">53</cx:pt>
          <cx:pt idx="10071">69</cx:pt>
          <cx:pt idx="10072">38</cx:pt>
          <cx:pt idx="10073">15</cx:pt>
          <cx:pt idx="10074">68</cx:pt>
          <cx:pt idx="10075">45</cx:pt>
          <cx:pt idx="10076">44</cx:pt>
          <cx:pt idx="10077">78</cx:pt>
          <cx:pt idx="10078">34</cx:pt>
          <cx:pt idx="10079">38</cx:pt>
          <cx:pt idx="10080">51</cx:pt>
          <cx:pt idx="10081">19</cx:pt>
          <cx:pt idx="10082">47</cx:pt>
          <cx:pt idx="10083">54</cx:pt>
          <cx:pt idx="10084">68</cx:pt>
          <cx:pt idx="10085">62</cx:pt>
          <cx:pt idx="10086">54</cx:pt>
          <cx:pt idx="10087">62</cx:pt>
          <cx:pt idx="10088">74</cx:pt>
          <cx:pt idx="10089">33</cx:pt>
          <cx:pt idx="10090">58</cx:pt>
          <cx:pt idx="10091">79</cx:pt>
          <cx:pt idx="10092">21</cx:pt>
          <cx:pt idx="10093">57</cx:pt>
          <cx:pt idx="10094">28</cx:pt>
          <cx:pt idx="10095">70</cx:pt>
          <cx:pt idx="10096">59</cx:pt>
          <cx:pt idx="10097">47</cx:pt>
          <cx:pt idx="10098">22</cx:pt>
          <cx:pt idx="10099">25</cx:pt>
          <cx:pt idx="10100">70</cx:pt>
          <cx:pt idx="10101">21</cx:pt>
          <cx:pt idx="10102">69</cx:pt>
          <cx:pt idx="10103">22</cx:pt>
          <cx:pt idx="10104">59</cx:pt>
          <cx:pt idx="10105">18</cx:pt>
          <cx:pt idx="10106">55</cx:pt>
          <cx:pt idx="10107">63</cx:pt>
          <cx:pt idx="10108">56</cx:pt>
          <cx:pt idx="10109">73</cx:pt>
          <cx:pt idx="10110">66</cx:pt>
          <cx:pt idx="10111">65</cx:pt>
          <cx:pt idx="10112">43</cx:pt>
          <cx:pt idx="10113">49</cx:pt>
          <cx:pt idx="10114">29</cx:pt>
          <cx:pt idx="10115">74</cx:pt>
          <cx:pt idx="10116">23</cx:pt>
          <cx:pt idx="10117">67</cx:pt>
          <cx:pt idx="10118">58</cx:pt>
          <cx:pt idx="10119">30</cx:pt>
          <cx:pt idx="10120">22</cx:pt>
          <cx:pt idx="10121">58</cx:pt>
          <cx:pt idx="10122">67</cx:pt>
          <cx:pt idx="10123">17</cx:pt>
          <cx:pt idx="10124">85</cx:pt>
          <cx:pt idx="10125">19</cx:pt>
          <cx:pt idx="10126">61</cx:pt>
          <cx:pt idx="10127">68</cx:pt>
          <cx:pt idx="10128">65</cx:pt>
          <cx:pt idx="10129">35</cx:pt>
          <cx:pt idx="10130">49</cx:pt>
          <cx:pt idx="10131">48</cx:pt>
          <cx:pt idx="10132">66</cx:pt>
          <cx:pt idx="10133">64</cx:pt>
          <cx:pt idx="10134">59</cx:pt>
          <cx:pt idx="10135">16</cx:pt>
          <cx:pt idx="10136">52</cx:pt>
          <cx:pt idx="10137">73</cx:pt>
          <cx:pt idx="10138">43</cx:pt>
          <cx:pt idx="10139">46</cx:pt>
          <cx:pt idx="10140">63</cx:pt>
          <cx:pt idx="10141">72</cx:pt>
          <cx:pt idx="10142">16</cx:pt>
          <cx:pt idx="10143">52</cx:pt>
          <cx:pt idx="10144">49</cx:pt>
          <cx:pt idx="10145">20</cx:pt>
          <cx:pt idx="10146">62</cx:pt>
          <cx:pt idx="10147">61</cx:pt>
          <cx:pt idx="10148">76</cx:pt>
          <cx:pt idx="10149">17</cx:pt>
          <cx:pt idx="10150">41</cx:pt>
          <cx:pt idx="10151">75</cx:pt>
          <cx:pt idx="10152">67</cx:pt>
          <cx:pt idx="10153">49</cx:pt>
          <cx:pt idx="10154">60</cx:pt>
          <cx:pt idx="10155">51</cx:pt>
          <cx:pt idx="10156">46</cx:pt>
          <cx:pt idx="10157">23</cx:pt>
          <cx:pt idx="10158">56</cx:pt>
          <cx:pt idx="10159">51</cx:pt>
          <cx:pt idx="10160">54</cx:pt>
          <cx:pt idx="10161">64</cx:pt>
          <cx:pt idx="10162">34</cx:pt>
          <cx:pt idx="10163">43</cx:pt>
          <cx:pt idx="10164">53</cx:pt>
          <cx:pt idx="10165">52</cx:pt>
          <cx:pt idx="10166">71</cx:pt>
          <cx:pt idx="10167">18</cx:pt>
          <cx:pt idx="10168">24</cx:pt>
          <cx:pt idx="10169">22</cx:pt>
          <cx:pt idx="10170">69</cx:pt>
          <cx:pt idx="10171">54</cx:pt>
          <cx:pt idx="10172">20</cx:pt>
          <cx:pt idx="10173">27</cx:pt>
          <cx:pt idx="10174">48</cx:pt>
          <cx:pt idx="10175">76</cx:pt>
          <cx:pt idx="10176">38</cx:pt>
          <cx:pt idx="10177">60</cx:pt>
          <cx:pt idx="10178">52</cx:pt>
          <cx:pt idx="10179">66</cx:pt>
          <cx:pt idx="10180">31</cx:pt>
          <cx:pt idx="10181">67</cx:pt>
          <cx:pt idx="10182">53</cx:pt>
          <cx:pt idx="10183">16</cx:pt>
          <cx:pt idx="10184">62</cx:pt>
          <cx:pt idx="10185">62</cx:pt>
          <cx:pt idx="10186">50</cx:pt>
          <cx:pt idx="10187">57</cx:pt>
          <cx:pt idx="10188">31</cx:pt>
          <cx:pt idx="10189">60</cx:pt>
          <cx:pt idx="10190">42</cx:pt>
          <cx:pt idx="10191">64</cx:pt>
          <cx:pt idx="10192">75</cx:pt>
          <cx:pt idx="10193">19</cx:pt>
          <cx:pt idx="10194">78</cx:pt>
          <cx:pt idx="10195">50</cx:pt>
          <cx:pt idx="10196">56</cx:pt>
          <cx:pt idx="10197">50</cx:pt>
          <cx:pt idx="10198">58</cx:pt>
          <cx:pt idx="10199">39</cx:pt>
          <cx:pt idx="10200">31</cx:pt>
          <cx:pt idx="10201">61</cx:pt>
          <cx:pt idx="10202">26</cx:pt>
          <cx:pt idx="10203">64</cx:pt>
          <cx:pt idx="10204">33</cx:pt>
          <cx:pt idx="10205">22</cx:pt>
          <cx:pt idx="10206">50</cx:pt>
          <cx:pt idx="10207">31</cx:pt>
          <cx:pt idx="10208">80</cx:pt>
          <cx:pt idx="10209">19</cx:pt>
          <cx:pt idx="10210">35</cx:pt>
          <cx:pt idx="10211">61</cx:pt>
          <cx:pt idx="10212">49</cx:pt>
          <cx:pt idx="10213">42</cx:pt>
          <cx:pt idx="10214">33</cx:pt>
          <cx:pt idx="10215">74</cx:pt>
          <cx:pt idx="10216">52</cx:pt>
          <cx:pt idx="10217">54</cx:pt>
          <cx:pt idx="10218">72</cx:pt>
          <cx:pt idx="10219">46</cx:pt>
          <cx:pt idx="10220">63</cx:pt>
          <cx:pt idx="10221">37</cx:pt>
          <cx:pt idx="10222">69</cx:pt>
          <cx:pt idx="10223">53</cx:pt>
          <cx:pt idx="10224">55</cx:pt>
          <cx:pt idx="10225">41</cx:pt>
          <cx:pt idx="10226">31</cx:pt>
          <cx:pt idx="10227">38</cx:pt>
          <cx:pt idx="10228">54</cx:pt>
          <cx:pt idx="10229">80</cx:pt>
          <cx:pt idx="10230">35</cx:pt>
          <cx:pt idx="10231">82</cx:pt>
          <cx:pt idx="10232">33</cx:pt>
          <cx:pt idx="10233">51</cx:pt>
          <cx:pt idx="10234">69</cx:pt>
          <cx:pt idx="10235">63</cx:pt>
          <cx:pt idx="10236">66</cx:pt>
          <cx:pt idx="10237">57</cx:pt>
          <cx:pt idx="10238">69</cx:pt>
          <cx:pt idx="10239">60</cx:pt>
          <cx:pt idx="10240">52</cx:pt>
          <cx:pt idx="10241">30</cx:pt>
          <cx:pt idx="10242">69</cx:pt>
          <cx:pt idx="10243">43</cx:pt>
          <cx:pt idx="10244">57</cx:pt>
          <cx:pt idx="10245">78</cx:pt>
          <cx:pt idx="10246">60</cx:pt>
          <cx:pt idx="10247">41</cx:pt>
          <cx:pt idx="10248">56</cx:pt>
          <cx:pt idx="10249">23</cx:pt>
          <cx:pt idx="10250">52</cx:pt>
          <cx:pt idx="10251">17</cx:pt>
          <cx:pt idx="10252">29</cx:pt>
          <cx:pt idx="10253">85</cx:pt>
          <cx:pt idx="10254">71</cx:pt>
          <cx:pt idx="10255">42</cx:pt>
          <cx:pt idx="10256">41</cx:pt>
          <cx:pt idx="10257">23</cx:pt>
          <cx:pt idx="10258">76</cx:pt>
          <cx:pt idx="10259">19</cx:pt>
          <cx:pt idx="10260">70</cx:pt>
          <cx:pt idx="10261">50</cx:pt>
          <cx:pt idx="10262">32</cx:pt>
          <cx:pt idx="10263">79</cx:pt>
          <cx:pt idx="10264">29</cx:pt>
          <cx:pt idx="10265">63</cx:pt>
          <cx:pt idx="10266">80</cx:pt>
          <cx:pt idx="10267">37</cx:pt>
          <cx:pt idx="10268">63</cx:pt>
          <cx:pt idx="10269">63</cx:pt>
          <cx:pt idx="10270">46</cx:pt>
          <cx:pt idx="10271">59</cx:pt>
          <cx:pt idx="10272">57</cx:pt>
          <cx:pt idx="10273">79</cx:pt>
          <cx:pt idx="10274">56</cx:pt>
          <cx:pt idx="10275">55</cx:pt>
          <cx:pt idx="10276">41</cx:pt>
          <cx:pt idx="10277">61</cx:pt>
          <cx:pt idx="10278">39</cx:pt>
          <cx:pt idx="10279">64</cx:pt>
          <cx:pt idx="10280">31</cx:pt>
          <cx:pt idx="10281">76</cx:pt>
          <cx:pt idx="10282">43</cx:pt>
          <cx:pt idx="10283">39</cx:pt>
          <cx:pt idx="10284">65</cx:pt>
          <cx:pt idx="10285">80</cx:pt>
          <cx:pt idx="10286">35</cx:pt>
          <cx:pt idx="10287">52</cx:pt>
          <cx:pt idx="10288">51</cx:pt>
          <cx:pt idx="10289">57</cx:pt>
          <cx:pt idx="10290">71</cx:pt>
          <cx:pt idx="10291">42</cx:pt>
          <cx:pt idx="10292">53</cx:pt>
          <cx:pt idx="10293">40</cx:pt>
          <cx:pt idx="10294">75</cx:pt>
          <cx:pt idx="10295">54</cx:pt>
          <cx:pt idx="10296">53</cx:pt>
          <cx:pt idx="10297">50</cx:pt>
          <cx:pt idx="10298">16</cx:pt>
          <cx:pt idx="10299">32</cx:pt>
          <cx:pt idx="10300">55</cx:pt>
          <cx:pt idx="10301">84</cx:pt>
          <cx:pt idx="10302">19</cx:pt>
          <cx:pt idx="10303">68</cx:pt>
          <cx:pt idx="10304">55</cx:pt>
          <cx:pt idx="10305">64</cx:pt>
          <cx:pt idx="10306">62</cx:pt>
          <cx:pt idx="10307">68</cx:pt>
          <cx:pt idx="10308">52</cx:pt>
          <cx:pt idx="10309">60</cx:pt>
          <cx:pt idx="10310">75</cx:pt>
          <cx:pt idx="10311">63</cx:pt>
          <cx:pt idx="10312">41</cx:pt>
          <cx:pt idx="10313">57</cx:pt>
          <cx:pt idx="10314">81</cx:pt>
          <cx:pt idx="10315">60</cx:pt>
          <cx:pt idx="10316">49</cx:pt>
          <cx:pt idx="10317">46</cx:pt>
          <cx:pt idx="10318">39</cx:pt>
          <cx:pt idx="10319">70</cx:pt>
          <cx:pt idx="10320">23</cx:pt>
          <cx:pt idx="10321">48</cx:pt>
          <cx:pt idx="10322">50</cx:pt>
          <cx:pt idx="10323">67</cx:pt>
          <cx:pt idx="10324">84</cx:pt>
          <cx:pt idx="10325">42</cx:pt>
          <cx:pt idx="10326">48</cx:pt>
          <cx:pt idx="10327">32</cx:pt>
          <cx:pt idx="10328">21</cx:pt>
          <cx:pt idx="10329">21</cx:pt>
          <cx:pt idx="10330">77</cx:pt>
          <cx:pt idx="10331">38</cx:pt>
          <cx:pt idx="10332">55</cx:pt>
          <cx:pt idx="10333">40</cx:pt>
          <cx:pt idx="10334">42</cx:pt>
          <cx:pt idx="10335">61</cx:pt>
          <cx:pt idx="10336">21</cx:pt>
          <cx:pt idx="10337">46</cx:pt>
          <cx:pt idx="10338">21</cx:pt>
          <cx:pt idx="10339">38</cx:pt>
          <cx:pt idx="10340">49</cx:pt>
          <cx:pt idx="10341">50</cx:pt>
          <cx:pt idx="10342">39</cx:pt>
          <cx:pt idx="10343">51</cx:pt>
          <cx:pt idx="10344">30</cx:pt>
          <cx:pt idx="10345">78</cx:pt>
          <cx:pt idx="10346">60</cx:pt>
          <cx:pt idx="10347">42</cx:pt>
          <cx:pt idx="10348">38</cx:pt>
          <cx:pt idx="10349">21</cx:pt>
          <cx:pt idx="10350">65</cx:pt>
          <cx:pt idx="10351">61</cx:pt>
          <cx:pt idx="10352">26</cx:pt>
          <cx:pt idx="10353">65</cx:pt>
          <cx:pt idx="10354">64</cx:pt>
          <cx:pt idx="10355">51</cx:pt>
          <cx:pt idx="10356">37</cx:pt>
          <cx:pt idx="10357">21</cx:pt>
          <cx:pt idx="10358">23</cx:pt>
          <cx:pt idx="10359">59</cx:pt>
          <cx:pt idx="10360">63</cx:pt>
          <cx:pt idx="10361">50</cx:pt>
          <cx:pt idx="10362">30</cx:pt>
          <cx:pt idx="10363">43</cx:pt>
          <cx:pt idx="10364">61</cx:pt>
          <cx:pt idx="10365">49</cx:pt>
          <cx:pt idx="10366">22</cx:pt>
          <cx:pt idx="10367">21</cx:pt>
          <cx:pt idx="10368">70</cx:pt>
          <cx:pt idx="10369">22</cx:pt>
          <cx:pt idx="10370">54</cx:pt>
          <cx:pt idx="10371">68</cx:pt>
          <cx:pt idx="10372">57</cx:pt>
          <cx:pt idx="10373">66</cx:pt>
          <cx:pt idx="10374">27</cx:pt>
          <cx:pt idx="10375">65</cx:pt>
          <cx:pt idx="10376">29</cx:pt>
          <cx:pt idx="10377">49</cx:pt>
          <cx:pt idx="10378">35</cx:pt>
          <cx:pt idx="10379">58</cx:pt>
          <cx:pt idx="10380">21</cx:pt>
          <cx:pt idx="10381">44</cx:pt>
          <cx:pt idx="10382">26</cx:pt>
          <cx:pt idx="10383">35</cx:pt>
          <cx:pt idx="10384">51</cx:pt>
          <cx:pt idx="10385">67</cx:pt>
          <cx:pt idx="10386">65</cx:pt>
          <cx:pt idx="10387">50</cx:pt>
          <cx:pt idx="10388">59</cx:pt>
          <cx:pt idx="10389">70</cx:pt>
          <cx:pt idx="10390">86</cx:pt>
          <cx:pt idx="10391">69</cx:pt>
          <cx:pt idx="10392">38</cx:pt>
          <cx:pt idx="10393">63</cx:pt>
          <cx:pt idx="10394">70</cx:pt>
          <cx:pt idx="10395">73</cx:pt>
          <cx:pt idx="10396">68</cx:pt>
          <cx:pt idx="10397">35</cx:pt>
          <cx:pt idx="10398">68</cx:pt>
          <cx:pt idx="10399">30</cx:pt>
          <cx:pt idx="10400">82</cx:pt>
          <cx:pt idx="10401">31</cx:pt>
          <cx:pt idx="10402">28</cx:pt>
          <cx:pt idx="10403">40</cx:pt>
          <cx:pt idx="10404">83</cx:pt>
          <cx:pt idx="10405">39</cx:pt>
          <cx:pt idx="10406">85</cx:pt>
          <cx:pt idx="10407">61</cx:pt>
          <cx:pt idx="10408">56</cx:pt>
          <cx:pt idx="10409">32</cx:pt>
          <cx:pt idx="10410">41</cx:pt>
          <cx:pt idx="10411">59</cx:pt>
          <cx:pt idx="10412">72</cx:pt>
          <cx:pt idx="10413">34</cx:pt>
          <cx:pt idx="10414">71</cx:pt>
          <cx:pt idx="10415">58</cx:pt>
          <cx:pt idx="10416">41</cx:pt>
          <cx:pt idx="10417">47</cx:pt>
          <cx:pt idx="10418">76</cx:pt>
          <cx:pt idx="10419">15</cx:pt>
          <cx:pt idx="10420">44</cx:pt>
          <cx:pt idx="10421">32</cx:pt>
          <cx:pt idx="10422">32</cx:pt>
          <cx:pt idx="10423">68</cx:pt>
          <cx:pt idx="10424">61</cx:pt>
          <cx:pt idx="10425">79</cx:pt>
          <cx:pt idx="10426">17</cx:pt>
          <cx:pt idx="10427">40</cx:pt>
          <cx:pt idx="10428">20</cx:pt>
          <cx:pt idx="10429">37</cx:pt>
          <cx:pt idx="10430">80</cx:pt>
          <cx:pt idx="10431">51</cx:pt>
          <cx:pt idx="10432">75</cx:pt>
          <cx:pt idx="10433">20</cx:pt>
          <cx:pt idx="10434">76</cx:pt>
          <cx:pt idx="10435">16</cx:pt>
          <cx:pt idx="10436">69</cx:pt>
          <cx:pt idx="10437">17</cx:pt>
          <cx:pt idx="10438">52</cx:pt>
          <cx:pt idx="10439">60</cx:pt>
          <cx:pt idx="10440">65</cx:pt>
          <cx:pt idx="10441">32</cx:pt>
          <cx:pt idx="10442">17</cx:pt>
          <cx:pt idx="10443">32</cx:pt>
          <cx:pt idx="10444">43</cx:pt>
          <cx:pt idx="10445">53</cx:pt>
          <cx:pt idx="10446">50</cx:pt>
          <cx:pt idx="10447">28</cx:pt>
          <cx:pt idx="10448">36</cx:pt>
          <cx:pt idx="10449">48</cx:pt>
          <cx:pt idx="10450">30</cx:pt>
          <cx:pt idx="10451">67</cx:pt>
          <cx:pt idx="10452">39</cx:pt>
          <cx:pt idx="10453">32</cx:pt>
          <cx:pt idx="10454">61</cx:pt>
          <cx:pt idx="10455">46</cx:pt>
          <cx:pt idx="10456">55</cx:pt>
          <cx:pt idx="10457">26</cx:pt>
          <cx:pt idx="10458">37</cx:pt>
          <cx:pt idx="10459">18</cx:pt>
          <cx:pt idx="10460">75</cx:pt>
          <cx:pt idx="10461">28</cx:pt>
          <cx:pt idx="10462">24</cx:pt>
          <cx:pt idx="10463">29</cx:pt>
          <cx:pt idx="10464">69</cx:pt>
          <cx:pt idx="10465">29</cx:pt>
          <cx:pt idx="10466">75</cx:pt>
          <cx:pt idx="10467">57</cx:pt>
          <cx:pt idx="10468">31</cx:pt>
          <cx:pt idx="10469">59</cx:pt>
          <cx:pt idx="10470">30</cx:pt>
          <cx:pt idx="10471">69</cx:pt>
          <cx:pt idx="10472">34</cx:pt>
          <cx:pt idx="10473">49</cx:pt>
          <cx:pt idx="10474">27</cx:pt>
          <cx:pt idx="10475">57</cx:pt>
          <cx:pt idx="10476">48</cx:pt>
          <cx:pt idx="10477">66</cx:pt>
          <cx:pt idx="10478">26</cx:pt>
          <cx:pt idx="10479">65</cx:pt>
          <cx:pt idx="10480">40</cx:pt>
          <cx:pt idx="10481">26</cx:pt>
          <cx:pt idx="10482">33</cx:pt>
          <cx:pt idx="10483">69</cx:pt>
          <cx:pt idx="10484">42</cx:pt>
          <cx:pt idx="10485">46</cx:pt>
          <cx:pt idx="10486">34</cx:pt>
          <cx:pt idx="10487">67</cx:pt>
          <cx:pt idx="10488">59</cx:pt>
          <cx:pt idx="10489">76</cx:pt>
          <cx:pt idx="10490">26</cx:pt>
          <cx:pt idx="10491">23</cx:pt>
          <cx:pt idx="10492">60</cx:pt>
          <cx:pt idx="10493">69</cx:pt>
          <cx:pt idx="10494">68</cx:pt>
          <cx:pt idx="10495">37</cx:pt>
          <cx:pt idx="10496">21</cx:pt>
          <cx:pt idx="10497">18</cx:pt>
          <cx:pt idx="10498">52</cx:pt>
          <cx:pt idx="10499">78</cx:pt>
          <cx:pt idx="10500">52</cx:pt>
          <cx:pt idx="10501">22</cx:pt>
          <cx:pt idx="10502">30</cx:pt>
          <cx:pt idx="10503">40</cx:pt>
          <cx:pt idx="10504">73</cx:pt>
          <cx:pt idx="10505">45</cx:pt>
          <cx:pt idx="10506">54</cx:pt>
          <cx:pt idx="10507">60</cx:pt>
          <cx:pt idx="10508">66</cx:pt>
          <cx:pt idx="10509">41</cx:pt>
          <cx:pt idx="10510">78</cx:pt>
          <cx:pt idx="10511">69</cx:pt>
          <cx:pt idx="10512">33</cx:pt>
          <cx:pt idx="10513">86</cx:pt>
          <cx:pt idx="10514">53</cx:pt>
          <cx:pt idx="10515">44</cx:pt>
          <cx:pt idx="10516">30</cx:pt>
          <cx:pt idx="10517">80</cx:pt>
          <cx:pt idx="10518">34</cx:pt>
          <cx:pt idx="10519">84</cx:pt>
          <cx:pt idx="10520">71</cx:pt>
          <cx:pt idx="10521">48</cx:pt>
          <cx:pt idx="10522">53</cx:pt>
          <cx:pt idx="10523">18</cx:pt>
          <cx:pt idx="10524">39</cx:pt>
          <cx:pt idx="10525">21</cx:pt>
          <cx:pt idx="10526">43</cx:pt>
          <cx:pt idx="10527">71</cx:pt>
          <cx:pt idx="10528">73</cx:pt>
          <cx:pt idx="10529">60</cx:pt>
          <cx:pt idx="10530">51</cx:pt>
          <cx:pt idx="10531">32</cx:pt>
          <cx:pt idx="10532">80</cx:pt>
          <cx:pt idx="10533">80</cx:pt>
          <cx:pt idx="10534">64</cx:pt>
          <cx:pt idx="10535">56</cx:pt>
          <cx:pt idx="10536">80</cx:pt>
          <cx:pt idx="10537">70</cx:pt>
          <cx:pt idx="10538">41</cx:pt>
          <cx:pt idx="10539">81</cx:pt>
          <cx:pt idx="10540">57</cx:pt>
          <cx:pt idx="10541">79</cx:pt>
          <cx:pt idx="10542">38</cx:pt>
          <cx:pt idx="10543">24</cx:pt>
          <cx:pt idx="10544">56</cx:pt>
          <cx:pt idx="10545">79</cx:pt>
          <cx:pt idx="10546">75</cx:pt>
          <cx:pt idx="10547">44</cx:pt>
          <cx:pt idx="10548">25</cx:pt>
          <cx:pt idx="10549">81</cx:pt>
          <cx:pt idx="10550">63</cx:pt>
          <cx:pt idx="10551">65</cx:pt>
          <cx:pt idx="10552">52</cx:pt>
          <cx:pt idx="10553">56</cx:pt>
          <cx:pt idx="10554">56</cx:pt>
          <cx:pt idx="10555">85</cx:pt>
          <cx:pt idx="10556">54</cx:pt>
          <cx:pt idx="10557">34</cx:pt>
          <cx:pt idx="10558">56</cx:pt>
          <cx:pt idx="10559">45</cx:pt>
          <cx:pt idx="10560">55</cx:pt>
          <cx:pt idx="10561">25</cx:pt>
          <cx:pt idx="10562">52</cx:pt>
          <cx:pt idx="10563">32</cx:pt>
          <cx:pt idx="10564">73</cx:pt>
          <cx:pt idx="10565">68</cx:pt>
          <cx:pt idx="10566">33</cx:pt>
          <cx:pt idx="10567">30</cx:pt>
          <cx:pt idx="10568">24</cx:pt>
          <cx:pt idx="10569">29</cx:pt>
          <cx:pt idx="10570">56</cx:pt>
          <cx:pt idx="10571">57</cx:pt>
          <cx:pt idx="10572">55</cx:pt>
          <cx:pt idx="10573">57</cx:pt>
          <cx:pt idx="10574">61</cx:pt>
          <cx:pt idx="10575">45</cx:pt>
          <cx:pt idx="10576">47</cx:pt>
          <cx:pt idx="10577">70</cx:pt>
          <cx:pt idx="10578">22</cx:pt>
          <cx:pt idx="10579">27</cx:pt>
          <cx:pt idx="10580">29</cx:pt>
          <cx:pt idx="10581">39</cx:pt>
          <cx:pt idx="10582">18</cx:pt>
          <cx:pt idx="10583">54</cx:pt>
          <cx:pt idx="10584">57</cx:pt>
          <cx:pt idx="10585">55</cx:pt>
          <cx:pt idx="10586">41</cx:pt>
          <cx:pt idx="10587">33</cx:pt>
          <cx:pt idx="10588">67</cx:pt>
          <cx:pt idx="10589">54</cx:pt>
          <cx:pt idx="10590">69</cx:pt>
          <cx:pt idx="10591">57</cx:pt>
          <cx:pt idx="10592">50</cx:pt>
          <cx:pt idx="10593">33</cx:pt>
          <cx:pt idx="10594">49</cx:pt>
          <cx:pt idx="10595">75</cx:pt>
          <cx:pt idx="10596">30</cx:pt>
          <cx:pt idx="10597">56</cx:pt>
          <cx:pt idx="10598">33</cx:pt>
          <cx:pt idx="10599">58</cx:pt>
          <cx:pt idx="10600">65</cx:pt>
          <cx:pt idx="10601">71</cx:pt>
          <cx:pt idx="10602">36</cx:pt>
          <cx:pt idx="10603">47</cx:pt>
          <cx:pt idx="10604">58</cx:pt>
          <cx:pt idx="10605">49</cx:pt>
          <cx:pt idx="10606">52</cx:pt>
          <cx:pt idx="10607">39</cx:pt>
          <cx:pt idx="10608">66</cx:pt>
          <cx:pt idx="10609">45</cx:pt>
          <cx:pt idx="10610">60</cx:pt>
          <cx:pt idx="10611">25</cx:pt>
          <cx:pt idx="10612">41</cx:pt>
          <cx:pt idx="10613">46</cx:pt>
          <cx:pt idx="10614">34</cx:pt>
          <cx:pt idx="10615">33</cx:pt>
          <cx:pt idx="10616">24</cx:pt>
          <cx:pt idx="10617">41</cx:pt>
          <cx:pt idx="10618">48</cx:pt>
          <cx:pt idx="10619">48</cx:pt>
          <cx:pt idx="10620">62</cx:pt>
          <cx:pt idx="10621">35</cx:pt>
          <cx:pt idx="10622">38</cx:pt>
          <cx:pt idx="10623">35</cx:pt>
          <cx:pt idx="10624">47</cx:pt>
          <cx:pt idx="10625">40</cx:pt>
          <cx:pt idx="10626">25</cx:pt>
          <cx:pt idx="10627">61</cx:pt>
          <cx:pt idx="10628">81</cx:pt>
          <cx:pt idx="10629">41</cx:pt>
          <cx:pt idx="10630">65</cx:pt>
          <cx:pt idx="10631">45</cx:pt>
          <cx:pt idx="10632">81</cx:pt>
          <cx:pt idx="10633">43</cx:pt>
          <cx:pt idx="10634">65</cx:pt>
          <cx:pt idx="10635">34</cx:pt>
          <cx:pt idx="10636">62</cx:pt>
          <cx:pt idx="10637">78</cx:pt>
          <cx:pt idx="10638">82</cx:pt>
          <cx:pt idx="10639">45</cx:pt>
          <cx:pt idx="10640">58</cx:pt>
          <cx:pt idx="10641">57</cx:pt>
          <cx:pt idx="10642">36</cx:pt>
          <cx:pt idx="10643">55</cx:pt>
          <cx:pt idx="10644">28</cx:pt>
          <cx:pt idx="10645">43</cx:pt>
          <cx:pt idx="10646">50</cx:pt>
          <cx:pt idx="10647">29</cx:pt>
          <cx:pt idx="10648">62</cx:pt>
          <cx:pt idx="10649">24</cx:pt>
          <cx:pt idx="10650">16</cx:pt>
          <cx:pt idx="10651">27</cx:pt>
          <cx:pt idx="10652">48</cx:pt>
          <cx:pt idx="10653">63</cx:pt>
          <cx:pt idx="10654">65</cx:pt>
          <cx:pt idx="10655">82</cx:pt>
          <cx:pt idx="10656">52</cx:pt>
          <cx:pt idx="10657">69</cx:pt>
          <cx:pt idx="10658">88</cx:pt>
          <cx:pt idx="10659">85</cx:pt>
          <cx:pt idx="10660">34</cx:pt>
          <cx:pt idx="10661">61</cx:pt>
          <cx:pt idx="10662">45</cx:pt>
          <cx:pt idx="10663">62</cx:pt>
          <cx:pt idx="10664">54</cx:pt>
          <cx:pt idx="10665">48</cx:pt>
          <cx:pt idx="10666">27</cx:pt>
          <cx:pt idx="10667">44</cx:pt>
          <cx:pt idx="10668">79</cx:pt>
          <cx:pt idx="10669">31</cx:pt>
          <cx:pt idx="10670">41</cx:pt>
          <cx:pt idx="10671">59</cx:pt>
          <cx:pt idx="10672">74</cx:pt>
          <cx:pt idx="10673">89</cx:pt>
          <cx:pt idx="10674">31</cx:pt>
          <cx:pt idx="10675">42</cx:pt>
          <cx:pt idx="10676">70</cx:pt>
          <cx:pt idx="10677">78</cx:pt>
          <cx:pt idx="10678">18</cx:pt>
          <cx:pt idx="10679">33</cx:pt>
          <cx:pt idx="10680">57</cx:pt>
          <cx:pt idx="10681">33</cx:pt>
          <cx:pt idx="10682">75</cx:pt>
          <cx:pt idx="10683">61</cx:pt>
          <cx:pt idx="10684">15</cx:pt>
          <cx:pt idx="10685">44</cx:pt>
          <cx:pt idx="10686">57</cx:pt>
          <cx:pt idx="10687">68</cx:pt>
          <cx:pt idx="10688">30</cx:pt>
          <cx:pt idx="10689">48</cx:pt>
          <cx:pt idx="10690">42</cx:pt>
          <cx:pt idx="10691">74</cx:pt>
          <cx:pt idx="10692">25</cx:pt>
          <cx:pt idx="10693">66</cx:pt>
          <cx:pt idx="10694">81</cx:pt>
          <cx:pt idx="10695">27</cx:pt>
          <cx:pt idx="10696">58</cx:pt>
          <cx:pt idx="10697">61</cx:pt>
          <cx:pt idx="10698">63</cx:pt>
          <cx:pt idx="10699">18</cx:pt>
          <cx:pt idx="10700">35</cx:pt>
          <cx:pt idx="10701">35</cx:pt>
          <cx:pt idx="10702">18</cx:pt>
          <cx:pt idx="10703">60</cx:pt>
          <cx:pt idx="10704">17</cx:pt>
          <cx:pt idx="10705">37</cx:pt>
          <cx:pt idx="10706">38</cx:pt>
          <cx:pt idx="10707">87</cx:pt>
          <cx:pt idx="10708">36</cx:pt>
          <cx:pt idx="10709">40</cx:pt>
          <cx:pt idx="10710">52</cx:pt>
          <cx:pt idx="10711">28</cx:pt>
          <cx:pt idx="10712">29</cx:pt>
          <cx:pt idx="10713">41</cx:pt>
          <cx:pt idx="10714">22</cx:pt>
          <cx:pt idx="10715">81</cx:pt>
          <cx:pt idx="10716">63</cx:pt>
          <cx:pt idx="10717">47</cx:pt>
          <cx:pt idx="10718">64</cx:pt>
          <cx:pt idx="10719">43</cx:pt>
          <cx:pt idx="10720">44</cx:pt>
          <cx:pt idx="10721">46</cx:pt>
          <cx:pt idx="10722">54</cx:pt>
          <cx:pt idx="10723">54</cx:pt>
          <cx:pt idx="10724">50</cx:pt>
          <cx:pt idx="10725">45</cx:pt>
          <cx:pt idx="10726">59</cx:pt>
          <cx:pt idx="10727">60</cx:pt>
          <cx:pt idx="10728">42</cx:pt>
          <cx:pt idx="10729">21</cx:pt>
          <cx:pt idx="10730">52</cx:pt>
          <cx:pt idx="10731">38</cx:pt>
          <cx:pt idx="10732">79</cx:pt>
          <cx:pt idx="10733">71</cx:pt>
          <cx:pt idx="10734">56</cx:pt>
          <cx:pt idx="10735">84</cx:pt>
          <cx:pt idx="10736">30</cx:pt>
          <cx:pt idx="10737">67</cx:pt>
          <cx:pt idx="10738">63</cx:pt>
          <cx:pt idx="10739">67</cx:pt>
          <cx:pt idx="10740">67</cx:pt>
          <cx:pt idx="10741">59</cx:pt>
          <cx:pt idx="10742">26</cx:pt>
          <cx:pt idx="10743">16</cx:pt>
          <cx:pt idx="10744">88</cx:pt>
          <cx:pt idx="10745">65</cx:pt>
          <cx:pt idx="10746">20</cx:pt>
          <cx:pt idx="10747">46</cx:pt>
          <cx:pt idx="10748">43</cx:pt>
          <cx:pt idx="10749">18</cx:pt>
          <cx:pt idx="10750">61</cx:pt>
          <cx:pt idx="10751">65</cx:pt>
          <cx:pt idx="10752">80</cx:pt>
          <cx:pt idx="10753">48</cx:pt>
          <cx:pt idx="10754">77</cx:pt>
          <cx:pt idx="10755">45</cx:pt>
          <cx:pt idx="10756">87</cx:pt>
          <cx:pt idx="10757">62</cx:pt>
          <cx:pt idx="10758">86</cx:pt>
          <cx:pt idx="10759">65</cx:pt>
          <cx:pt idx="10760">82</cx:pt>
          <cx:pt idx="10761">50</cx:pt>
          <cx:pt idx="10762">39</cx:pt>
          <cx:pt idx="10763">66</cx:pt>
          <cx:pt idx="10764">36</cx:pt>
          <cx:pt idx="10765">24</cx:pt>
          <cx:pt idx="10766">68</cx:pt>
          <cx:pt idx="10767">35</cx:pt>
          <cx:pt idx="10768">42</cx:pt>
          <cx:pt idx="10769">38</cx:pt>
          <cx:pt idx="10770">45</cx:pt>
          <cx:pt idx="10771">43</cx:pt>
          <cx:pt idx="10772">75</cx:pt>
          <cx:pt idx="10773">15</cx:pt>
          <cx:pt idx="10774">30</cx:pt>
          <cx:pt idx="10775">16</cx:pt>
          <cx:pt idx="10776">60</cx:pt>
          <cx:pt idx="10777">69</cx:pt>
          <cx:pt idx="10778">70</cx:pt>
          <cx:pt idx="10779">41</cx:pt>
          <cx:pt idx="10780">38</cx:pt>
          <cx:pt idx="10781">53</cx:pt>
          <cx:pt idx="10782">45</cx:pt>
          <cx:pt idx="10783">43</cx:pt>
          <cx:pt idx="10784">24</cx:pt>
          <cx:pt idx="10785">44</cx:pt>
          <cx:pt idx="10786">31</cx:pt>
          <cx:pt idx="10787">66</cx:pt>
          <cx:pt idx="10788">46</cx:pt>
          <cx:pt idx="10789">30</cx:pt>
          <cx:pt idx="10790">31</cx:pt>
          <cx:pt idx="10791">38</cx:pt>
          <cx:pt idx="10792">74</cx:pt>
          <cx:pt idx="10793">60</cx:pt>
          <cx:pt idx="10794">56</cx:pt>
          <cx:pt idx="10795">69</cx:pt>
          <cx:pt idx="10796">86</cx:pt>
          <cx:pt idx="10797">43</cx:pt>
          <cx:pt idx="10798">61</cx:pt>
          <cx:pt idx="10799">32</cx:pt>
          <cx:pt idx="10800">17</cx:pt>
          <cx:pt idx="10801">19</cx:pt>
          <cx:pt idx="10802">26</cx:pt>
          <cx:pt idx="10803">65</cx:pt>
          <cx:pt idx="10804">70</cx:pt>
          <cx:pt idx="10805">77</cx:pt>
          <cx:pt idx="10806">80</cx:pt>
          <cx:pt idx="10807">45</cx:pt>
          <cx:pt idx="10808">49</cx:pt>
          <cx:pt idx="10809">57</cx:pt>
          <cx:pt idx="10810">76</cx:pt>
          <cx:pt idx="10811">85</cx:pt>
          <cx:pt idx="10812">47</cx:pt>
          <cx:pt idx="10813">40</cx:pt>
          <cx:pt idx="10814">19</cx:pt>
          <cx:pt idx="10815">52</cx:pt>
          <cx:pt idx="10816">29</cx:pt>
          <cx:pt idx="10817">24</cx:pt>
          <cx:pt idx="10818">48</cx:pt>
          <cx:pt idx="10819">59</cx:pt>
          <cx:pt idx="10820">59</cx:pt>
          <cx:pt idx="10821">39</cx:pt>
          <cx:pt idx="10822">41</cx:pt>
          <cx:pt idx="10823">54</cx:pt>
          <cx:pt idx="10824">74</cx:pt>
          <cx:pt idx="10825">66</cx:pt>
          <cx:pt idx="10826">21</cx:pt>
          <cx:pt idx="10827">56</cx:pt>
          <cx:pt idx="10828">45</cx:pt>
          <cx:pt idx="10829">46</cx:pt>
          <cx:pt idx="10830">23</cx:pt>
          <cx:pt idx="10831">35</cx:pt>
          <cx:pt idx="10832">55</cx:pt>
          <cx:pt idx="10833">58</cx:pt>
          <cx:pt idx="10834">54</cx:pt>
          <cx:pt idx="10835">67</cx:pt>
          <cx:pt idx="10836">59</cx:pt>
          <cx:pt idx="10837">75</cx:pt>
          <cx:pt idx="10838">63</cx:pt>
          <cx:pt idx="10839">83</cx:pt>
          <cx:pt idx="10840">78</cx:pt>
          <cx:pt idx="10841">56</cx:pt>
          <cx:pt idx="10842">23</cx:pt>
          <cx:pt idx="10843">27</cx:pt>
          <cx:pt idx="10844">23</cx:pt>
          <cx:pt idx="10845">60</cx:pt>
          <cx:pt idx="10846">72</cx:pt>
          <cx:pt idx="10847">55</cx:pt>
          <cx:pt idx="10848">34</cx:pt>
          <cx:pt idx="10849">53</cx:pt>
          <cx:pt idx="10850">78</cx:pt>
          <cx:pt idx="10851">81</cx:pt>
          <cx:pt idx="10852">52</cx:pt>
          <cx:pt idx="10853">77</cx:pt>
          <cx:pt idx="10854">91</cx:pt>
          <cx:pt idx="10855">38</cx:pt>
          <cx:pt idx="10856">53</cx:pt>
          <cx:pt idx="10857">52</cx:pt>
          <cx:pt idx="10858">88</cx:pt>
          <cx:pt idx="10859">60</cx:pt>
          <cx:pt idx="10860">34</cx:pt>
          <cx:pt idx="10861">77</cx:pt>
          <cx:pt idx="10862">23</cx:pt>
          <cx:pt idx="10863">71</cx:pt>
          <cx:pt idx="10864">56</cx:pt>
          <cx:pt idx="10865">62</cx:pt>
          <cx:pt idx="10866">52</cx:pt>
          <cx:pt idx="10867">44</cx:pt>
          <cx:pt idx="10868">42</cx:pt>
          <cx:pt idx="10869">63</cx:pt>
          <cx:pt idx="10870">73</cx:pt>
          <cx:pt idx="10871">85</cx:pt>
          <cx:pt idx="10872">35</cx:pt>
          <cx:pt idx="10873">83</cx:pt>
          <cx:pt idx="10874">43</cx:pt>
          <cx:pt idx="10875">66</cx:pt>
          <cx:pt idx="10876">26</cx:pt>
          <cx:pt idx="10877">29</cx:pt>
          <cx:pt idx="10878">77</cx:pt>
          <cx:pt idx="10879">25</cx:pt>
          <cx:pt idx="10880">43</cx:pt>
          <cx:pt idx="10881">58</cx:pt>
          <cx:pt idx="10882">61</cx:pt>
          <cx:pt idx="10883">23</cx:pt>
          <cx:pt idx="10884">67</cx:pt>
          <cx:pt idx="10885">29</cx:pt>
          <cx:pt idx="10886">40</cx:pt>
          <cx:pt idx="10887">47</cx:pt>
          <cx:pt idx="10888">63</cx:pt>
          <cx:pt idx="10889">33</cx:pt>
          <cx:pt idx="10890">29</cx:pt>
          <cx:pt idx="10891">77</cx:pt>
          <cx:pt idx="10892">46</cx:pt>
          <cx:pt idx="10893">58</cx:pt>
          <cx:pt idx="10894">67</cx:pt>
          <cx:pt idx="10895">33</cx:pt>
          <cx:pt idx="10896">69</cx:pt>
          <cx:pt idx="10897">51</cx:pt>
          <cx:pt idx="10898">49</cx:pt>
          <cx:pt idx="10899">56</cx:pt>
          <cx:pt idx="10900">36</cx:pt>
          <cx:pt idx="10901">56</cx:pt>
          <cx:pt idx="10902">49</cx:pt>
          <cx:pt idx="10903">49</cx:pt>
          <cx:pt idx="10904">65</cx:pt>
          <cx:pt idx="10905">32</cx:pt>
          <cx:pt idx="10906">48</cx:pt>
          <cx:pt idx="10907">51</cx:pt>
          <cx:pt idx="10908">22</cx:pt>
          <cx:pt idx="10909">46</cx:pt>
          <cx:pt idx="10910">48</cx:pt>
          <cx:pt idx="10911">76</cx:pt>
          <cx:pt idx="10912">64</cx:pt>
          <cx:pt idx="10913">35</cx:pt>
          <cx:pt idx="10914">48</cx:pt>
          <cx:pt idx="10915">57</cx:pt>
          <cx:pt idx="10916">33</cx:pt>
          <cx:pt idx="10917">64</cx:pt>
          <cx:pt idx="10918">61</cx:pt>
          <cx:pt idx="10919">26</cx:pt>
          <cx:pt idx="10920">32</cx:pt>
          <cx:pt idx="10921">68</cx:pt>
          <cx:pt idx="10922">66</cx:pt>
          <cx:pt idx="10923">44</cx:pt>
          <cx:pt idx="10924">37</cx:pt>
          <cx:pt idx="10925">32</cx:pt>
          <cx:pt idx="10926">43</cx:pt>
          <cx:pt idx="10927">30</cx:pt>
          <cx:pt idx="10928">27</cx:pt>
          <cx:pt idx="10929">83</cx:pt>
          <cx:pt idx="10930">17</cx:pt>
          <cx:pt idx="10931">49</cx:pt>
          <cx:pt idx="10932">18</cx:pt>
          <cx:pt idx="10933">20</cx:pt>
          <cx:pt idx="10934">68</cx:pt>
          <cx:pt idx="10935">63</cx:pt>
          <cx:pt idx="10936">32</cx:pt>
          <cx:pt idx="10937">28</cx:pt>
          <cx:pt idx="10938">71</cx:pt>
          <cx:pt idx="10939">43</cx:pt>
          <cx:pt idx="10940">44</cx:pt>
          <cx:pt idx="10941">31</cx:pt>
          <cx:pt idx="10942">49</cx:pt>
          <cx:pt idx="10943">45</cx:pt>
          <cx:pt idx="10944">71</cx:pt>
          <cx:pt idx="10945">20</cx:pt>
          <cx:pt idx="10946">42</cx:pt>
          <cx:pt idx="10947">58</cx:pt>
          <cx:pt idx="10948">47</cx:pt>
          <cx:pt idx="10949">49</cx:pt>
          <cx:pt idx="10950">36</cx:pt>
          <cx:pt idx="10951">27</cx:pt>
          <cx:pt idx="10952">52</cx:pt>
          <cx:pt idx="10953">67</cx:pt>
          <cx:pt idx="10954">45</cx:pt>
          <cx:pt idx="10955">18</cx:pt>
          <cx:pt idx="10956">64</cx:pt>
          <cx:pt idx="10957">48</cx:pt>
          <cx:pt idx="10958">27</cx:pt>
          <cx:pt idx="10959">61</cx:pt>
          <cx:pt idx="10960">64</cx:pt>
          <cx:pt idx="10961">23</cx:pt>
          <cx:pt idx="10962">46</cx:pt>
          <cx:pt idx="10963">31</cx:pt>
          <cx:pt idx="10964">83</cx:pt>
          <cx:pt idx="10965">68</cx:pt>
          <cx:pt idx="10966">30</cx:pt>
          <cx:pt idx="10967">80</cx:pt>
          <cx:pt idx="10968">79</cx:pt>
          <cx:pt idx="10969">50</cx:pt>
          <cx:pt idx="10970">29</cx:pt>
          <cx:pt idx="10971">74</cx:pt>
          <cx:pt idx="10972">17</cx:pt>
          <cx:pt idx="10973">42</cx:pt>
          <cx:pt idx="10974">76</cx:pt>
          <cx:pt idx="10975">66</cx:pt>
          <cx:pt idx="10976">85</cx:pt>
          <cx:pt idx="10977">46</cx:pt>
          <cx:pt idx="10978">39</cx:pt>
          <cx:pt idx="10979">25</cx:pt>
          <cx:pt idx="10980">79</cx:pt>
          <cx:pt idx="10981">37</cx:pt>
          <cx:pt idx="10982">22</cx:pt>
          <cx:pt idx="10983">53</cx:pt>
          <cx:pt idx="10984">21</cx:pt>
          <cx:pt idx="10985">55</cx:pt>
          <cx:pt idx="10986">22</cx:pt>
          <cx:pt idx="10987">18</cx:pt>
          <cx:pt idx="10988">66</cx:pt>
          <cx:pt idx="10989">68</cx:pt>
          <cx:pt idx="10990">39</cx:pt>
          <cx:pt idx="10991">35</cx:pt>
          <cx:pt idx="10992">75</cx:pt>
          <cx:pt idx="10993">31</cx:pt>
          <cx:pt idx="10994">80</cx:pt>
          <cx:pt idx="10995">32</cx:pt>
          <cx:pt idx="10996">61</cx:pt>
          <cx:pt idx="10997">57</cx:pt>
          <cx:pt idx="10998">47</cx:pt>
          <cx:pt idx="10999">34</cx:pt>
          <cx:pt idx="11000">49</cx:pt>
          <cx:pt idx="11001">79</cx:pt>
          <cx:pt idx="11002">63</cx:pt>
          <cx:pt idx="11003">29</cx:pt>
          <cx:pt idx="11004">62</cx:pt>
          <cx:pt idx="11005">26</cx:pt>
          <cx:pt idx="11006">47</cx:pt>
          <cx:pt idx="11007">74</cx:pt>
          <cx:pt idx="11008">68</cx:pt>
          <cx:pt idx="11009">86</cx:pt>
          <cx:pt idx="11010">53</cx:pt>
          <cx:pt idx="11011">49</cx:pt>
          <cx:pt idx="11012">49</cx:pt>
          <cx:pt idx="11013">19</cx:pt>
          <cx:pt idx="11014">80</cx:pt>
          <cx:pt idx="11015">62</cx:pt>
          <cx:pt idx="11016">36</cx:pt>
          <cx:pt idx="11017">22</cx:pt>
          <cx:pt idx="11018">81</cx:pt>
          <cx:pt idx="11019">62</cx:pt>
          <cx:pt idx="11020">50</cx:pt>
          <cx:pt idx="11021">51</cx:pt>
          <cx:pt idx="11022">64</cx:pt>
          <cx:pt idx="11023">23</cx:pt>
          <cx:pt idx="11024">57</cx:pt>
          <cx:pt idx="11025">71</cx:pt>
          <cx:pt idx="11026">80</cx:pt>
          <cx:pt idx="11027">69</cx:pt>
          <cx:pt idx="11028">77</cx:pt>
          <cx:pt idx="11029">17</cx:pt>
          <cx:pt idx="11030">77</cx:pt>
          <cx:pt idx="11031">72</cx:pt>
          <cx:pt idx="11032">62</cx:pt>
          <cx:pt idx="11033">26</cx:pt>
          <cx:pt idx="11034">18</cx:pt>
          <cx:pt idx="11035">64</cx:pt>
          <cx:pt idx="11036">42</cx:pt>
          <cx:pt idx="11037">34</cx:pt>
          <cx:pt idx="11038">68</cx:pt>
          <cx:pt idx="11039">61</cx:pt>
          <cx:pt idx="11040">54</cx:pt>
          <cx:pt idx="11041">30</cx:pt>
          <cx:pt idx="11042">48</cx:pt>
          <cx:pt idx="11043">69</cx:pt>
          <cx:pt idx="11044">50</cx:pt>
          <cx:pt idx="11045">36</cx:pt>
          <cx:pt idx="11046">64</cx:pt>
          <cx:pt idx="11047">16</cx:pt>
          <cx:pt idx="11048">30</cx:pt>
          <cx:pt idx="11049">51</cx:pt>
          <cx:pt idx="11050">70</cx:pt>
          <cx:pt idx="11051">54</cx:pt>
          <cx:pt idx="11052">15</cx:pt>
          <cx:pt idx="11053">64</cx:pt>
          <cx:pt idx="11054">28</cx:pt>
          <cx:pt idx="11055">49</cx:pt>
          <cx:pt idx="11056">70</cx:pt>
          <cx:pt idx="11057">41</cx:pt>
          <cx:pt idx="11058">42</cx:pt>
          <cx:pt idx="11059">26</cx:pt>
          <cx:pt idx="11060">80</cx:pt>
          <cx:pt idx="11061">72</cx:pt>
          <cx:pt idx="11062">56</cx:pt>
          <cx:pt idx="11063">28</cx:pt>
          <cx:pt idx="11064">50</cx:pt>
          <cx:pt idx="11065">64</cx:pt>
          <cx:pt idx="11066">42</cx:pt>
          <cx:pt idx="11067">21</cx:pt>
          <cx:pt idx="11068">72</cx:pt>
          <cx:pt idx="11069">66</cx:pt>
          <cx:pt idx="11070">65</cx:pt>
          <cx:pt idx="11071">64</cx:pt>
          <cx:pt idx="11072">59</cx:pt>
          <cx:pt idx="11073">64</cx:pt>
          <cx:pt idx="11074">58</cx:pt>
          <cx:pt idx="11075">59</cx:pt>
          <cx:pt idx="11076">81</cx:pt>
          <cx:pt idx="11077">35</cx:pt>
          <cx:pt idx="11078">20</cx:pt>
          <cx:pt idx="11079">57</cx:pt>
          <cx:pt idx="11080">40</cx:pt>
          <cx:pt idx="11081">31</cx:pt>
          <cx:pt idx="11082">24</cx:pt>
          <cx:pt idx="11083">53</cx:pt>
          <cx:pt idx="11084">79</cx:pt>
          <cx:pt idx="11085">74</cx:pt>
          <cx:pt idx="11086">31</cx:pt>
          <cx:pt idx="11087">58</cx:pt>
          <cx:pt idx="11088">82</cx:pt>
          <cx:pt idx="11089">21</cx:pt>
          <cx:pt idx="11090">66</cx:pt>
          <cx:pt idx="11091">55</cx:pt>
          <cx:pt idx="11092">44</cx:pt>
          <cx:pt idx="11093">51</cx:pt>
          <cx:pt idx="11094">93</cx:pt>
          <cx:pt idx="11095">79</cx:pt>
          <cx:pt idx="11096">72</cx:pt>
          <cx:pt idx="11097">67</cx:pt>
          <cx:pt idx="11098">66</cx:pt>
          <cx:pt idx="11099">49</cx:pt>
          <cx:pt idx="11100">49</cx:pt>
          <cx:pt idx="11101">32</cx:pt>
          <cx:pt idx="11102">71</cx:pt>
          <cx:pt idx="11103">27</cx:pt>
          <cx:pt idx="11104">58</cx:pt>
          <cx:pt idx="11105">34</cx:pt>
          <cx:pt idx="11106">61</cx:pt>
          <cx:pt idx="11107">39</cx:pt>
          <cx:pt idx="11108">50</cx:pt>
          <cx:pt idx="11109">42</cx:pt>
          <cx:pt idx="11110">64</cx:pt>
          <cx:pt idx="11111">33</cx:pt>
          <cx:pt idx="11112">61</cx:pt>
          <cx:pt idx="11113">38</cx:pt>
          <cx:pt idx="11114">55</cx:pt>
          <cx:pt idx="11115">20</cx:pt>
          <cx:pt idx="11116">24</cx:pt>
          <cx:pt idx="11117">26</cx:pt>
          <cx:pt idx="11118">56</cx:pt>
          <cx:pt idx="11119">32</cx:pt>
          <cx:pt idx="11120">64</cx:pt>
          <cx:pt idx="11121">43</cx:pt>
          <cx:pt idx="11122">70</cx:pt>
          <cx:pt idx="11123">20</cx:pt>
          <cx:pt idx="11124">54</cx:pt>
          <cx:pt idx="11125">87</cx:pt>
          <cx:pt idx="11126">86</cx:pt>
          <cx:pt idx="11127">36</cx:pt>
          <cx:pt idx="11128">29</cx:pt>
          <cx:pt idx="11129">36</cx:pt>
          <cx:pt idx="11130">58</cx:pt>
          <cx:pt idx="11131">51</cx:pt>
          <cx:pt idx="11132">34</cx:pt>
          <cx:pt idx="11133">38</cx:pt>
          <cx:pt idx="11134">55</cx:pt>
          <cx:pt idx="11135">60</cx:pt>
          <cx:pt idx="11136">51</cx:pt>
          <cx:pt idx="11137">29</cx:pt>
          <cx:pt idx="11138">74</cx:pt>
          <cx:pt idx="11139">50</cx:pt>
          <cx:pt idx="11140">83</cx:pt>
          <cx:pt idx="11141">44</cx:pt>
          <cx:pt idx="11142">16</cx:pt>
          <cx:pt idx="11143">43</cx:pt>
          <cx:pt idx="11144">56</cx:pt>
          <cx:pt idx="11145">40</cx:pt>
          <cx:pt idx="11146">54</cx:pt>
          <cx:pt idx="11147">78</cx:pt>
          <cx:pt idx="11148">33</cx:pt>
          <cx:pt idx="11149">51</cx:pt>
          <cx:pt idx="11150">39</cx:pt>
          <cx:pt idx="11151">35</cx:pt>
          <cx:pt idx="11152">61</cx:pt>
          <cx:pt idx="11153">63</cx:pt>
          <cx:pt idx="11154">77</cx:pt>
          <cx:pt idx="11155">27</cx:pt>
          <cx:pt idx="11156">26</cx:pt>
          <cx:pt idx="11157">66</cx:pt>
          <cx:pt idx="11158">72</cx:pt>
          <cx:pt idx="11159">64</cx:pt>
          <cx:pt idx="11160">16</cx:pt>
          <cx:pt idx="11161">33</cx:pt>
          <cx:pt idx="11162">71</cx:pt>
          <cx:pt idx="11163">48</cx:pt>
          <cx:pt idx="11164">25</cx:pt>
          <cx:pt idx="11165">47</cx:pt>
          <cx:pt idx="11166">32</cx:pt>
          <cx:pt idx="11167">44</cx:pt>
          <cx:pt idx="11168">55</cx:pt>
          <cx:pt idx="11169">67</cx:pt>
          <cx:pt idx="11170">55</cx:pt>
          <cx:pt idx="11171">53</cx:pt>
          <cx:pt idx="11172">38</cx:pt>
          <cx:pt idx="11173">46</cx:pt>
          <cx:pt idx="11174">43</cx:pt>
          <cx:pt idx="11175">59</cx:pt>
          <cx:pt idx="11176">52</cx:pt>
          <cx:pt idx="11177">79</cx:pt>
          <cx:pt idx="11178">34</cx:pt>
          <cx:pt idx="11179">79</cx:pt>
          <cx:pt idx="11180">54</cx:pt>
          <cx:pt idx="11181">30</cx:pt>
          <cx:pt idx="11182">69</cx:pt>
          <cx:pt idx="11183">23</cx:pt>
          <cx:pt idx="11184">29</cx:pt>
          <cx:pt idx="11185">80</cx:pt>
          <cx:pt idx="11186">27</cx:pt>
          <cx:pt idx="11187">58</cx:pt>
          <cx:pt idx="11188">39</cx:pt>
          <cx:pt idx="11189">38</cx:pt>
          <cx:pt idx="11190">16</cx:pt>
          <cx:pt idx="11191">34</cx:pt>
          <cx:pt idx="11192">66</cx:pt>
          <cx:pt idx="11193">43</cx:pt>
          <cx:pt idx="11194">69</cx:pt>
          <cx:pt idx="11195">34</cx:pt>
          <cx:pt idx="11196">65</cx:pt>
          <cx:pt idx="11197">56</cx:pt>
          <cx:pt idx="11198">76</cx:pt>
          <cx:pt idx="11199">73</cx:pt>
          <cx:pt idx="11200">77</cx:pt>
          <cx:pt idx="11201">35</cx:pt>
          <cx:pt idx="11202">92</cx:pt>
          <cx:pt idx="11203">68</cx:pt>
          <cx:pt idx="11204">66</cx:pt>
          <cx:pt idx="11205">35</cx:pt>
          <cx:pt idx="11206">81</cx:pt>
          <cx:pt idx="11207">56</cx:pt>
          <cx:pt idx="11208">26</cx:pt>
          <cx:pt idx="11209">27</cx:pt>
          <cx:pt idx="11210">27</cx:pt>
          <cx:pt idx="11211">21</cx:pt>
          <cx:pt idx="11212">38</cx:pt>
          <cx:pt idx="11213">56</cx:pt>
          <cx:pt idx="11214">64</cx:pt>
          <cx:pt idx="11215">61</cx:pt>
          <cx:pt idx="11216">45</cx:pt>
          <cx:pt idx="11217">25</cx:pt>
          <cx:pt idx="11218">43</cx:pt>
          <cx:pt idx="11219">58</cx:pt>
          <cx:pt idx="11220">29</cx:pt>
          <cx:pt idx="11221">78</cx:pt>
          <cx:pt idx="11222">32</cx:pt>
          <cx:pt idx="11223">67</cx:pt>
          <cx:pt idx="11224">24</cx:pt>
          <cx:pt idx="11225">30</cx:pt>
          <cx:pt idx="11226">42</cx:pt>
          <cx:pt idx="11227">58</cx:pt>
          <cx:pt idx="11228">59</cx:pt>
          <cx:pt idx="11229">53</cx:pt>
          <cx:pt idx="11230">68</cx:pt>
          <cx:pt idx="11231">45</cx:pt>
          <cx:pt idx="11232">30</cx:pt>
          <cx:pt idx="11233">22</cx:pt>
          <cx:pt idx="11234">43</cx:pt>
          <cx:pt idx="11235">37</cx:pt>
          <cx:pt idx="11236">42</cx:pt>
          <cx:pt idx="11237">19</cx:pt>
          <cx:pt idx="11238">20</cx:pt>
          <cx:pt idx="11239">60</cx:pt>
          <cx:pt idx="11240">58</cx:pt>
          <cx:pt idx="11241">73</cx:pt>
          <cx:pt idx="11242">29</cx:pt>
          <cx:pt idx="11243">33</cx:pt>
          <cx:pt idx="11244">52</cx:pt>
          <cx:pt idx="11245">70</cx:pt>
          <cx:pt idx="11246">30</cx:pt>
          <cx:pt idx="11247">52</cx:pt>
          <cx:pt idx="11248">61</cx:pt>
          <cx:pt idx="11249">71</cx:pt>
          <cx:pt idx="11250">74</cx:pt>
          <cx:pt idx="11251">64</cx:pt>
          <cx:pt idx="11252">56</cx:pt>
          <cx:pt idx="11253">28</cx:pt>
          <cx:pt idx="11254">32</cx:pt>
          <cx:pt idx="11255">59</cx:pt>
          <cx:pt idx="11256">20</cx:pt>
          <cx:pt idx="11257">40</cx:pt>
          <cx:pt idx="11258">18</cx:pt>
          <cx:pt idx="11259">63</cx:pt>
          <cx:pt idx="11260">41</cx:pt>
          <cx:pt idx="11261">46</cx:pt>
          <cx:pt idx="11262">31</cx:pt>
          <cx:pt idx="11263">61</cx:pt>
          <cx:pt idx="11264">31</cx:pt>
          <cx:pt idx="11265">66</cx:pt>
          <cx:pt idx="11266">72</cx:pt>
          <cx:pt idx="11267">45</cx:pt>
          <cx:pt idx="11268">62</cx:pt>
          <cx:pt idx="11269">18</cx:pt>
          <cx:pt idx="11270">69</cx:pt>
          <cx:pt idx="11271">46</cx:pt>
          <cx:pt idx="11272">72</cx:pt>
          <cx:pt idx="11273">50</cx:pt>
          <cx:pt idx="11274">34</cx:pt>
          <cx:pt idx="11275">18</cx:pt>
          <cx:pt idx="11276">59</cx:pt>
          <cx:pt idx="11277">71</cx:pt>
          <cx:pt idx="11278">21</cx:pt>
          <cx:pt idx="11279">26</cx:pt>
          <cx:pt idx="11280">40</cx:pt>
          <cx:pt idx="11281">55</cx:pt>
          <cx:pt idx="11282">50</cx:pt>
          <cx:pt idx="11283">25</cx:pt>
          <cx:pt idx="11284">63</cx:pt>
          <cx:pt idx="11285">56</cx:pt>
          <cx:pt idx="11286">30</cx:pt>
          <cx:pt idx="11287">53</cx:pt>
          <cx:pt idx="11288">52</cx:pt>
          <cx:pt idx="11289">27</cx:pt>
          <cx:pt idx="11290">85</cx:pt>
          <cx:pt idx="11291">92</cx:pt>
          <cx:pt idx="11292">17</cx:pt>
          <cx:pt idx="11293">47</cx:pt>
          <cx:pt idx="11294">17</cx:pt>
          <cx:pt idx="11295">23</cx:pt>
          <cx:pt idx="11296">20</cx:pt>
          <cx:pt idx="11297">15</cx:pt>
          <cx:pt idx="11298">63</cx:pt>
          <cx:pt idx="11299">57</cx:pt>
          <cx:pt idx="11300">61</cx:pt>
          <cx:pt idx="11301">74</cx:pt>
          <cx:pt idx="11302">39</cx:pt>
          <cx:pt idx="11303">58</cx:pt>
          <cx:pt idx="11304">87</cx:pt>
          <cx:pt idx="11305">26</cx:pt>
          <cx:pt idx="11306">30</cx:pt>
          <cx:pt idx="11307">55</cx:pt>
          <cx:pt idx="11308">41</cx:pt>
          <cx:pt idx="11309">59</cx:pt>
          <cx:pt idx="11310">25</cx:pt>
          <cx:pt idx="11311">29</cx:pt>
          <cx:pt idx="11312">35</cx:pt>
          <cx:pt idx="11313">50</cx:pt>
          <cx:pt idx="11314">32</cx:pt>
          <cx:pt idx="11315">26</cx:pt>
          <cx:pt idx="11316">16</cx:pt>
          <cx:pt idx="11317">29</cx:pt>
          <cx:pt idx="11318">16</cx:pt>
          <cx:pt idx="11319">47</cx:pt>
          <cx:pt idx="11320">29</cx:pt>
          <cx:pt idx="11321">52</cx:pt>
          <cx:pt idx="11322">76</cx:pt>
          <cx:pt idx="11323">35</cx:pt>
          <cx:pt idx="11324">41</cx:pt>
          <cx:pt idx="11325">53</cx:pt>
          <cx:pt idx="11326">59</cx:pt>
          <cx:pt idx="11327">78</cx:pt>
          <cx:pt idx="11328">45</cx:pt>
          <cx:pt idx="11329">48</cx:pt>
          <cx:pt idx="11330">72</cx:pt>
          <cx:pt idx="11331">56</cx:pt>
          <cx:pt idx="11332">69</cx:pt>
          <cx:pt idx="11333">63</cx:pt>
          <cx:pt idx="11334">45</cx:pt>
          <cx:pt idx="11335">51</cx:pt>
          <cx:pt idx="11336">19</cx:pt>
          <cx:pt idx="11337">27</cx:pt>
          <cx:pt idx="11338">46</cx:pt>
          <cx:pt idx="11339">39</cx:pt>
          <cx:pt idx="11340">81</cx:pt>
          <cx:pt idx="11341">61</cx:pt>
          <cx:pt idx="11342">60</cx:pt>
          <cx:pt idx="11343">23</cx:pt>
          <cx:pt idx="11344">23</cx:pt>
          <cx:pt idx="11345">67</cx:pt>
          <cx:pt idx="11346">57</cx:pt>
          <cx:pt idx="11347">66</cx:pt>
          <cx:pt idx="11348">51</cx:pt>
          <cx:pt idx="11349">51</cx:pt>
          <cx:pt idx="11350">66</cx:pt>
          <cx:pt idx="11351">66</cx:pt>
          <cx:pt idx="11352">56</cx:pt>
          <cx:pt idx="11353">43</cx:pt>
          <cx:pt idx="11354">50</cx:pt>
          <cx:pt idx="11355">63</cx:pt>
          <cx:pt idx="11356">63</cx:pt>
          <cx:pt idx="11357">59</cx:pt>
          <cx:pt idx="11358">80</cx:pt>
          <cx:pt idx="11359">45</cx:pt>
          <cx:pt idx="11360">45</cx:pt>
          <cx:pt idx="11361">57</cx:pt>
          <cx:pt idx="11362">34</cx:pt>
          <cx:pt idx="11363">63</cx:pt>
          <cx:pt idx="11364">35</cx:pt>
          <cx:pt idx="11365">44</cx:pt>
          <cx:pt idx="11366">82</cx:pt>
          <cx:pt idx="11367">87</cx:pt>
          <cx:pt idx="11368">27</cx:pt>
          <cx:pt idx="11369">55</cx:pt>
          <cx:pt idx="11370">68</cx:pt>
          <cx:pt idx="11371">22</cx:pt>
          <cx:pt idx="11372">27</cx:pt>
          <cx:pt idx="11373">37</cx:pt>
          <cx:pt idx="11374">26</cx:pt>
          <cx:pt idx="11375">92</cx:pt>
          <cx:pt idx="11376">56</cx:pt>
          <cx:pt idx="11377">77</cx:pt>
          <cx:pt idx="11378">68</cx:pt>
          <cx:pt idx="11379">53</cx:pt>
          <cx:pt idx="11380">76</cx:pt>
          <cx:pt idx="11381">21</cx:pt>
          <cx:pt idx="11382">38</cx:pt>
          <cx:pt idx="11383">45</cx:pt>
          <cx:pt idx="11384">23</cx:pt>
          <cx:pt idx="11385">57</cx:pt>
          <cx:pt idx="11386">60</cx:pt>
          <cx:pt idx="11387">32</cx:pt>
          <cx:pt idx="11388">74</cx:pt>
          <cx:pt idx="11389">56</cx:pt>
          <cx:pt idx="11390">46</cx:pt>
          <cx:pt idx="11391">65</cx:pt>
          <cx:pt idx="11392">45</cx:pt>
          <cx:pt idx="11393">27</cx:pt>
          <cx:pt idx="11394">44</cx:pt>
          <cx:pt idx="11395">66</cx:pt>
          <cx:pt idx="11396">51</cx:pt>
          <cx:pt idx="11397">39</cx:pt>
          <cx:pt idx="11398">20</cx:pt>
          <cx:pt idx="11399">43</cx:pt>
          <cx:pt idx="11400">32</cx:pt>
          <cx:pt idx="11401">73</cx:pt>
          <cx:pt idx="11402">28</cx:pt>
          <cx:pt idx="11403">56</cx:pt>
          <cx:pt idx="11404">53</cx:pt>
          <cx:pt idx="11405">76</cx:pt>
          <cx:pt idx="11406">78</cx:pt>
          <cx:pt idx="11407">75</cx:pt>
          <cx:pt idx="11408">44</cx:pt>
          <cx:pt idx="11409">31</cx:pt>
          <cx:pt idx="11410">36</cx:pt>
          <cx:pt idx="11411">69</cx:pt>
          <cx:pt idx="11412">36</cx:pt>
          <cx:pt idx="11413">58</cx:pt>
          <cx:pt idx="11414">37</cx:pt>
          <cx:pt idx="11415">38</cx:pt>
          <cx:pt idx="11416">49</cx:pt>
          <cx:pt idx="11417">75</cx:pt>
          <cx:pt idx="11418">58</cx:pt>
          <cx:pt idx="11419">24</cx:pt>
          <cx:pt idx="11420">52</cx:pt>
          <cx:pt idx="11421">62</cx:pt>
          <cx:pt idx="11422">71</cx:pt>
          <cx:pt idx="11423">35</cx:pt>
          <cx:pt idx="11424">70</cx:pt>
          <cx:pt idx="11425">71</cx:pt>
          <cx:pt idx="11426">22</cx:pt>
          <cx:pt idx="11427">32</cx:pt>
          <cx:pt idx="11428">28</cx:pt>
          <cx:pt idx="11429">28</cx:pt>
          <cx:pt idx="11430">42</cx:pt>
          <cx:pt idx="11431">74</cx:pt>
          <cx:pt idx="11432">46</cx:pt>
          <cx:pt idx="11433">30</cx:pt>
          <cx:pt idx="11434">39</cx:pt>
          <cx:pt idx="11435">26</cx:pt>
          <cx:pt idx="11436">23</cx:pt>
          <cx:pt idx="11437">21</cx:pt>
          <cx:pt idx="11438">56</cx:pt>
          <cx:pt idx="11439">51</cx:pt>
          <cx:pt idx="11440">62</cx:pt>
          <cx:pt idx="11441">73</cx:pt>
          <cx:pt idx="11442">50</cx:pt>
          <cx:pt idx="11443">44</cx:pt>
          <cx:pt idx="11444">16</cx:pt>
          <cx:pt idx="11445">39</cx:pt>
          <cx:pt idx="11446">52</cx:pt>
          <cx:pt idx="11447">31</cx:pt>
          <cx:pt idx="11448">22</cx:pt>
          <cx:pt idx="11449">62</cx:pt>
          <cx:pt idx="11450">55</cx:pt>
          <cx:pt idx="11451">26</cx:pt>
          <cx:pt idx="11452">68</cx:pt>
          <cx:pt idx="11453">48</cx:pt>
          <cx:pt idx="11454">32</cx:pt>
          <cx:pt idx="11455">67</cx:pt>
          <cx:pt idx="11456">91</cx:pt>
          <cx:pt idx="11457">25</cx:pt>
          <cx:pt idx="11458">35</cx:pt>
          <cx:pt idx="11459">59</cx:pt>
          <cx:pt idx="11460">65</cx:pt>
          <cx:pt idx="11461">59</cx:pt>
          <cx:pt idx="11462">44</cx:pt>
          <cx:pt idx="11463">40</cx:pt>
          <cx:pt idx="11464">65</cx:pt>
          <cx:pt idx="11465">75</cx:pt>
          <cx:pt idx="11466">86</cx:pt>
          <cx:pt idx="11467">66</cx:pt>
          <cx:pt idx="11468">24</cx:pt>
          <cx:pt idx="11469">31</cx:pt>
          <cx:pt idx="11470">24</cx:pt>
          <cx:pt idx="11471">27</cx:pt>
          <cx:pt idx="11472">57</cx:pt>
          <cx:pt idx="11473">24</cx:pt>
          <cx:pt idx="11474">39</cx:pt>
          <cx:pt idx="11475">68</cx:pt>
          <cx:pt idx="11476">64</cx:pt>
          <cx:pt idx="11477">70</cx:pt>
          <cx:pt idx="11478">57</cx:pt>
          <cx:pt idx="11479">31</cx:pt>
          <cx:pt idx="11480">72</cx:pt>
          <cx:pt idx="11481">53</cx:pt>
          <cx:pt idx="11482">53</cx:pt>
          <cx:pt idx="11483">45</cx:pt>
          <cx:pt idx="11484">17</cx:pt>
          <cx:pt idx="11485">55</cx:pt>
          <cx:pt idx="11486">69</cx:pt>
          <cx:pt idx="11487">42</cx:pt>
          <cx:pt idx="11488">55</cx:pt>
          <cx:pt idx="11489">68</cx:pt>
          <cx:pt idx="11490">81</cx:pt>
          <cx:pt idx="11491">26</cx:pt>
          <cx:pt idx="11492">15</cx:pt>
          <cx:pt idx="11493">39</cx:pt>
          <cx:pt idx="11494">47</cx:pt>
          <cx:pt idx="11495">67</cx:pt>
          <cx:pt idx="11496">24</cx:pt>
          <cx:pt idx="11497">34</cx:pt>
          <cx:pt idx="11498">54</cx:pt>
          <cx:pt idx="11499">28</cx:pt>
          <cx:pt idx="11500">27</cx:pt>
          <cx:pt idx="11501">53</cx:pt>
          <cx:pt idx="11502">62</cx:pt>
          <cx:pt idx="11503">22</cx:pt>
          <cx:pt idx="11504">37</cx:pt>
          <cx:pt idx="11505">78</cx:pt>
          <cx:pt idx="11506">34</cx:pt>
          <cx:pt idx="11507">16</cx:pt>
          <cx:pt idx="11508">40</cx:pt>
          <cx:pt idx="11509">30</cx:pt>
          <cx:pt idx="11510">67</cx:pt>
          <cx:pt idx="11511">29</cx:pt>
          <cx:pt idx="11512">82</cx:pt>
          <cx:pt idx="11513">76</cx:pt>
          <cx:pt idx="11514">47</cx:pt>
          <cx:pt idx="11515">61</cx:pt>
          <cx:pt idx="11516">29</cx:pt>
          <cx:pt idx="11517">51</cx:pt>
          <cx:pt idx="11518">19</cx:pt>
          <cx:pt idx="11519">44</cx:pt>
          <cx:pt idx="11520">31</cx:pt>
          <cx:pt idx="11521">58</cx:pt>
          <cx:pt idx="11522">37</cx:pt>
          <cx:pt idx="11523">35</cx:pt>
          <cx:pt idx="11524">54</cx:pt>
          <cx:pt idx="11525">76</cx:pt>
          <cx:pt idx="11526">74</cx:pt>
          <cx:pt idx="11527">19</cx:pt>
          <cx:pt idx="11528">51</cx:pt>
          <cx:pt idx="11529">49</cx:pt>
          <cx:pt idx="11530">36</cx:pt>
          <cx:pt idx="11531">45</cx:pt>
          <cx:pt idx="11532">45</cx:pt>
          <cx:pt idx="11533">58</cx:pt>
          <cx:pt idx="11534">57</cx:pt>
          <cx:pt idx="11535">44</cx:pt>
          <cx:pt idx="11536">31</cx:pt>
          <cx:pt idx="11537">37</cx:pt>
          <cx:pt idx="11538">23</cx:pt>
          <cx:pt idx="11539">50</cx:pt>
          <cx:pt idx="11540">51</cx:pt>
          <cx:pt idx="11541">49</cx:pt>
          <cx:pt idx="11542">88</cx:pt>
          <cx:pt idx="11543">38</cx:pt>
          <cx:pt idx="11544">55</cx:pt>
          <cx:pt idx="11545">74</cx:pt>
          <cx:pt idx="11546">74</cx:pt>
          <cx:pt idx="11547">39</cx:pt>
          <cx:pt idx="11548">62</cx:pt>
          <cx:pt idx="11549">47</cx:pt>
          <cx:pt idx="11550">68</cx:pt>
          <cx:pt idx="11551">50</cx:pt>
          <cx:pt idx="11552">19</cx:pt>
          <cx:pt idx="11553">62</cx:pt>
          <cx:pt idx="11554">68</cx:pt>
          <cx:pt idx="11555">70</cx:pt>
          <cx:pt idx="11556">25</cx:pt>
          <cx:pt idx="11557">49</cx:pt>
          <cx:pt idx="11558">25</cx:pt>
          <cx:pt idx="11559">47</cx:pt>
          <cx:pt idx="11560">68</cx:pt>
          <cx:pt idx="11561">20</cx:pt>
          <cx:pt idx="11562">59</cx:pt>
          <cx:pt idx="11563">67</cx:pt>
          <cx:pt idx="11564">78</cx:pt>
          <cx:pt idx="11565">85</cx:pt>
          <cx:pt idx="11566">33</cx:pt>
          <cx:pt idx="11567">67</cx:pt>
          <cx:pt idx="11568">85</cx:pt>
          <cx:pt idx="11569">17</cx:pt>
          <cx:pt idx="11570">56</cx:pt>
          <cx:pt idx="11571">29</cx:pt>
          <cx:pt idx="11572">78</cx:pt>
          <cx:pt idx="11573">47</cx:pt>
          <cx:pt idx="11574">41</cx:pt>
          <cx:pt idx="11575">29</cx:pt>
          <cx:pt idx="11576">31</cx:pt>
          <cx:pt idx="11577">34</cx:pt>
          <cx:pt idx="11578">54</cx:pt>
          <cx:pt idx="11579">53</cx:pt>
          <cx:pt idx="11580">22</cx:pt>
          <cx:pt idx="11581">41</cx:pt>
          <cx:pt idx="11582">60</cx:pt>
          <cx:pt idx="11583">48</cx:pt>
          <cx:pt idx="11584">53</cx:pt>
          <cx:pt idx="11585">26</cx:pt>
          <cx:pt idx="11586">40</cx:pt>
          <cx:pt idx="11587">60</cx:pt>
          <cx:pt idx="11588">56</cx:pt>
          <cx:pt idx="11589">51</cx:pt>
          <cx:pt idx="11590">24</cx:pt>
          <cx:pt idx="11591">87</cx:pt>
          <cx:pt idx="11592">46</cx:pt>
          <cx:pt idx="11593">44</cx:pt>
          <cx:pt idx="11594">21</cx:pt>
          <cx:pt idx="11595">55</cx:pt>
          <cx:pt idx="11596">26</cx:pt>
          <cx:pt idx="11597">46</cx:pt>
          <cx:pt idx="11598">29</cx:pt>
          <cx:pt idx="11599">75</cx:pt>
          <cx:pt idx="11600">68</cx:pt>
          <cx:pt idx="11601">72</cx:pt>
          <cx:pt idx="11602">31</cx:pt>
          <cx:pt idx="11603">37</cx:pt>
          <cx:pt idx="11604">63</cx:pt>
          <cx:pt idx="11605">54</cx:pt>
          <cx:pt idx="11606">69</cx:pt>
          <cx:pt idx="11607">44</cx:pt>
          <cx:pt idx="11608">36</cx:pt>
          <cx:pt idx="11609">19</cx:pt>
          <cx:pt idx="11610">58</cx:pt>
          <cx:pt idx="11611">41</cx:pt>
          <cx:pt idx="11612">66</cx:pt>
          <cx:pt idx="11613">38</cx:pt>
          <cx:pt idx="11614">59</cx:pt>
          <cx:pt idx="11615">68</cx:pt>
          <cx:pt idx="11616">57</cx:pt>
          <cx:pt idx="11617">55</cx:pt>
          <cx:pt idx="11618">65</cx:pt>
          <cx:pt idx="11619">54</cx:pt>
          <cx:pt idx="11620">27</cx:pt>
          <cx:pt idx="11621">67</cx:pt>
          <cx:pt idx="11622">51</cx:pt>
          <cx:pt idx="11623">73</cx:pt>
          <cx:pt idx="11624">26</cx:pt>
          <cx:pt idx="11625">42</cx:pt>
          <cx:pt idx="11626">38</cx:pt>
          <cx:pt idx="11627">39</cx:pt>
          <cx:pt idx="11628">75</cx:pt>
          <cx:pt idx="11629">31</cx:pt>
          <cx:pt idx="11630">89</cx:pt>
          <cx:pt idx="11631">48</cx:pt>
          <cx:pt idx="11632">49</cx:pt>
          <cx:pt idx="11633">73</cx:pt>
          <cx:pt idx="11634">32</cx:pt>
          <cx:pt idx="11635">32</cx:pt>
          <cx:pt idx="11636">70</cx:pt>
          <cx:pt idx="11637">40</cx:pt>
          <cx:pt idx="11638">69</cx:pt>
          <cx:pt idx="11639">77</cx:pt>
          <cx:pt idx="11640">29</cx:pt>
          <cx:pt idx="11641">31</cx:pt>
          <cx:pt idx="11642">38</cx:pt>
          <cx:pt idx="11643">48</cx:pt>
          <cx:pt idx="11644">45</cx:pt>
          <cx:pt idx="11645">18</cx:pt>
          <cx:pt idx="11646">50</cx:pt>
          <cx:pt idx="11647">34</cx:pt>
          <cx:pt idx="11648">77</cx:pt>
          <cx:pt idx="11649">44</cx:pt>
          <cx:pt idx="11650">70</cx:pt>
          <cx:pt idx="11651">39</cx:pt>
          <cx:pt idx="11652">43</cx:pt>
          <cx:pt idx="11653">32</cx:pt>
          <cx:pt idx="11654">27</cx:pt>
          <cx:pt idx="11655">44</cx:pt>
          <cx:pt idx="11656">69</cx:pt>
          <cx:pt idx="11657">32</cx:pt>
          <cx:pt idx="11658">76</cx:pt>
          <cx:pt idx="11659">61</cx:pt>
          <cx:pt idx="11660">18</cx:pt>
          <cx:pt idx="11661">23</cx:pt>
          <cx:pt idx="11662">15</cx:pt>
          <cx:pt idx="11663">43</cx:pt>
          <cx:pt idx="11664">46</cx:pt>
          <cx:pt idx="11665">57</cx:pt>
          <cx:pt idx="11666">78</cx:pt>
          <cx:pt idx="11667">47</cx:pt>
          <cx:pt idx="11668">30</cx:pt>
          <cx:pt idx="11669">29</cx:pt>
          <cx:pt idx="11670">31</cx:pt>
          <cx:pt idx="11671">54</cx:pt>
          <cx:pt idx="11672">70</cx:pt>
          <cx:pt idx="11673">40</cx:pt>
          <cx:pt idx="11674">53</cx:pt>
          <cx:pt idx="11675">67</cx:pt>
          <cx:pt idx="11676">47</cx:pt>
          <cx:pt idx="11677">71</cx:pt>
          <cx:pt idx="11678">23</cx:pt>
          <cx:pt idx="11679">44</cx:pt>
          <cx:pt idx="11680">34</cx:pt>
          <cx:pt idx="11681">58</cx:pt>
          <cx:pt idx="11682">28</cx:pt>
          <cx:pt idx="11683">43</cx:pt>
          <cx:pt idx="11684">48</cx:pt>
          <cx:pt idx="11685">31</cx:pt>
          <cx:pt idx="11686">43</cx:pt>
          <cx:pt idx="11687">60</cx:pt>
          <cx:pt idx="11688">40</cx:pt>
          <cx:pt idx="11689">19</cx:pt>
          <cx:pt idx="11690">43</cx:pt>
          <cx:pt idx="11691">52</cx:pt>
          <cx:pt idx="11692">36</cx:pt>
          <cx:pt idx="11693">60</cx:pt>
          <cx:pt idx="11694">68</cx:pt>
          <cx:pt idx="11695">55</cx:pt>
          <cx:pt idx="11696">57</cx:pt>
          <cx:pt idx="11697">16</cx:pt>
          <cx:pt idx="11698">65</cx:pt>
          <cx:pt idx="11699">69</cx:pt>
          <cx:pt idx="11700">47</cx:pt>
          <cx:pt idx="11701">68</cx:pt>
          <cx:pt idx="11702">59</cx:pt>
          <cx:pt idx="11703">49</cx:pt>
          <cx:pt idx="11704">58</cx:pt>
          <cx:pt idx="11705">73</cx:pt>
          <cx:pt idx="11706">36</cx:pt>
          <cx:pt idx="11707">23</cx:pt>
          <cx:pt idx="11708">62</cx:pt>
          <cx:pt idx="11709">78</cx:pt>
          <cx:pt idx="11710">17</cx:pt>
          <cx:pt idx="11711">32</cx:pt>
          <cx:pt idx="11712">37</cx:pt>
          <cx:pt idx="11713">41</cx:pt>
          <cx:pt idx="11714">35</cx:pt>
          <cx:pt idx="11715">50</cx:pt>
          <cx:pt idx="11716">34</cx:pt>
          <cx:pt idx="11717">32</cx:pt>
          <cx:pt idx="11718">74</cx:pt>
          <cx:pt idx="11719">64</cx:pt>
          <cx:pt idx="11720">83</cx:pt>
          <cx:pt idx="11721">27</cx:pt>
          <cx:pt idx="11722">20</cx:pt>
          <cx:pt idx="11723">41</cx:pt>
          <cx:pt idx="11724">26</cx:pt>
          <cx:pt idx="11725">83</cx:pt>
          <cx:pt idx="11726">81</cx:pt>
          <cx:pt idx="11727">53</cx:pt>
          <cx:pt idx="11728">40</cx:pt>
          <cx:pt idx="11729">29</cx:pt>
          <cx:pt idx="11730">66</cx:pt>
          <cx:pt idx="11731">32</cx:pt>
          <cx:pt idx="11732">54</cx:pt>
          <cx:pt idx="11733">47</cx:pt>
          <cx:pt idx="11734">44</cx:pt>
          <cx:pt idx="11735">49</cx:pt>
          <cx:pt idx="11736">39</cx:pt>
          <cx:pt idx="11737">62</cx:pt>
          <cx:pt idx="11738">76</cx:pt>
          <cx:pt idx="11739">20</cx:pt>
          <cx:pt idx="11740">31</cx:pt>
          <cx:pt idx="11741">57</cx:pt>
          <cx:pt idx="11742">43</cx:pt>
          <cx:pt idx="11743">33</cx:pt>
          <cx:pt idx="11744">18</cx:pt>
          <cx:pt idx="11745">30</cx:pt>
          <cx:pt idx="11746">44</cx:pt>
          <cx:pt idx="11747">53</cx:pt>
          <cx:pt idx="11748">34</cx:pt>
          <cx:pt idx="11749">52</cx:pt>
          <cx:pt idx="11750">68</cx:pt>
          <cx:pt idx="11751">30</cx:pt>
          <cx:pt idx="11752">50</cx:pt>
          <cx:pt idx="11753">41</cx:pt>
          <cx:pt idx="11754">37</cx:pt>
          <cx:pt idx="11755">21</cx:pt>
          <cx:pt idx="11756">63</cx:pt>
          <cx:pt idx="11757">18</cx:pt>
          <cx:pt idx="11758">57</cx:pt>
          <cx:pt idx="11759">32</cx:pt>
          <cx:pt idx="11760">64</cx:pt>
          <cx:pt idx="11761">82</cx:pt>
          <cx:pt idx="11762">32</cx:pt>
          <cx:pt idx="11763">47</cx:pt>
          <cx:pt idx="11764">63</cx:pt>
          <cx:pt idx="11765">32</cx:pt>
          <cx:pt idx="11766">37</cx:pt>
          <cx:pt idx="11767">19</cx:pt>
          <cx:pt idx="11768">37</cx:pt>
          <cx:pt idx="11769">45</cx:pt>
          <cx:pt idx="11770">22</cx:pt>
          <cx:pt idx="11771">86</cx:pt>
          <cx:pt idx="11772">47</cx:pt>
          <cx:pt idx="11773">66</cx:pt>
          <cx:pt idx="11774">15</cx:pt>
          <cx:pt idx="11775">53</cx:pt>
          <cx:pt idx="11776">48</cx:pt>
          <cx:pt idx="11777">60</cx:pt>
          <cx:pt idx="11778">27</cx:pt>
          <cx:pt idx="11779">64</cx:pt>
          <cx:pt idx="11780">30</cx:pt>
          <cx:pt idx="11781">39</cx:pt>
          <cx:pt idx="11782">41</cx:pt>
          <cx:pt idx="11783">50</cx:pt>
          <cx:pt idx="11784">41</cx:pt>
          <cx:pt idx="11785">26</cx:pt>
          <cx:pt idx="11786">52</cx:pt>
          <cx:pt idx="11787">31</cx:pt>
          <cx:pt idx="11788">85</cx:pt>
          <cx:pt idx="11789">73</cx:pt>
          <cx:pt idx="11790">35</cx:pt>
          <cx:pt idx="11791">67</cx:pt>
          <cx:pt idx="11792">60</cx:pt>
          <cx:pt idx="11793">68</cx:pt>
          <cx:pt idx="11794">35</cx:pt>
          <cx:pt idx="11795">38</cx:pt>
          <cx:pt idx="11796">91</cx:pt>
          <cx:pt idx="11797">38</cx:pt>
          <cx:pt idx="11798">65</cx:pt>
          <cx:pt idx="11799">28</cx:pt>
          <cx:pt idx="11800">67</cx:pt>
          <cx:pt idx="11801">84</cx:pt>
          <cx:pt idx="11802">82</cx:pt>
          <cx:pt idx="11803">67</cx:pt>
          <cx:pt idx="11804">74</cx:pt>
          <cx:pt idx="11805">51</cx:pt>
          <cx:pt idx="11806">47</cx:pt>
          <cx:pt idx="11807">57</cx:pt>
          <cx:pt idx="11808">77</cx:pt>
          <cx:pt idx="11809">62</cx:pt>
          <cx:pt idx="11810">76</cx:pt>
          <cx:pt idx="11811">51</cx:pt>
          <cx:pt idx="11812">48</cx:pt>
          <cx:pt idx="11813">68</cx:pt>
          <cx:pt idx="11814">60</cx:pt>
          <cx:pt idx="11815">44</cx:pt>
          <cx:pt idx="11816">69</cx:pt>
          <cx:pt idx="11817">70</cx:pt>
          <cx:pt idx="11818">36</cx:pt>
          <cx:pt idx="11819">42</cx:pt>
          <cx:pt idx="11820">50</cx:pt>
          <cx:pt idx="11821">51</cx:pt>
          <cx:pt idx="11822">48</cx:pt>
          <cx:pt idx="11823">29</cx:pt>
          <cx:pt idx="11824">26</cx:pt>
          <cx:pt idx="11825">37</cx:pt>
          <cx:pt idx="11826">61</cx:pt>
          <cx:pt idx="11827">38</cx:pt>
          <cx:pt idx="11828">39</cx:pt>
          <cx:pt idx="11829">17</cx:pt>
          <cx:pt idx="11830">45</cx:pt>
          <cx:pt idx="11831">79</cx:pt>
          <cx:pt idx="11832">62</cx:pt>
          <cx:pt idx="11833">60</cx:pt>
          <cx:pt idx="11834">41</cx:pt>
          <cx:pt idx="11835">57</cx:pt>
          <cx:pt idx="11836">55</cx:pt>
          <cx:pt idx="11837">76</cx:pt>
          <cx:pt idx="11838">84</cx:pt>
          <cx:pt idx="11839">54</cx:pt>
          <cx:pt idx="11840">52</cx:pt>
          <cx:pt idx="11841">44</cx:pt>
          <cx:pt idx="11842">18</cx:pt>
          <cx:pt idx="11843">44</cx:pt>
          <cx:pt idx="11844">17</cx:pt>
          <cx:pt idx="11845">26</cx:pt>
          <cx:pt idx="11846">61</cx:pt>
          <cx:pt idx="11847">75</cx:pt>
          <cx:pt idx="11848">68</cx:pt>
          <cx:pt idx="11849">85</cx:pt>
          <cx:pt idx="11850">74</cx:pt>
          <cx:pt idx="11851">76</cx:pt>
          <cx:pt idx="11852">24</cx:pt>
          <cx:pt idx="11853">27</cx:pt>
          <cx:pt idx="11854">61</cx:pt>
          <cx:pt idx="11855">27</cx:pt>
          <cx:pt idx="11856">93</cx:pt>
          <cx:pt idx="11857">76</cx:pt>
          <cx:pt idx="11858">21</cx:pt>
          <cx:pt idx="11859">86</cx:pt>
          <cx:pt idx="11860">48</cx:pt>
          <cx:pt idx="11861">63</cx:pt>
          <cx:pt idx="11862">61</cx:pt>
          <cx:pt idx="11863">81</cx:pt>
          <cx:pt idx="11864">47</cx:pt>
          <cx:pt idx="11865">30</cx:pt>
          <cx:pt idx="11866">47</cx:pt>
          <cx:pt idx="11867">47</cx:pt>
          <cx:pt idx="11868">19</cx:pt>
          <cx:pt idx="11869">65</cx:pt>
          <cx:pt idx="11870">29</cx:pt>
          <cx:pt idx="11871">26</cx:pt>
          <cx:pt idx="11872">61</cx:pt>
          <cx:pt idx="11873">78</cx:pt>
          <cx:pt idx="11874">84</cx:pt>
          <cx:pt idx="11875">54</cx:pt>
          <cx:pt idx="11876">40</cx:pt>
          <cx:pt idx="11877">43</cx:pt>
          <cx:pt idx="11878">57</cx:pt>
          <cx:pt idx="11879">54</cx:pt>
          <cx:pt idx="11880">30</cx:pt>
          <cx:pt idx="11881">27</cx:pt>
          <cx:pt idx="11882">39</cx:pt>
          <cx:pt idx="11883">63</cx:pt>
          <cx:pt idx="11884">30</cx:pt>
          <cx:pt idx="11885">83</cx:pt>
          <cx:pt idx="11886">50</cx:pt>
          <cx:pt idx="11887">18</cx:pt>
          <cx:pt idx="11888">67</cx:pt>
          <cx:pt idx="11889">68</cx:pt>
          <cx:pt idx="11890">48</cx:pt>
          <cx:pt idx="11891">86</cx:pt>
          <cx:pt idx="11892">28</cx:pt>
          <cx:pt idx="11893">26</cx:pt>
          <cx:pt idx="11894">84</cx:pt>
          <cx:pt idx="11895">27</cx:pt>
          <cx:pt idx="11896">57</cx:pt>
          <cx:pt idx="11897">76</cx:pt>
          <cx:pt idx="11898">36</cx:pt>
          <cx:pt idx="11899">26</cx:pt>
          <cx:pt idx="11900">81</cx:pt>
          <cx:pt idx="11901">76</cx:pt>
          <cx:pt idx="11902">75</cx:pt>
          <cx:pt idx="11903">40</cx:pt>
          <cx:pt idx="11904">76</cx:pt>
          <cx:pt idx="11905">81</cx:pt>
          <cx:pt idx="11906">59</cx:pt>
          <cx:pt idx="11907">73</cx:pt>
          <cx:pt idx="11908">49</cx:pt>
          <cx:pt idx="11909">72</cx:pt>
          <cx:pt idx="11910">36</cx:pt>
          <cx:pt idx="11911">22</cx:pt>
          <cx:pt idx="11912">52</cx:pt>
          <cx:pt idx="11913">66</cx:pt>
          <cx:pt idx="11914">59</cx:pt>
          <cx:pt idx="11915">40</cx:pt>
          <cx:pt idx="11916">83</cx:pt>
          <cx:pt idx="11917">53</cx:pt>
          <cx:pt idx="11918">68</cx:pt>
          <cx:pt idx="11919">36</cx:pt>
          <cx:pt idx="11920">50</cx:pt>
          <cx:pt idx="11921">34</cx:pt>
          <cx:pt idx="11922">47</cx:pt>
          <cx:pt idx="11923">55</cx:pt>
          <cx:pt idx="11924">19</cx:pt>
          <cx:pt idx="11925">64</cx:pt>
          <cx:pt idx="11926">49</cx:pt>
          <cx:pt idx="11927">29</cx:pt>
          <cx:pt idx="11928">47</cx:pt>
          <cx:pt idx="11929">33</cx:pt>
          <cx:pt idx="11930">38</cx:pt>
          <cx:pt idx="11931">29</cx:pt>
          <cx:pt idx="11932">44</cx:pt>
          <cx:pt idx="11933">19</cx:pt>
          <cx:pt idx="11934">70</cx:pt>
          <cx:pt idx="11935">54</cx:pt>
          <cx:pt idx="11936">51</cx:pt>
          <cx:pt idx="11937">44</cx:pt>
          <cx:pt idx="11938">52</cx:pt>
          <cx:pt idx="11939">29</cx:pt>
          <cx:pt idx="11940">51</cx:pt>
          <cx:pt idx="11941">47</cx:pt>
          <cx:pt idx="11942">28</cx:pt>
          <cx:pt idx="11943">64</cx:pt>
          <cx:pt idx="11944">63</cx:pt>
          <cx:pt idx="11945">39</cx:pt>
          <cx:pt idx="11946">55</cx:pt>
          <cx:pt idx="11947">39</cx:pt>
          <cx:pt idx="11948">38</cx:pt>
          <cx:pt idx="11949">41</cx:pt>
          <cx:pt idx="11950">56</cx:pt>
          <cx:pt idx="11951">55</cx:pt>
          <cx:pt idx="11952">52</cx:pt>
          <cx:pt idx="11953">66</cx:pt>
          <cx:pt idx="11954">40</cx:pt>
          <cx:pt idx="11955">74</cx:pt>
          <cx:pt idx="11956">32</cx:pt>
          <cx:pt idx="11957">50</cx:pt>
          <cx:pt idx="11958">16</cx:pt>
          <cx:pt idx="11959">16</cx:pt>
          <cx:pt idx="11960">78</cx:pt>
          <cx:pt idx="11961">53</cx:pt>
          <cx:pt idx="11962">38</cx:pt>
          <cx:pt idx="11963">61</cx:pt>
          <cx:pt idx="11964">54</cx:pt>
          <cx:pt idx="11965">60</cx:pt>
          <cx:pt idx="11966">37</cx:pt>
          <cx:pt idx="11967">69</cx:pt>
          <cx:pt idx="11968">75</cx:pt>
          <cx:pt idx="11969">43</cx:pt>
          <cx:pt idx="11970">29</cx:pt>
          <cx:pt idx="11971">20</cx:pt>
          <cx:pt idx="11972">20</cx:pt>
          <cx:pt idx="11973">88</cx:pt>
          <cx:pt idx="11974">15</cx:pt>
          <cx:pt idx="11975">73</cx:pt>
          <cx:pt idx="11976">30</cx:pt>
          <cx:pt idx="11977">67</cx:pt>
          <cx:pt idx="11978">25</cx:pt>
          <cx:pt idx="11979">40</cx:pt>
          <cx:pt idx="11980">30</cx:pt>
          <cx:pt idx="11981">18</cx:pt>
          <cx:pt idx="11982">19</cx:pt>
          <cx:pt idx="11983">60</cx:pt>
          <cx:pt idx="11984">15</cx:pt>
          <cx:pt idx="11985">65</cx:pt>
          <cx:pt idx="11986">87</cx:pt>
          <cx:pt idx="11987">49</cx:pt>
          <cx:pt idx="11988">16</cx:pt>
          <cx:pt idx="11989">32</cx:pt>
          <cx:pt idx="11990">62</cx:pt>
          <cx:pt idx="11991">56</cx:pt>
          <cx:pt idx="11992">59</cx:pt>
          <cx:pt idx="11993">65</cx:pt>
          <cx:pt idx="11994">56</cx:pt>
          <cx:pt idx="11995">67</cx:pt>
          <cx:pt idx="11996">30</cx:pt>
          <cx:pt idx="11997">34</cx:pt>
          <cx:pt idx="11998">46</cx:pt>
          <cx:pt idx="11999">38</cx:pt>
          <cx:pt idx="12000">61</cx:pt>
          <cx:pt idx="12001">32</cx:pt>
          <cx:pt idx="12002">83</cx:pt>
          <cx:pt idx="12003">54</cx:pt>
          <cx:pt idx="12004">17</cx:pt>
          <cx:pt idx="12005">42</cx:pt>
          <cx:pt idx="12006">42</cx:pt>
          <cx:pt idx="12007">43</cx:pt>
          <cx:pt idx="12008">80</cx:pt>
          <cx:pt idx="12009">45</cx:pt>
          <cx:pt idx="12010">55</cx:pt>
          <cx:pt idx="12011">66</cx:pt>
          <cx:pt idx="12012">85</cx:pt>
          <cx:pt idx="12013">22</cx:pt>
          <cx:pt idx="12014">27</cx:pt>
          <cx:pt idx="12015">63</cx:pt>
          <cx:pt idx="12016">40</cx:pt>
          <cx:pt idx="12017">57</cx:pt>
          <cx:pt idx="12018">63</cx:pt>
          <cx:pt idx="12019">65</cx:pt>
          <cx:pt idx="12020">76</cx:pt>
          <cx:pt idx="12021">35</cx:pt>
          <cx:pt idx="12022">32</cx:pt>
          <cx:pt idx="12023">43</cx:pt>
          <cx:pt idx="12024">78</cx:pt>
          <cx:pt idx="12025">67</cx:pt>
          <cx:pt idx="12026">77</cx:pt>
          <cx:pt idx="12027">70</cx:pt>
          <cx:pt idx="12028">55</cx:pt>
          <cx:pt idx="12029">28</cx:pt>
          <cx:pt idx="12030">40</cx:pt>
          <cx:pt idx="12031">31</cx:pt>
          <cx:pt idx="12032">30</cx:pt>
          <cx:pt idx="12033">36</cx:pt>
          <cx:pt idx="12034">66</cx:pt>
          <cx:pt idx="12035">44</cx:pt>
          <cx:pt idx="12036">36</cx:pt>
          <cx:pt idx="12037">68</cx:pt>
          <cx:pt idx="12038">18</cx:pt>
          <cx:pt idx="12039">47</cx:pt>
          <cx:pt idx="12040">72</cx:pt>
          <cx:pt idx="12041">64</cx:pt>
          <cx:pt idx="12042">16</cx:pt>
          <cx:pt idx="12043">64</cx:pt>
          <cx:pt idx="12044">76</cx:pt>
          <cx:pt idx="12045">33</cx:pt>
          <cx:pt idx="12046">27</cx:pt>
          <cx:pt idx="12047">49</cx:pt>
          <cx:pt idx="12048">79</cx:pt>
          <cx:pt idx="12049">43</cx:pt>
          <cx:pt idx="12050">29</cx:pt>
          <cx:pt idx="12051">50</cx:pt>
          <cx:pt idx="12052">35</cx:pt>
          <cx:pt idx="12053">41</cx:pt>
          <cx:pt idx="12054">27</cx:pt>
          <cx:pt idx="12055">66</cx:pt>
          <cx:pt idx="12056">76</cx:pt>
          <cx:pt idx="12057">31</cx:pt>
          <cx:pt idx="12058">35</cx:pt>
          <cx:pt idx="12059">82</cx:pt>
          <cx:pt idx="12060">34</cx:pt>
          <cx:pt idx="12061">82</cx:pt>
          <cx:pt idx="12062">57</cx:pt>
          <cx:pt idx="12063">58</cx:pt>
          <cx:pt idx="12064">45</cx:pt>
          <cx:pt idx="12065">43</cx:pt>
          <cx:pt idx="12066">77</cx:pt>
          <cx:pt idx="12067">63</cx:pt>
          <cx:pt idx="12068">89</cx:pt>
          <cx:pt idx="12069">42</cx:pt>
          <cx:pt idx="12070">30</cx:pt>
          <cx:pt idx="12071">32</cx:pt>
          <cx:pt idx="12072">18</cx:pt>
          <cx:pt idx="12073">85</cx:pt>
          <cx:pt idx="12074">75</cx:pt>
          <cx:pt idx="12075">78</cx:pt>
          <cx:pt idx="12076">32</cx:pt>
          <cx:pt idx="12077">17</cx:pt>
          <cx:pt idx="12078">33</cx:pt>
          <cx:pt idx="12079">36</cx:pt>
          <cx:pt idx="12080">66</cx:pt>
          <cx:pt idx="12081">76</cx:pt>
          <cx:pt idx="12082">17</cx:pt>
          <cx:pt idx="12083">71</cx:pt>
          <cx:pt idx="12084">23</cx:pt>
          <cx:pt idx="12085">46</cx:pt>
          <cx:pt idx="12086">19</cx:pt>
          <cx:pt idx="12087">89</cx:pt>
          <cx:pt idx="12088">64</cx:pt>
          <cx:pt idx="12089">26</cx:pt>
          <cx:pt idx="12090">28</cx:pt>
          <cx:pt idx="12091">27</cx:pt>
          <cx:pt idx="12092">48</cx:pt>
          <cx:pt idx="12093">84</cx:pt>
          <cx:pt idx="12094">48</cx:pt>
          <cx:pt idx="12095">65</cx:pt>
          <cx:pt idx="12096">46</cx:pt>
          <cx:pt idx="12097">73</cx:pt>
          <cx:pt idx="12098">16</cx:pt>
          <cx:pt idx="12099">68</cx:pt>
          <cx:pt idx="12100">53</cx:pt>
          <cx:pt idx="12101">50</cx:pt>
          <cx:pt idx="12102">58</cx:pt>
          <cx:pt idx="12103">52</cx:pt>
          <cx:pt idx="12104">37</cx:pt>
          <cx:pt idx="12105">61</cx:pt>
          <cx:pt idx="12106">50</cx:pt>
          <cx:pt idx="12107">38</cx:pt>
          <cx:pt idx="12108">41</cx:pt>
          <cx:pt idx="12109">85</cx:pt>
          <cx:pt idx="12110">37</cx:pt>
          <cx:pt idx="12111">27</cx:pt>
          <cx:pt idx="12112">28</cx:pt>
          <cx:pt idx="12113">37</cx:pt>
          <cx:pt idx="12114">62</cx:pt>
          <cx:pt idx="12115">53</cx:pt>
          <cx:pt idx="12116">79</cx:pt>
          <cx:pt idx="12117">21</cx:pt>
          <cx:pt idx="12118">49</cx:pt>
          <cx:pt idx="12119">78</cx:pt>
          <cx:pt idx="12120">56</cx:pt>
          <cx:pt idx="12121">70</cx:pt>
          <cx:pt idx="12122">76</cx:pt>
          <cx:pt idx="12123">57</cx:pt>
          <cx:pt idx="12124">30</cx:pt>
          <cx:pt idx="12125">70</cx:pt>
          <cx:pt idx="12126">37</cx:pt>
          <cx:pt idx="12127">44</cx:pt>
          <cx:pt idx="12128">49</cx:pt>
          <cx:pt idx="12129">39</cx:pt>
          <cx:pt idx="12130">74</cx:pt>
          <cx:pt idx="12131">90</cx:pt>
          <cx:pt idx="12132">52</cx:pt>
          <cx:pt idx="12133">42</cx:pt>
          <cx:pt idx="12134">17</cx:pt>
          <cx:pt idx="12135">20</cx:pt>
          <cx:pt idx="12136">38</cx:pt>
          <cx:pt idx="12137">45</cx:pt>
          <cx:pt idx="12138">42</cx:pt>
          <cx:pt idx="12139">73</cx:pt>
          <cx:pt idx="12140">80</cx:pt>
          <cx:pt idx="12141">61</cx:pt>
          <cx:pt idx="12142">28</cx:pt>
          <cx:pt idx="12143">55</cx:pt>
          <cx:pt idx="12144">84</cx:pt>
          <cx:pt idx="12145">65</cx:pt>
          <cx:pt idx="12146">18</cx:pt>
          <cx:pt idx="12147">37</cx:pt>
          <cx:pt idx="12148">60</cx:pt>
          <cx:pt idx="12149">34</cx:pt>
          <cx:pt idx="12150">27</cx:pt>
          <cx:pt idx="12151">49</cx:pt>
          <cx:pt idx="12152">35</cx:pt>
          <cx:pt idx="12153">16</cx:pt>
          <cx:pt idx="12154">58</cx:pt>
          <cx:pt idx="12155">45</cx:pt>
          <cx:pt idx="12156">49</cx:pt>
          <cx:pt idx="12157">58</cx:pt>
          <cx:pt idx="12158">49</cx:pt>
          <cx:pt idx="12159">78</cx:pt>
          <cx:pt idx="12160">65</cx:pt>
          <cx:pt idx="12161">53</cx:pt>
          <cx:pt idx="12162">20</cx:pt>
          <cx:pt idx="12163">73</cx:pt>
          <cx:pt idx="12164">26</cx:pt>
          <cx:pt idx="12165">16</cx:pt>
          <cx:pt idx="12166">69</cx:pt>
          <cx:pt idx="12167">49</cx:pt>
          <cx:pt idx="12168">62</cx:pt>
          <cx:pt idx="12169">65</cx:pt>
          <cx:pt idx="12170">53</cx:pt>
          <cx:pt idx="12171">50</cx:pt>
          <cx:pt idx="12172">54</cx:pt>
          <cx:pt idx="12173">34</cx:pt>
          <cx:pt idx="12174">25</cx:pt>
          <cx:pt idx="12175">59</cx:pt>
          <cx:pt idx="12176">52</cx:pt>
          <cx:pt idx="12177">81</cx:pt>
          <cx:pt idx="12178">16</cx:pt>
          <cx:pt idx="12179">32</cx:pt>
          <cx:pt idx="12180">57</cx:pt>
          <cx:pt idx="12181">23</cx:pt>
          <cx:pt idx="12182">80</cx:pt>
          <cx:pt idx="12183">19</cx:pt>
          <cx:pt idx="12184">22</cx:pt>
          <cx:pt idx="12185">42</cx:pt>
          <cx:pt idx="12186">37</cx:pt>
          <cx:pt idx="12187">79</cx:pt>
          <cx:pt idx="12188">52</cx:pt>
          <cx:pt idx="12189">81</cx:pt>
          <cx:pt idx="12190">32</cx:pt>
          <cx:pt idx="12191">83</cx:pt>
          <cx:pt idx="12192">72</cx:pt>
          <cx:pt idx="12193">66</cx:pt>
          <cx:pt idx="12194">72</cx:pt>
          <cx:pt idx="12195">46</cx:pt>
          <cx:pt idx="12196">74</cx:pt>
          <cx:pt idx="12197">39</cx:pt>
          <cx:pt idx="12198">31</cx:pt>
          <cx:pt idx="12199">54</cx:pt>
          <cx:pt idx="12200">58</cx:pt>
          <cx:pt idx="12201">81</cx:pt>
          <cx:pt idx="12202">89</cx:pt>
          <cx:pt idx="12203">63</cx:pt>
          <cx:pt idx="12204">45</cx:pt>
          <cx:pt idx="12205">72</cx:pt>
          <cx:pt idx="12206">60</cx:pt>
          <cx:pt idx="12207">45</cx:pt>
          <cx:pt idx="12208">73</cx:pt>
          <cx:pt idx="12209">69</cx:pt>
          <cx:pt idx="12210">77</cx:pt>
          <cx:pt idx="12211">44</cx:pt>
          <cx:pt idx="12212">15</cx:pt>
          <cx:pt idx="12213">41</cx:pt>
          <cx:pt idx="12214">21</cx:pt>
          <cx:pt idx="12215">45</cx:pt>
          <cx:pt idx="12216">68</cx:pt>
          <cx:pt idx="12217">17</cx:pt>
          <cx:pt idx="12218">39</cx:pt>
          <cx:pt idx="12219">57</cx:pt>
          <cx:pt idx="12220">62</cx:pt>
          <cx:pt idx="12221">28</cx:pt>
          <cx:pt idx="12222">66</cx:pt>
          <cx:pt idx="12223">53</cx:pt>
          <cx:pt idx="12224">54</cx:pt>
          <cx:pt idx="12225">75</cx:pt>
          <cx:pt idx="12226">25</cx:pt>
          <cx:pt idx="12227">35</cx:pt>
          <cx:pt idx="12228">76</cx:pt>
          <cx:pt idx="12229">51</cx:pt>
          <cx:pt idx="12230">57</cx:pt>
          <cx:pt idx="12231">25</cx:pt>
          <cx:pt idx="12232">71</cx:pt>
          <cx:pt idx="12233">47</cx:pt>
          <cx:pt idx="12234">69</cx:pt>
          <cx:pt idx="12235">64</cx:pt>
          <cx:pt idx="12236">62</cx:pt>
          <cx:pt idx="12237">55</cx:pt>
          <cx:pt idx="12238">85</cx:pt>
          <cx:pt idx="12239">29</cx:pt>
          <cx:pt idx="12240">39</cx:pt>
          <cx:pt idx="12241">64</cx:pt>
          <cx:pt idx="12242">59</cx:pt>
          <cx:pt idx="12243">51</cx:pt>
          <cx:pt idx="12244">60</cx:pt>
          <cx:pt idx="12245">66</cx:pt>
          <cx:pt idx="12246">59</cx:pt>
          <cx:pt idx="12247">66</cx:pt>
          <cx:pt idx="12248">57</cx:pt>
          <cx:pt idx="12249">61</cx:pt>
          <cx:pt idx="12250">32</cx:pt>
          <cx:pt idx="12251">19</cx:pt>
          <cx:pt idx="12252">49</cx:pt>
          <cx:pt idx="12253">40</cx:pt>
          <cx:pt idx="12254">35</cx:pt>
          <cx:pt idx="12255">21</cx:pt>
          <cx:pt idx="12256">70</cx:pt>
          <cx:pt idx="12257">22</cx:pt>
          <cx:pt idx="12258">30</cx:pt>
          <cx:pt idx="12259">25</cx:pt>
          <cx:pt idx="12260">74</cx:pt>
          <cx:pt idx="12261">28</cx:pt>
          <cx:pt idx="12262">60</cx:pt>
          <cx:pt idx="12263">45</cx:pt>
          <cx:pt idx="12264">49</cx:pt>
          <cx:pt idx="12265">77</cx:pt>
          <cx:pt idx="12266">31</cx:pt>
          <cx:pt idx="12267">24</cx:pt>
          <cx:pt idx="12268">24</cx:pt>
          <cx:pt idx="12269">54</cx:pt>
          <cx:pt idx="12270">80</cx:pt>
          <cx:pt idx="12271">71</cx:pt>
          <cx:pt idx="12272">37</cx:pt>
          <cx:pt idx="12273">48</cx:pt>
          <cx:pt idx="12274">40</cx:pt>
          <cx:pt idx="12275">85</cx:pt>
          <cx:pt idx="12276">45</cx:pt>
          <cx:pt idx="12277">56</cx:pt>
          <cx:pt idx="12278">43</cx:pt>
          <cx:pt idx="12279">44</cx:pt>
          <cx:pt idx="12280">25</cx:pt>
          <cx:pt idx="12281">61</cx:pt>
          <cx:pt idx="12282">39</cx:pt>
          <cx:pt idx="12283">17</cx:pt>
          <cx:pt idx="12284">42</cx:pt>
          <cx:pt idx="12285">28</cx:pt>
          <cx:pt idx="12286">46</cx:pt>
          <cx:pt idx="12287">30</cx:pt>
          <cx:pt idx="12288">58</cx:pt>
          <cx:pt idx="12289">75</cx:pt>
          <cx:pt idx="12290">57</cx:pt>
          <cx:pt idx="12291">30</cx:pt>
          <cx:pt idx="12292">88</cx:pt>
          <cx:pt idx="12293">63</cx:pt>
          <cx:pt idx="12294">28</cx:pt>
          <cx:pt idx="12295">70</cx:pt>
          <cx:pt idx="12296">63</cx:pt>
          <cx:pt idx="12297">18</cx:pt>
          <cx:pt idx="12298">66</cx:pt>
          <cx:pt idx="12299">32</cx:pt>
          <cx:pt idx="12300">59</cx:pt>
          <cx:pt idx="12301">91</cx:pt>
          <cx:pt idx="12302">54</cx:pt>
          <cx:pt idx="12303">18</cx:pt>
          <cx:pt idx="12304">62</cx:pt>
          <cx:pt idx="12305">72</cx:pt>
          <cx:pt idx="12306">62</cx:pt>
          <cx:pt idx="12307">66</cx:pt>
          <cx:pt idx="12308">71</cx:pt>
          <cx:pt idx="12309">37</cx:pt>
          <cx:pt idx="12310">38</cx:pt>
          <cx:pt idx="12311">59</cx:pt>
          <cx:pt idx="12312">63</cx:pt>
          <cx:pt idx="12313">45</cx:pt>
          <cx:pt idx="12314">43</cx:pt>
          <cx:pt idx="12315">57</cx:pt>
          <cx:pt idx="12316">38</cx:pt>
          <cx:pt idx="12317">63</cx:pt>
          <cx:pt idx="12318">22</cx:pt>
          <cx:pt idx="12319">33</cx:pt>
          <cx:pt idx="12320">47</cx:pt>
          <cx:pt idx="12321">16</cx:pt>
          <cx:pt idx="12322">91</cx:pt>
          <cx:pt idx="12323">60</cx:pt>
          <cx:pt idx="12324">17</cx:pt>
          <cx:pt idx="12325">62</cx:pt>
          <cx:pt idx="12326">23</cx:pt>
          <cx:pt idx="12327">79</cx:pt>
          <cx:pt idx="12328">17</cx:pt>
          <cx:pt idx="12329">62</cx:pt>
          <cx:pt idx="12330">40</cx:pt>
          <cx:pt idx="12331">63</cx:pt>
          <cx:pt idx="12332">49</cx:pt>
          <cx:pt idx="12333">55</cx:pt>
          <cx:pt idx="12334">37</cx:pt>
          <cx:pt idx="12335">73</cx:pt>
          <cx:pt idx="12336">61</cx:pt>
          <cx:pt idx="12337">65</cx:pt>
          <cx:pt idx="12338">55</cx:pt>
          <cx:pt idx="12339">20</cx:pt>
          <cx:pt idx="12340">60</cx:pt>
          <cx:pt idx="12341">82</cx:pt>
          <cx:pt idx="12342">63</cx:pt>
          <cx:pt idx="12343">39</cx:pt>
          <cx:pt idx="12344">78</cx:pt>
          <cx:pt idx="12345">21</cx:pt>
          <cx:pt idx="12346">21</cx:pt>
          <cx:pt idx="12347">58</cx:pt>
          <cx:pt idx="12348">85</cx:pt>
          <cx:pt idx="12349">79</cx:pt>
          <cx:pt idx="12350">51</cx:pt>
          <cx:pt idx="12351">61</cx:pt>
          <cx:pt idx="12352">53</cx:pt>
          <cx:pt idx="12353">73</cx:pt>
          <cx:pt idx="12354">24</cx:pt>
          <cx:pt idx="12355">59</cx:pt>
          <cx:pt idx="12356">70</cx:pt>
          <cx:pt idx="12357">37</cx:pt>
          <cx:pt idx="12358">51</cx:pt>
          <cx:pt idx="12359">64</cx:pt>
          <cx:pt idx="12360">62</cx:pt>
          <cx:pt idx="12361">51</cx:pt>
          <cx:pt idx="12362">33</cx:pt>
          <cx:pt idx="12363">28</cx:pt>
          <cx:pt idx="12364">82</cx:pt>
          <cx:pt idx="12365">59</cx:pt>
          <cx:pt idx="12366">79</cx:pt>
          <cx:pt idx="12367">23</cx:pt>
          <cx:pt idx="12368">19</cx:pt>
          <cx:pt idx="12369">28</cx:pt>
          <cx:pt idx="12370">35</cx:pt>
          <cx:pt idx="12371">16</cx:pt>
          <cx:pt idx="12372">22</cx:pt>
          <cx:pt idx="12373">41</cx:pt>
          <cx:pt idx="12374">73</cx:pt>
          <cx:pt idx="12375">75</cx:pt>
          <cx:pt idx="12376">28</cx:pt>
          <cx:pt idx="12377">20</cx:pt>
          <cx:pt idx="12378">44</cx:pt>
          <cx:pt idx="12379">31</cx:pt>
          <cx:pt idx="12380">64</cx:pt>
          <cx:pt idx="12381">48</cx:pt>
          <cx:pt idx="12382">55</cx:pt>
          <cx:pt idx="12383">76</cx:pt>
          <cx:pt idx="12384">66</cx:pt>
          <cx:pt idx="12385">30</cx:pt>
          <cx:pt idx="12386">19</cx:pt>
          <cx:pt idx="12387">82</cx:pt>
          <cx:pt idx="12388">27</cx:pt>
          <cx:pt idx="12389">58</cx:pt>
          <cx:pt idx="12390">20</cx:pt>
          <cx:pt idx="12391">52</cx:pt>
          <cx:pt idx="12392">50</cx:pt>
          <cx:pt idx="12393">57</cx:pt>
          <cx:pt idx="12394">69</cx:pt>
          <cx:pt idx="12395">50</cx:pt>
          <cx:pt idx="12396">41</cx:pt>
          <cx:pt idx="12397">41</cx:pt>
          <cx:pt idx="12398">41</cx:pt>
          <cx:pt idx="12399">82</cx:pt>
          <cx:pt idx="12400">56</cx:pt>
          <cx:pt idx="12401">35</cx:pt>
          <cx:pt idx="12402">75</cx:pt>
          <cx:pt idx="12403">46</cx:pt>
          <cx:pt idx="12404">58</cx:pt>
          <cx:pt idx="12405">51</cx:pt>
          <cx:pt idx="12406">35</cx:pt>
          <cx:pt idx="12407">18</cx:pt>
          <cx:pt idx="12408">24</cx:pt>
          <cx:pt idx="12409">28</cx:pt>
          <cx:pt idx="12410">24</cx:pt>
          <cx:pt idx="12411">63</cx:pt>
          <cx:pt idx="12412">76</cx:pt>
          <cx:pt idx="12413">85</cx:pt>
          <cx:pt idx="12414">21</cx:pt>
          <cx:pt idx="12415">64</cx:pt>
          <cx:pt idx="12416">21</cx:pt>
          <cx:pt idx="12417">67</cx:pt>
          <cx:pt idx="12418">48</cx:pt>
          <cx:pt idx="12419">35</cx:pt>
          <cx:pt idx="12420">38</cx:pt>
          <cx:pt idx="12421">29</cx:pt>
          <cx:pt idx="12422">56</cx:pt>
          <cx:pt idx="12423">63</cx:pt>
          <cx:pt idx="12424">54</cx:pt>
          <cx:pt idx="12425">52</cx:pt>
          <cx:pt idx="12426">47</cx:pt>
          <cx:pt idx="12427">47</cx:pt>
          <cx:pt idx="12428">24</cx:pt>
          <cx:pt idx="12429">48</cx:pt>
          <cx:pt idx="12430">74</cx:pt>
          <cx:pt idx="12431">37</cx:pt>
          <cx:pt idx="12432">60</cx:pt>
          <cx:pt idx="12433">50</cx:pt>
          <cx:pt idx="12434">40</cx:pt>
          <cx:pt idx="12435">38</cx:pt>
          <cx:pt idx="12436">19</cx:pt>
          <cx:pt idx="12437">35</cx:pt>
          <cx:pt idx="12438">56</cx:pt>
          <cx:pt idx="12439">34</cx:pt>
          <cx:pt idx="12440">16</cx:pt>
          <cx:pt idx="12441">44</cx:pt>
          <cx:pt idx="12442">63</cx:pt>
          <cx:pt idx="12443">34</cx:pt>
          <cx:pt idx="12444">51</cx:pt>
          <cx:pt idx="12445">41</cx:pt>
          <cx:pt idx="12446">41</cx:pt>
          <cx:pt idx="12447">65</cx:pt>
          <cx:pt idx="12448">41</cx:pt>
          <cx:pt idx="12449">40</cx:pt>
          <cx:pt idx="12450">54</cx:pt>
          <cx:pt idx="12451">59</cx:pt>
          <cx:pt idx="12452">50</cx:pt>
          <cx:pt idx="12453">51</cx:pt>
          <cx:pt idx="12454">69</cx:pt>
          <cx:pt idx="12455">69</cx:pt>
          <cx:pt idx="12456">83</cx:pt>
          <cx:pt idx="12457">79</cx:pt>
          <cx:pt idx="12458">43</cx:pt>
          <cx:pt idx="12459">51</cx:pt>
          <cx:pt idx="12460">68</cx:pt>
          <cx:pt idx="12461">69</cx:pt>
          <cx:pt idx="12462">37</cx:pt>
          <cx:pt idx="12463">48</cx:pt>
          <cx:pt idx="12464">65</cx:pt>
          <cx:pt idx="12465">84</cx:pt>
          <cx:pt idx="12466">42</cx:pt>
          <cx:pt idx="12467">84</cx:pt>
          <cx:pt idx="12468">46</cx:pt>
          <cx:pt idx="12469">21</cx:pt>
          <cx:pt idx="12470">70</cx:pt>
          <cx:pt idx="12471">90</cx:pt>
          <cx:pt idx="12472">49</cx:pt>
          <cx:pt idx="12473">78</cx:pt>
          <cx:pt idx="12474">39</cx:pt>
          <cx:pt idx="12475">50</cx:pt>
          <cx:pt idx="12476">32</cx:pt>
          <cx:pt idx="12477">47</cx:pt>
          <cx:pt idx="12478">66</cx:pt>
          <cx:pt idx="12479">71</cx:pt>
          <cx:pt idx="12480">36</cx:pt>
          <cx:pt idx="12481">31</cx:pt>
          <cx:pt idx="12482">61</cx:pt>
          <cx:pt idx="12483">17</cx:pt>
          <cx:pt idx="12484">47</cx:pt>
          <cx:pt idx="12485">46</cx:pt>
          <cx:pt idx="12486">79</cx:pt>
          <cx:pt idx="12487">59</cx:pt>
          <cx:pt idx="12488">60</cx:pt>
          <cx:pt idx="12489">44</cx:pt>
          <cx:pt idx="12490">66</cx:pt>
          <cx:pt idx="12491">61</cx:pt>
          <cx:pt idx="12492">38</cx:pt>
          <cx:pt idx="12493">27</cx:pt>
          <cx:pt idx="12494">20</cx:pt>
          <cx:pt idx="12495">18</cx:pt>
          <cx:pt idx="12496">56</cx:pt>
          <cx:pt idx="12497">17</cx:pt>
          <cx:pt idx="12498">42</cx:pt>
          <cx:pt idx="12499">20</cx:pt>
          <cx:pt idx="12500">74</cx:pt>
          <cx:pt idx="12501">54</cx:pt>
          <cx:pt idx="12502">44</cx:pt>
          <cx:pt idx="12503">43</cx:pt>
          <cx:pt idx="12504">60</cx:pt>
          <cx:pt idx="12505">47</cx:pt>
          <cx:pt idx="12506">58</cx:pt>
          <cx:pt idx="12507">63</cx:pt>
          <cx:pt idx="12508">59</cx:pt>
          <cx:pt idx="12509">51</cx:pt>
          <cx:pt idx="12510">58</cx:pt>
          <cx:pt idx="12511">41</cx:pt>
          <cx:pt idx="12512">62</cx:pt>
          <cx:pt idx="12513">50</cx:pt>
          <cx:pt idx="12514">62</cx:pt>
          <cx:pt idx="12515">77</cx:pt>
          <cx:pt idx="12516">47</cx:pt>
          <cx:pt idx="12517">69</cx:pt>
          <cx:pt idx="12518">69</cx:pt>
          <cx:pt idx="12519">34</cx:pt>
          <cx:pt idx="12520">34</cx:pt>
          <cx:pt idx="12521">40</cx:pt>
          <cx:pt idx="12522">36</cx:pt>
          <cx:pt idx="12523">28</cx:pt>
          <cx:pt idx="12524">63</cx:pt>
          <cx:pt idx="12525">75</cx:pt>
          <cx:pt idx="12526">39</cx:pt>
          <cx:pt idx="12527">91</cx:pt>
          <cx:pt idx="12528">49</cx:pt>
          <cx:pt idx="12529">55</cx:pt>
          <cx:pt idx="12530">41</cx:pt>
          <cx:pt idx="12531">23</cx:pt>
          <cx:pt idx="12532">40</cx:pt>
          <cx:pt idx="12533">17</cx:pt>
          <cx:pt idx="12534">61</cx:pt>
          <cx:pt idx="12535">63</cx:pt>
          <cx:pt idx="12536">60</cx:pt>
          <cx:pt idx="12537">51</cx:pt>
          <cx:pt idx="12538">61</cx:pt>
          <cx:pt idx="12539">20</cx:pt>
          <cx:pt idx="12540">56</cx:pt>
          <cx:pt idx="12541">18</cx:pt>
          <cx:pt idx="12542">53</cx:pt>
          <cx:pt idx="12543">53</cx:pt>
          <cx:pt idx="12544">65</cx:pt>
          <cx:pt idx="12545">23</cx:pt>
          <cx:pt idx="12546">61</cx:pt>
          <cx:pt idx="12547">64</cx:pt>
          <cx:pt idx="12548">67</cx:pt>
          <cx:pt idx="12549">70</cx:pt>
          <cx:pt idx="12550">89</cx:pt>
          <cx:pt idx="12551">41</cx:pt>
          <cx:pt idx="12552">22</cx:pt>
          <cx:pt idx="12553">67</cx:pt>
          <cx:pt idx="12554">32</cx:pt>
          <cx:pt idx="12555">43</cx:pt>
          <cx:pt idx="12556">48</cx:pt>
          <cx:pt idx="12557">24</cx:pt>
          <cx:pt idx="12558">66</cx:pt>
          <cx:pt idx="12559">86</cx:pt>
          <cx:pt idx="12560">48</cx:pt>
          <cx:pt idx="12561">64</cx:pt>
          <cx:pt idx="12562">49</cx:pt>
          <cx:pt idx="12563">45</cx:pt>
          <cx:pt idx="12564">33</cx:pt>
          <cx:pt idx="12565">25</cx:pt>
          <cx:pt idx="12566">41</cx:pt>
          <cx:pt idx="12567">23</cx:pt>
          <cx:pt idx="12568">49</cx:pt>
          <cx:pt idx="12569">23</cx:pt>
          <cx:pt idx="12570">61</cx:pt>
          <cx:pt idx="12571">47</cx:pt>
          <cx:pt idx="12572">63</cx:pt>
          <cx:pt idx="12573">53</cx:pt>
          <cx:pt idx="12574">36</cx:pt>
          <cx:pt idx="12575">84</cx:pt>
          <cx:pt idx="12576">27</cx:pt>
          <cx:pt idx="12577">25</cx:pt>
          <cx:pt idx="12578">28</cx:pt>
          <cx:pt idx="12579">45</cx:pt>
          <cx:pt idx="12580">65</cx:pt>
          <cx:pt idx="12581">29</cx:pt>
          <cx:pt idx="12582">24</cx:pt>
          <cx:pt idx="12583">79</cx:pt>
          <cx:pt idx="12584">80</cx:pt>
          <cx:pt idx="12585">53</cx:pt>
          <cx:pt idx="12586">50</cx:pt>
          <cx:pt idx="12587">22</cx:pt>
          <cx:pt idx="12588">73</cx:pt>
          <cx:pt idx="12589">65</cx:pt>
          <cx:pt idx="12590">87</cx:pt>
          <cx:pt idx="12591">67</cx:pt>
          <cx:pt idx="12592">42</cx:pt>
          <cx:pt idx="12593">58</cx:pt>
          <cx:pt idx="12594">59</cx:pt>
          <cx:pt idx="12595">51</cx:pt>
          <cx:pt idx="12596">50</cx:pt>
          <cx:pt idx="12597">68</cx:pt>
          <cx:pt idx="12598">48</cx:pt>
          <cx:pt idx="12599">25</cx:pt>
          <cx:pt idx="12600">37</cx:pt>
          <cx:pt idx="12601">53</cx:pt>
          <cx:pt idx="12602">92</cx:pt>
          <cx:pt idx="12603">60</cx:pt>
          <cx:pt idx="12604">52</cx:pt>
          <cx:pt idx="12605">27</cx:pt>
          <cx:pt idx="12606">30</cx:pt>
          <cx:pt idx="12607">49</cx:pt>
          <cx:pt idx="12608">49</cx:pt>
          <cx:pt idx="12609">82</cx:pt>
          <cx:pt idx="12610">66</cx:pt>
          <cx:pt idx="12611">49</cx:pt>
          <cx:pt idx="12612">48</cx:pt>
          <cx:pt idx="12613">50</cx:pt>
          <cx:pt idx="12614">59</cx:pt>
          <cx:pt idx="12615">22</cx:pt>
          <cx:pt idx="12616">75</cx:pt>
          <cx:pt idx="12617">55</cx:pt>
          <cx:pt idx="12618">62</cx:pt>
          <cx:pt idx="12619">55</cx:pt>
          <cx:pt idx="12620">24</cx:pt>
          <cx:pt idx="12621">56</cx:pt>
          <cx:pt idx="12622">17</cx:pt>
          <cx:pt idx="12623">30</cx:pt>
          <cx:pt idx="12624">44</cx:pt>
          <cx:pt idx="12625">66</cx:pt>
          <cx:pt idx="12626">20</cx:pt>
          <cx:pt idx="12627">63</cx:pt>
          <cx:pt idx="12628">31</cx:pt>
          <cx:pt idx="12629">45</cx:pt>
          <cx:pt idx="12630">46</cx:pt>
          <cx:pt idx="12631">79</cx:pt>
          <cx:pt idx="12632">45</cx:pt>
          <cx:pt idx="12633">43</cx:pt>
          <cx:pt idx="12634">54</cx:pt>
          <cx:pt idx="12635">21</cx:pt>
          <cx:pt idx="12636">51</cx:pt>
          <cx:pt idx="12637">57</cx:pt>
          <cx:pt idx="12638">73</cx:pt>
          <cx:pt idx="12639">40</cx:pt>
          <cx:pt idx="12640">20</cx:pt>
          <cx:pt idx="12641">39</cx:pt>
          <cx:pt idx="12642">58</cx:pt>
          <cx:pt idx="12643">57</cx:pt>
          <cx:pt idx="12644">55</cx:pt>
          <cx:pt idx="12645">20</cx:pt>
          <cx:pt idx="12646">67</cx:pt>
          <cx:pt idx="12647">50</cx:pt>
          <cx:pt idx="12648">49</cx:pt>
          <cx:pt idx="12649">50</cx:pt>
          <cx:pt idx="12650">73</cx:pt>
          <cx:pt idx="12651">19</cx:pt>
          <cx:pt idx="12652">71</cx:pt>
          <cx:pt idx="12653">52</cx:pt>
          <cx:pt idx="12654">35</cx:pt>
          <cx:pt idx="12655">44</cx:pt>
          <cx:pt idx="12656">82</cx:pt>
          <cx:pt idx="12657">54</cx:pt>
          <cx:pt idx="12658">42</cx:pt>
          <cx:pt idx="12659">56</cx:pt>
          <cx:pt idx="12660">36</cx:pt>
          <cx:pt idx="12661">23</cx:pt>
          <cx:pt idx="12662">76</cx:pt>
          <cx:pt idx="12663">16</cx:pt>
          <cx:pt idx="12664">81</cx:pt>
          <cx:pt idx="12665">72</cx:pt>
          <cx:pt idx="12666">72</cx:pt>
          <cx:pt idx="12667">69</cx:pt>
          <cx:pt idx="12668">41</cx:pt>
          <cx:pt idx="12669">64</cx:pt>
          <cx:pt idx="12670">49</cx:pt>
          <cx:pt idx="12671">68</cx:pt>
          <cx:pt idx="12672">43</cx:pt>
          <cx:pt idx="12673">20</cx:pt>
          <cx:pt idx="12674">52</cx:pt>
          <cx:pt idx="12675">55</cx:pt>
          <cx:pt idx="12676">23</cx:pt>
          <cx:pt idx="12677">22</cx:pt>
          <cx:pt idx="12678">62</cx:pt>
          <cx:pt idx="12679">21</cx:pt>
          <cx:pt idx="12680">55</cx:pt>
          <cx:pt idx="12681">71</cx:pt>
          <cx:pt idx="12682">19</cx:pt>
          <cx:pt idx="12683">19</cx:pt>
          <cx:pt idx="12684">61</cx:pt>
          <cx:pt idx="12685">41</cx:pt>
          <cx:pt idx="12686">48</cx:pt>
          <cx:pt idx="12687">20</cx:pt>
          <cx:pt idx="12688">42</cx:pt>
          <cx:pt idx="12689">40</cx:pt>
          <cx:pt idx="12690">24</cx:pt>
          <cx:pt idx="12691">66</cx:pt>
          <cx:pt idx="12692">54</cx:pt>
          <cx:pt idx="12693">17</cx:pt>
          <cx:pt idx="12694">67</cx:pt>
          <cx:pt idx="12695">56</cx:pt>
          <cx:pt idx="12696">17</cx:pt>
          <cx:pt idx="12697">68</cx:pt>
          <cx:pt idx="12698">77</cx:pt>
          <cx:pt idx="12699">47</cx:pt>
          <cx:pt idx="12700">25</cx:pt>
          <cx:pt idx="12701">43</cx:pt>
          <cx:pt idx="12702">74</cx:pt>
          <cx:pt idx="12703">43</cx:pt>
          <cx:pt idx="12704">26</cx:pt>
          <cx:pt idx="12705">59</cx:pt>
          <cx:pt idx="12706">46</cx:pt>
          <cx:pt idx="12707">69</cx:pt>
          <cx:pt idx="12708">47</cx:pt>
          <cx:pt idx="12709">45</cx:pt>
          <cx:pt idx="12710">18</cx:pt>
          <cx:pt idx="12711">36</cx:pt>
          <cx:pt idx="12712">23</cx:pt>
          <cx:pt idx="12713">18</cx:pt>
          <cx:pt idx="12714">38</cx:pt>
          <cx:pt idx="12715">23</cx:pt>
          <cx:pt idx="12716">86</cx:pt>
          <cx:pt idx="12717">59</cx:pt>
          <cx:pt idx="12718">74</cx:pt>
          <cx:pt idx="12719">56</cx:pt>
          <cx:pt idx="12720">33</cx:pt>
          <cx:pt idx="12721">43</cx:pt>
          <cx:pt idx="12722">32</cx:pt>
          <cx:pt idx="12723">50</cx:pt>
          <cx:pt idx="12724">23</cx:pt>
          <cx:pt idx="12725">84</cx:pt>
          <cx:pt idx="12726">21</cx:pt>
          <cx:pt idx="12727">40</cx:pt>
          <cx:pt idx="12728">76</cx:pt>
          <cx:pt idx="12729">68</cx:pt>
          <cx:pt idx="12730">36</cx:pt>
          <cx:pt idx="12731">23</cx:pt>
          <cx:pt idx="12732">24</cx:pt>
          <cx:pt idx="12733">40</cx:pt>
          <cx:pt idx="12734">73</cx:pt>
          <cx:pt idx="12735">24</cx:pt>
          <cx:pt idx="12736">41</cx:pt>
          <cx:pt idx="12737">44</cx:pt>
          <cx:pt idx="12738">80</cx:pt>
          <cx:pt idx="12739">64</cx:pt>
          <cx:pt idx="12740">41</cx:pt>
          <cx:pt idx="12741">45</cx:pt>
          <cx:pt idx="12742">37</cx:pt>
          <cx:pt idx="12743">39</cx:pt>
          <cx:pt idx="12744">49</cx:pt>
          <cx:pt idx="12745">43</cx:pt>
          <cx:pt idx="12746">54</cx:pt>
          <cx:pt idx="12747">52</cx:pt>
          <cx:pt idx="12748">25</cx:pt>
          <cx:pt idx="12749">47</cx:pt>
          <cx:pt idx="12750">16</cx:pt>
          <cx:pt idx="12751">32</cx:pt>
          <cx:pt idx="12752">70</cx:pt>
          <cx:pt idx="12753">71</cx:pt>
          <cx:pt idx="12754">56</cx:pt>
          <cx:pt idx="12755">70</cx:pt>
          <cx:pt idx="12756">16</cx:pt>
          <cx:pt idx="12757">47</cx:pt>
          <cx:pt idx="12758">18</cx:pt>
          <cx:pt idx="12759">45</cx:pt>
          <cx:pt idx="12760">65</cx:pt>
          <cx:pt idx="12761">86</cx:pt>
          <cx:pt idx="12762">62</cx:pt>
          <cx:pt idx="12763">31</cx:pt>
          <cx:pt idx="12764">94</cx:pt>
          <cx:pt idx="12765">32</cx:pt>
          <cx:pt idx="12766">87</cx:pt>
          <cx:pt idx="12767">48</cx:pt>
          <cx:pt idx="12768">64</cx:pt>
          <cx:pt idx="12769">51</cx:pt>
          <cx:pt idx="12770">52</cx:pt>
          <cx:pt idx="12771">92</cx:pt>
          <cx:pt idx="12772">37</cx:pt>
          <cx:pt idx="12773">90</cx:pt>
          <cx:pt idx="12774">79</cx:pt>
          <cx:pt idx="12775">22</cx:pt>
          <cx:pt idx="12776">28</cx:pt>
          <cx:pt idx="12777">42</cx:pt>
          <cx:pt idx="12778">38</cx:pt>
          <cx:pt idx="12779">27</cx:pt>
          <cx:pt idx="12780">66</cx:pt>
          <cx:pt idx="12781">21</cx:pt>
          <cx:pt idx="12782">52</cx:pt>
          <cx:pt idx="12783">41</cx:pt>
          <cx:pt idx="12784">64</cx:pt>
          <cx:pt idx="12785">73</cx:pt>
          <cx:pt idx="12786">39</cx:pt>
          <cx:pt idx="12787">82</cx:pt>
          <cx:pt idx="12788">60</cx:pt>
          <cx:pt idx="12789">21</cx:pt>
          <cx:pt idx="12790">56</cx:pt>
          <cx:pt idx="12791">55</cx:pt>
          <cx:pt idx="12792">20</cx:pt>
          <cx:pt idx="12793">26</cx:pt>
          <cx:pt idx="12794">51</cx:pt>
          <cx:pt idx="12795">45</cx:pt>
          <cx:pt idx="12796">47</cx:pt>
          <cx:pt idx="12797">59</cx:pt>
          <cx:pt idx="12798">44</cx:pt>
          <cx:pt idx="12799">51</cx:pt>
          <cx:pt idx="12800">31</cx:pt>
          <cx:pt idx="12801">40</cx:pt>
          <cx:pt idx="12802">40</cx:pt>
          <cx:pt idx="12803">43</cx:pt>
          <cx:pt idx="12804">52</cx:pt>
          <cx:pt idx="12805">72</cx:pt>
          <cx:pt idx="12806">39</cx:pt>
          <cx:pt idx="12807">68</cx:pt>
          <cx:pt idx="12808">46</cx:pt>
          <cx:pt idx="12809">65</cx:pt>
          <cx:pt idx="12810">31</cx:pt>
          <cx:pt idx="12811">65</cx:pt>
          <cx:pt idx="12812">73</cx:pt>
          <cx:pt idx="12813">75</cx:pt>
          <cx:pt idx="12814">67</cx:pt>
          <cx:pt idx="12815">76</cx:pt>
          <cx:pt idx="12816">20</cx:pt>
          <cx:pt idx="12817">39</cx:pt>
          <cx:pt idx="12818">37</cx:pt>
          <cx:pt idx="12819">30</cx:pt>
          <cx:pt idx="12820">86</cx:pt>
          <cx:pt idx="12821">73</cx:pt>
          <cx:pt idx="12822">20</cx:pt>
          <cx:pt idx="12823">56</cx:pt>
          <cx:pt idx="12824">74</cx:pt>
          <cx:pt idx="12825">42</cx:pt>
          <cx:pt idx="12826">47</cx:pt>
          <cx:pt idx="12827">43</cx:pt>
          <cx:pt idx="12828">72</cx:pt>
          <cx:pt idx="12829">50</cx:pt>
          <cx:pt idx="12830">55</cx:pt>
          <cx:pt idx="12831">81</cx:pt>
          <cx:pt idx="12832">46</cx:pt>
          <cx:pt idx="12833">23</cx:pt>
          <cx:pt idx="12834">31</cx:pt>
          <cx:pt idx="12835">28</cx:pt>
          <cx:pt idx="12836">93</cx:pt>
          <cx:pt idx="12837">54</cx:pt>
          <cx:pt idx="12838">58</cx:pt>
          <cx:pt idx="12839">22</cx:pt>
          <cx:pt idx="12840">39</cx:pt>
          <cx:pt idx="12841">26</cx:pt>
          <cx:pt idx="12842">52</cx:pt>
          <cx:pt idx="12843">21</cx:pt>
          <cx:pt idx="12844">52</cx:pt>
          <cx:pt idx="12845">41</cx:pt>
          <cx:pt idx="12846">73</cx:pt>
          <cx:pt idx="12847">58</cx:pt>
          <cx:pt idx="12848">50</cx:pt>
          <cx:pt idx="12849">61</cx:pt>
          <cx:pt idx="12850">46</cx:pt>
          <cx:pt idx="12851">39</cx:pt>
          <cx:pt idx="12852">64</cx:pt>
          <cx:pt idx="12853">83</cx:pt>
          <cx:pt idx="12854">29</cx:pt>
          <cx:pt idx="12855">57</cx:pt>
          <cx:pt idx="12856">49</cx:pt>
          <cx:pt idx="12857">23</cx:pt>
          <cx:pt idx="12858">37</cx:pt>
          <cx:pt idx="12859">82</cx:pt>
          <cx:pt idx="12860">61</cx:pt>
          <cx:pt idx="12861">46</cx:pt>
          <cx:pt idx="12862">38</cx:pt>
          <cx:pt idx="12863">47</cx:pt>
          <cx:pt idx="12864">52</cx:pt>
          <cx:pt idx="12865">40</cx:pt>
          <cx:pt idx="12866">46</cx:pt>
          <cx:pt idx="12867">53</cx:pt>
          <cx:pt idx="12868">62</cx:pt>
          <cx:pt idx="12869">48</cx:pt>
          <cx:pt idx="12870">77</cx:pt>
          <cx:pt idx="12871">61</cx:pt>
          <cx:pt idx="12872">19</cx:pt>
          <cx:pt idx="12873">45</cx:pt>
          <cx:pt idx="12874">42</cx:pt>
          <cx:pt idx="12875">20</cx:pt>
          <cx:pt idx="12876">37</cx:pt>
          <cx:pt idx="12877">35</cx:pt>
          <cx:pt idx="12878">22</cx:pt>
          <cx:pt idx="12879">17</cx:pt>
          <cx:pt idx="12880">39</cx:pt>
          <cx:pt idx="12881">24</cx:pt>
          <cx:pt idx="12882">81</cx:pt>
          <cx:pt idx="12883">83</cx:pt>
          <cx:pt idx="12884">57</cx:pt>
          <cx:pt idx="12885">31</cx:pt>
          <cx:pt idx="12886">18</cx:pt>
          <cx:pt idx="12887">78</cx:pt>
          <cx:pt idx="12888">28</cx:pt>
          <cx:pt idx="12889">51</cx:pt>
          <cx:pt idx="12890">69</cx:pt>
          <cx:pt idx="12891">41</cx:pt>
          <cx:pt idx="12892">69</cx:pt>
          <cx:pt idx="12893">43</cx:pt>
          <cx:pt idx="12894">63</cx:pt>
          <cx:pt idx="12895">42</cx:pt>
          <cx:pt idx="12896">38</cx:pt>
          <cx:pt idx="12897">57</cx:pt>
          <cx:pt idx="12898">70</cx:pt>
          <cx:pt idx="12899">66</cx:pt>
          <cx:pt idx="12900">29</cx:pt>
          <cx:pt idx="12901">48</cx:pt>
          <cx:pt idx="12902">82</cx:pt>
          <cx:pt idx="12903">22</cx:pt>
          <cx:pt idx="12904">37</cx:pt>
          <cx:pt idx="12905">72</cx:pt>
          <cx:pt idx="12906">32</cx:pt>
          <cx:pt idx="12907">71</cx:pt>
          <cx:pt idx="12908">36</cx:pt>
          <cx:pt idx="12909">59</cx:pt>
          <cx:pt idx="12910">19</cx:pt>
          <cx:pt idx="12911">50</cx:pt>
          <cx:pt idx="12912">38</cx:pt>
          <cx:pt idx="12913">69</cx:pt>
          <cx:pt idx="12914">58</cx:pt>
          <cx:pt idx="12915">31</cx:pt>
          <cx:pt idx="12916">55</cx:pt>
          <cx:pt idx="12917">44</cx:pt>
          <cx:pt idx="12918">45</cx:pt>
          <cx:pt idx="12919">43</cx:pt>
          <cx:pt idx="12920">30</cx:pt>
          <cx:pt idx="12921">46</cx:pt>
          <cx:pt idx="12922">54</cx:pt>
          <cx:pt idx="12923">51</cx:pt>
          <cx:pt idx="12924">51</cx:pt>
          <cx:pt idx="12925">68</cx:pt>
          <cx:pt idx="12926">47</cx:pt>
          <cx:pt idx="12927">91</cx:pt>
          <cx:pt idx="12928">72</cx:pt>
          <cx:pt idx="12929">59</cx:pt>
          <cx:pt idx="12930">30</cx:pt>
          <cx:pt idx="12931">55</cx:pt>
          <cx:pt idx="12932">41</cx:pt>
          <cx:pt idx="12933">57</cx:pt>
          <cx:pt idx="12934">71</cx:pt>
          <cx:pt idx="12935">19</cx:pt>
          <cx:pt idx="12936">78</cx:pt>
          <cx:pt idx="12937">60</cx:pt>
          <cx:pt idx="12938">55</cx:pt>
          <cx:pt idx="12939">55</cx:pt>
          <cx:pt idx="12940">46</cx:pt>
          <cx:pt idx="12941">75</cx:pt>
          <cx:pt idx="12942">45</cx:pt>
          <cx:pt idx="12943">55</cx:pt>
          <cx:pt idx="12944">66</cx:pt>
          <cx:pt idx="12945">50</cx:pt>
          <cx:pt idx="12946">29</cx:pt>
          <cx:pt idx="12947">50</cx:pt>
          <cx:pt idx="12948">46</cx:pt>
          <cx:pt idx="12949">53</cx:pt>
          <cx:pt idx="12950">70</cx:pt>
          <cx:pt idx="12951">28</cx:pt>
          <cx:pt idx="12952">74</cx:pt>
          <cx:pt idx="12953">81</cx:pt>
          <cx:pt idx="12954">67</cx:pt>
          <cx:pt idx="12955">18</cx:pt>
          <cx:pt idx="12956">74</cx:pt>
          <cx:pt idx="12957">28</cx:pt>
          <cx:pt idx="12958">22</cx:pt>
          <cx:pt idx="12959">34</cx:pt>
          <cx:pt idx="12960">52</cx:pt>
          <cx:pt idx="12961">63</cx:pt>
          <cx:pt idx="12962">30</cx:pt>
          <cx:pt idx="12963">77</cx:pt>
          <cx:pt idx="12964">71</cx:pt>
          <cx:pt idx="12965">61</cx:pt>
          <cx:pt idx="12966">58</cx:pt>
          <cx:pt idx="12967">35</cx:pt>
          <cx:pt idx="12968">46</cx:pt>
          <cx:pt idx="12969">41</cx:pt>
          <cx:pt idx="12970">27</cx:pt>
          <cx:pt idx="12971">38</cx:pt>
          <cx:pt idx="12972">35</cx:pt>
          <cx:pt idx="12973">45</cx:pt>
          <cx:pt idx="12974">47</cx:pt>
          <cx:pt idx="12975">34</cx:pt>
          <cx:pt idx="12976">46</cx:pt>
          <cx:pt idx="12977">40</cx:pt>
          <cx:pt idx="12978">63</cx:pt>
          <cx:pt idx="12979">53</cx:pt>
          <cx:pt idx="12980">40</cx:pt>
          <cx:pt idx="12981">80</cx:pt>
          <cx:pt idx="12982">85</cx:pt>
          <cx:pt idx="12983">60</cx:pt>
          <cx:pt idx="12984">19</cx:pt>
          <cx:pt idx="12985">41</cx:pt>
          <cx:pt idx="12986">81</cx:pt>
          <cx:pt idx="12987">77</cx:pt>
          <cx:pt idx="12988">73</cx:pt>
          <cx:pt idx="12989">48</cx:pt>
          <cx:pt idx="12990">81</cx:pt>
          <cx:pt idx="12991">59</cx:pt>
          <cx:pt idx="12992">70</cx:pt>
          <cx:pt idx="12993">29</cx:pt>
          <cx:pt idx="12994">40</cx:pt>
          <cx:pt idx="12995">75</cx:pt>
          <cx:pt idx="12996">60</cx:pt>
          <cx:pt idx="12997">63</cx:pt>
          <cx:pt idx="12998">43</cx:pt>
          <cx:pt idx="12999">46</cx:pt>
          <cx:pt idx="13000">70</cx:pt>
          <cx:pt idx="13001">36</cx:pt>
          <cx:pt idx="13002">54</cx:pt>
          <cx:pt idx="13003">40</cx:pt>
          <cx:pt idx="13004">61</cx:pt>
          <cx:pt idx="13005">63</cx:pt>
          <cx:pt idx="13006">52</cx:pt>
          <cx:pt idx="13007">65</cx:pt>
          <cx:pt idx="13008">73</cx:pt>
          <cx:pt idx="13009">76</cx:pt>
          <cx:pt idx="13010">42</cx:pt>
          <cx:pt idx="13011">59</cx:pt>
          <cx:pt idx="13012">59</cx:pt>
          <cx:pt idx="13013">61</cx:pt>
          <cx:pt idx="13014">31</cx:pt>
          <cx:pt idx="13015">65</cx:pt>
          <cx:pt idx="13016">58</cx:pt>
          <cx:pt idx="13017">64</cx:pt>
          <cx:pt idx="13018">26</cx:pt>
          <cx:pt idx="13019">95</cx:pt>
          <cx:pt idx="13020">49</cx:pt>
          <cx:pt idx="13021">51</cx:pt>
          <cx:pt idx="13022">54</cx:pt>
          <cx:pt idx="13023">34</cx:pt>
          <cx:pt idx="13024">31</cx:pt>
          <cx:pt idx="13025">57</cx:pt>
          <cx:pt idx="13026">26</cx:pt>
          <cx:pt idx="13027">31</cx:pt>
          <cx:pt idx="13028">66</cx:pt>
          <cx:pt idx="13029">44</cx:pt>
          <cx:pt idx="13030">36</cx:pt>
          <cx:pt idx="13031">20</cx:pt>
          <cx:pt idx="13032">85</cx:pt>
          <cx:pt idx="13033">89</cx:pt>
          <cx:pt idx="13034">25</cx:pt>
          <cx:pt idx="13035">44</cx:pt>
          <cx:pt idx="13036">56</cx:pt>
          <cx:pt idx="13037">74</cx:pt>
          <cx:pt idx="13038">64</cx:pt>
          <cx:pt idx="13039">45</cx:pt>
          <cx:pt idx="13040">34</cx:pt>
          <cx:pt idx="13041">42</cx:pt>
          <cx:pt idx="13042">40</cx:pt>
          <cx:pt idx="13043">31</cx:pt>
          <cx:pt idx="13044">34</cx:pt>
          <cx:pt idx="13045">43</cx:pt>
          <cx:pt idx="13046">36</cx:pt>
          <cx:pt idx="13047">82</cx:pt>
          <cx:pt idx="13048">56</cx:pt>
          <cx:pt idx="13049">24</cx:pt>
          <cx:pt idx="13050">43</cx:pt>
          <cx:pt idx="13051">73</cx:pt>
          <cx:pt idx="13052">53</cx:pt>
          <cx:pt idx="13053">32</cx:pt>
          <cx:pt idx="13054">30</cx:pt>
          <cx:pt idx="13055">45</cx:pt>
          <cx:pt idx="13056">40</cx:pt>
          <cx:pt idx="13057">24</cx:pt>
          <cx:pt idx="13058">35</cx:pt>
          <cx:pt idx="13059">50</cx:pt>
          <cx:pt idx="13060">41</cx:pt>
          <cx:pt idx="13061">42</cx:pt>
          <cx:pt idx="13062">56</cx:pt>
          <cx:pt idx="13063">61</cx:pt>
          <cx:pt idx="13064">22</cx:pt>
          <cx:pt idx="13065">44</cx:pt>
          <cx:pt idx="13066">49</cx:pt>
          <cx:pt idx="13067">31</cx:pt>
          <cx:pt idx="13068">25</cx:pt>
          <cx:pt idx="13069">58</cx:pt>
          <cx:pt idx="13070">93</cx:pt>
          <cx:pt idx="13071">21</cx:pt>
          <cx:pt idx="13072">36</cx:pt>
          <cx:pt idx="13073">70</cx:pt>
          <cx:pt idx="13074">57</cx:pt>
          <cx:pt idx="13075">77</cx:pt>
          <cx:pt idx="13076">59</cx:pt>
          <cx:pt idx="13077">53</cx:pt>
          <cx:pt idx="13078">33</cx:pt>
          <cx:pt idx="13079">45</cx:pt>
          <cx:pt idx="13080">67</cx:pt>
          <cx:pt idx="13081">73</cx:pt>
          <cx:pt idx="13082">72</cx:pt>
          <cx:pt idx="13083">41</cx:pt>
          <cx:pt idx="13084">42</cx:pt>
          <cx:pt idx="13085">64</cx:pt>
          <cx:pt idx="13086">64</cx:pt>
          <cx:pt idx="13087">40</cx:pt>
          <cx:pt idx="13088">59</cx:pt>
          <cx:pt idx="13089">49</cx:pt>
          <cx:pt idx="13090">51</cx:pt>
          <cx:pt idx="13091">76</cx:pt>
          <cx:pt idx="13092">65</cx:pt>
          <cx:pt idx="13093">20</cx:pt>
          <cx:pt idx="13094">25</cx:pt>
          <cx:pt idx="13095">70</cx:pt>
          <cx:pt idx="13096">23</cx:pt>
          <cx:pt idx="13097">47</cx:pt>
          <cx:pt idx="13098">65</cx:pt>
          <cx:pt idx="13099">41</cx:pt>
          <cx:pt idx="13100">33</cx:pt>
          <cx:pt idx="13101">31</cx:pt>
          <cx:pt idx="13102">42</cx:pt>
          <cx:pt idx="13103">61</cx:pt>
          <cx:pt idx="13104">32</cx:pt>
          <cx:pt idx="13105">58</cx:pt>
          <cx:pt idx="13106">47</cx:pt>
          <cx:pt idx="13107">17</cx:pt>
          <cx:pt idx="13108">20</cx:pt>
          <cx:pt idx="13109">38</cx:pt>
          <cx:pt idx="13110">77</cx:pt>
          <cx:pt idx="13111">37</cx:pt>
          <cx:pt idx="13112">58</cx:pt>
          <cx:pt idx="13113">92</cx:pt>
          <cx:pt idx="13114">83</cx:pt>
          <cx:pt idx="13115">53</cx:pt>
          <cx:pt idx="13116">89</cx:pt>
          <cx:pt idx="13117">70</cx:pt>
          <cx:pt idx="13118">20</cx:pt>
          <cx:pt idx="13119">34</cx:pt>
          <cx:pt idx="13120">33</cx:pt>
          <cx:pt idx="13121">16</cx:pt>
          <cx:pt idx="13122">62</cx:pt>
          <cx:pt idx="13123">37</cx:pt>
          <cx:pt idx="13124">67</cx:pt>
          <cx:pt idx="13125">51</cx:pt>
          <cx:pt idx="13126">56</cx:pt>
          <cx:pt idx="13127">67</cx:pt>
          <cx:pt idx="13128">33</cx:pt>
          <cx:pt idx="13129">47</cx:pt>
          <cx:pt idx="13130">22</cx:pt>
          <cx:pt idx="13131">62</cx:pt>
          <cx:pt idx="13132">54</cx:pt>
          <cx:pt idx="13133">49</cx:pt>
          <cx:pt idx="13134">58</cx:pt>
          <cx:pt idx="13135">46</cx:pt>
          <cx:pt idx="13136">55</cx:pt>
          <cx:pt idx="13137">39</cx:pt>
          <cx:pt idx="13138">31</cx:pt>
          <cx:pt idx="13139">54</cx:pt>
          <cx:pt idx="13140">73</cx:pt>
          <cx:pt idx="13141">52</cx:pt>
          <cx:pt idx="13142">50</cx:pt>
          <cx:pt idx="13143">37</cx:pt>
          <cx:pt idx="13144">77</cx:pt>
          <cx:pt idx="13145">55</cx:pt>
          <cx:pt idx="13146">66</cx:pt>
          <cx:pt idx="13147">48</cx:pt>
          <cx:pt idx="13148">53</cx:pt>
          <cx:pt idx="13149">72</cx:pt>
          <cx:pt idx="13150">71</cx:pt>
          <cx:pt idx="13151">73</cx:pt>
          <cx:pt idx="13152">45</cx:pt>
          <cx:pt idx="13153">71</cx:pt>
          <cx:pt idx="13154">69</cx:pt>
          <cx:pt idx="13155">32</cx:pt>
          <cx:pt idx="13156">40</cx:pt>
          <cx:pt idx="13157">31</cx:pt>
          <cx:pt idx="13158">58</cx:pt>
          <cx:pt idx="13159">60</cx:pt>
          <cx:pt idx="13160">43</cx:pt>
          <cx:pt idx="13161">28</cx:pt>
          <cx:pt idx="13162">88</cx:pt>
          <cx:pt idx="13163">63</cx:pt>
          <cx:pt idx="13164">50</cx:pt>
          <cx:pt idx="13165">27</cx:pt>
          <cx:pt idx="13166">57</cx:pt>
          <cx:pt idx="13167">21</cx:pt>
          <cx:pt idx="13168">24</cx:pt>
          <cx:pt idx="13169">74</cx:pt>
          <cx:pt idx="13170">86</cx:pt>
          <cx:pt idx="13171">39</cx:pt>
          <cx:pt idx="13172">46</cx:pt>
          <cx:pt idx="13173">74</cx:pt>
          <cx:pt idx="13174">28</cx:pt>
          <cx:pt idx="13175">83</cx:pt>
          <cx:pt idx="13176">48</cx:pt>
          <cx:pt idx="13177">23</cx:pt>
          <cx:pt idx="13178">41</cx:pt>
          <cx:pt idx="13179">57</cx:pt>
          <cx:pt idx="13180">70</cx:pt>
          <cx:pt idx="13181">59</cx:pt>
          <cx:pt idx="13182">43</cx:pt>
          <cx:pt idx="13183">69</cx:pt>
          <cx:pt idx="13184">49</cx:pt>
          <cx:pt idx="13185">77</cx:pt>
          <cx:pt idx="13186">41</cx:pt>
          <cx:pt idx="13187">53</cx:pt>
          <cx:pt idx="13188">71</cx:pt>
          <cx:pt idx="13189">37</cx:pt>
          <cx:pt idx="13190">53</cx:pt>
          <cx:pt idx="13191">23</cx:pt>
          <cx:pt idx="13192">42</cx:pt>
          <cx:pt idx="13193">47</cx:pt>
          <cx:pt idx="13194">33</cx:pt>
          <cx:pt idx="13195">62</cx:pt>
          <cx:pt idx="13196">99</cx:pt>
          <cx:pt idx="13197">71</cx:pt>
          <cx:pt idx="13198">46</cx:pt>
          <cx:pt idx="13199">75</cx:pt>
          <cx:pt idx="13200">40</cx:pt>
          <cx:pt idx="13201">44</cx:pt>
          <cx:pt idx="13202">70</cx:pt>
          <cx:pt idx="13203">64</cx:pt>
          <cx:pt idx="13204">68</cx:pt>
          <cx:pt idx="13205">62</cx:pt>
          <cx:pt idx="13206">72</cx:pt>
          <cx:pt idx="13207">28</cx:pt>
          <cx:pt idx="13208">33</cx:pt>
          <cx:pt idx="13209">66</cx:pt>
          <cx:pt idx="13210">39</cx:pt>
          <cx:pt idx="13211">60</cx:pt>
          <cx:pt idx="13212">28</cx:pt>
          <cx:pt idx="13213">16</cx:pt>
          <cx:pt idx="13214">58</cx:pt>
          <cx:pt idx="13215">27</cx:pt>
          <cx:pt idx="13216">48</cx:pt>
          <cx:pt idx="13217">22</cx:pt>
          <cx:pt idx="13218">26</cx:pt>
          <cx:pt idx="13219">41</cx:pt>
          <cx:pt idx="13220">55</cx:pt>
          <cx:pt idx="13221">34</cx:pt>
          <cx:pt idx="13222">51</cx:pt>
          <cx:pt idx="13223">23</cx:pt>
          <cx:pt idx="13224">61</cx:pt>
          <cx:pt idx="13225">83</cx:pt>
          <cx:pt idx="13226">91</cx:pt>
          <cx:pt idx="13227">25</cx:pt>
          <cx:pt idx="13228">56</cx:pt>
          <cx:pt idx="13229">34</cx:pt>
          <cx:pt idx="13230">47</cx:pt>
          <cx:pt idx="13231">57</cx:pt>
          <cx:pt idx="13232">26</cx:pt>
          <cx:pt idx="13233">57</cx:pt>
          <cx:pt idx="13234">31</cx:pt>
          <cx:pt idx="13235">68</cx:pt>
          <cx:pt idx="13236">17</cx:pt>
          <cx:pt idx="13237">56</cx:pt>
          <cx:pt idx="13238">48</cx:pt>
          <cx:pt idx="13239">68</cx:pt>
          <cx:pt idx="13240">84</cx:pt>
          <cx:pt idx="13241">73</cx:pt>
          <cx:pt idx="13242">87</cx:pt>
          <cx:pt idx="13243">51</cx:pt>
          <cx:pt idx="13244">71</cx:pt>
          <cx:pt idx="13245">55</cx:pt>
          <cx:pt idx="13246">74</cx:pt>
          <cx:pt idx="13247">65</cx:pt>
          <cx:pt idx="13248">21</cx:pt>
          <cx:pt idx="13249">80</cx:pt>
          <cx:pt idx="13250">56</cx:pt>
          <cx:pt idx="13251">75</cx:pt>
          <cx:pt idx="13252">77</cx:pt>
          <cx:pt idx="13253">71</cx:pt>
          <cx:pt idx="13254">77</cx:pt>
          <cx:pt idx="13255">65</cx:pt>
          <cx:pt idx="13256">21</cx:pt>
          <cx:pt idx="13257">17</cx:pt>
          <cx:pt idx="13258">54</cx:pt>
          <cx:pt idx="13259">54</cx:pt>
          <cx:pt idx="13260">24</cx:pt>
          <cx:pt idx="13261">38</cx:pt>
          <cx:pt idx="13262">26</cx:pt>
          <cx:pt idx="13263">35</cx:pt>
          <cx:pt idx="13264">72</cx:pt>
          <cx:pt idx="13265">51</cx:pt>
          <cx:pt idx="13266">52</cx:pt>
          <cx:pt idx="13267">74</cx:pt>
          <cx:pt idx="13268">33</cx:pt>
          <cx:pt idx="13269">72</cx:pt>
          <cx:pt idx="13270">37</cx:pt>
          <cx:pt idx="13271">59</cx:pt>
          <cx:pt idx="13272">60</cx:pt>
          <cx:pt idx="13273">22</cx:pt>
          <cx:pt idx="13274">63</cx:pt>
          <cx:pt idx="13275">42</cx:pt>
          <cx:pt idx="13276">48</cx:pt>
          <cx:pt idx="13277">56</cx:pt>
          <cx:pt idx="13278">50</cx:pt>
          <cx:pt idx="13279">41</cx:pt>
          <cx:pt idx="13280">64</cx:pt>
          <cx:pt idx="13281">17</cx:pt>
          <cx:pt idx="13282">65</cx:pt>
          <cx:pt idx="13283">57</cx:pt>
          <cx:pt idx="13284">65</cx:pt>
          <cx:pt idx="13285">24</cx:pt>
          <cx:pt idx="13286">37</cx:pt>
          <cx:pt idx="13287">16</cx:pt>
          <cx:pt idx="13288">50</cx:pt>
          <cx:pt idx="13289">51</cx:pt>
          <cx:pt idx="13290">48</cx:pt>
          <cx:pt idx="13291">43</cx:pt>
          <cx:pt idx="13292">48</cx:pt>
          <cx:pt idx="13293">17</cx:pt>
          <cx:pt idx="13294">24</cx:pt>
          <cx:pt idx="13295">26</cx:pt>
          <cx:pt idx="13296">69</cx:pt>
          <cx:pt idx="13297">40</cx:pt>
          <cx:pt idx="13298">44</cx:pt>
          <cx:pt idx="13299">23</cx:pt>
          <cx:pt idx="13300">52</cx:pt>
          <cx:pt idx="13301">46</cx:pt>
          <cx:pt idx="13302">52</cx:pt>
          <cx:pt idx="13303">28</cx:pt>
          <cx:pt idx="13304">69</cx:pt>
          <cx:pt idx="13305">63</cx:pt>
          <cx:pt idx="13306">35</cx:pt>
          <cx:pt idx="13307">69</cx:pt>
          <cx:pt idx="13308">44</cx:pt>
          <cx:pt idx="13309">81</cx:pt>
          <cx:pt idx="13310">45</cx:pt>
          <cx:pt idx="13311">38</cx:pt>
          <cx:pt idx="13312">63</cx:pt>
          <cx:pt idx="13313">47</cx:pt>
          <cx:pt idx="13314">47</cx:pt>
          <cx:pt idx="13315">39</cx:pt>
          <cx:pt idx="13316">40</cx:pt>
          <cx:pt idx="13317">34</cx:pt>
          <cx:pt idx="13318">62</cx:pt>
          <cx:pt idx="13319">69</cx:pt>
          <cx:pt idx="13320">44</cx:pt>
          <cx:pt idx="13321">68</cx:pt>
          <cx:pt idx="13322">65</cx:pt>
          <cx:pt idx="13323">22</cx:pt>
          <cx:pt idx="13324">59</cx:pt>
          <cx:pt idx="13325">75</cx:pt>
          <cx:pt idx="13326">35</cx:pt>
          <cx:pt idx="13327">70</cx:pt>
          <cx:pt idx="13328">41</cx:pt>
          <cx:pt idx="13329">63</cx:pt>
          <cx:pt idx="13330">68</cx:pt>
          <cx:pt idx="13331">24</cx:pt>
          <cx:pt idx="13332">19</cx:pt>
          <cx:pt idx="13333">42</cx:pt>
          <cx:pt idx="13334">27</cx:pt>
          <cx:pt idx="13335">60</cx:pt>
          <cx:pt idx="13336">16</cx:pt>
          <cx:pt idx="13337">37</cx:pt>
          <cx:pt idx="13338">47</cx:pt>
          <cx:pt idx="13339">71</cx:pt>
          <cx:pt idx="13340">21</cx:pt>
          <cx:pt idx="13341">46</cx:pt>
          <cx:pt idx="13342">48</cx:pt>
          <cx:pt idx="13343">51</cx:pt>
          <cx:pt idx="13344">49</cx:pt>
          <cx:pt idx="13345">52</cx:pt>
          <cx:pt idx="13346">29</cx:pt>
          <cx:pt idx="13347">28</cx:pt>
          <cx:pt idx="13348">50</cx:pt>
          <cx:pt idx="13349">32</cx:pt>
          <cx:pt idx="13350">29</cx:pt>
          <cx:pt idx="13351">38</cx:pt>
          <cx:pt idx="13352">55</cx:pt>
          <cx:pt idx="13353">28</cx:pt>
          <cx:pt idx="13354">58</cx:pt>
          <cx:pt idx="13355">79</cx:pt>
          <cx:pt idx="13356">70</cx:pt>
          <cx:pt idx="13357">37</cx:pt>
          <cx:pt idx="13358">41</cx:pt>
          <cx:pt idx="13359">88</cx:pt>
          <cx:pt idx="13360">55</cx:pt>
          <cx:pt idx="13361">69</cx:pt>
          <cx:pt idx="13362">48</cx:pt>
          <cx:pt idx="13363">32</cx:pt>
          <cx:pt idx="13364">42</cx:pt>
          <cx:pt idx="13365">37</cx:pt>
          <cx:pt idx="13366">49</cx:pt>
          <cx:pt idx="13367">49</cx:pt>
          <cx:pt idx="13368">73</cx:pt>
          <cx:pt idx="13369">52</cx:pt>
          <cx:pt idx="13370">77</cx:pt>
          <cx:pt idx="13371">80</cx:pt>
          <cx:pt idx="13372">48</cx:pt>
          <cx:pt idx="13373">65</cx:pt>
          <cx:pt idx="13374">49</cx:pt>
          <cx:pt idx="13375">72</cx:pt>
          <cx:pt idx="13376">73</cx:pt>
          <cx:pt idx="13377">42</cx:pt>
          <cx:pt idx="13378">61</cx:pt>
          <cx:pt idx="13379">52</cx:pt>
          <cx:pt idx="13380">68</cx:pt>
          <cx:pt idx="13381">67</cx:pt>
          <cx:pt idx="13382">63</cx:pt>
          <cx:pt idx="13383">54</cx:pt>
          <cx:pt idx="13384">36</cx:pt>
          <cx:pt idx="13385">59</cx:pt>
          <cx:pt idx="13386">56</cx:pt>
          <cx:pt idx="13387">47</cx:pt>
          <cx:pt idx="13388">32</cx:pt>
          <cx:pt idx="13389">29</cx:pt>
          <cx:pt idx="13390">74</cx:pt>
          <cx:pt idx="13391">54</cx:pt>
          <cx:pt idx="13392">58</cx:pt>
          <cx:pt idx="13393">68</cx:pt>
          <cx:pt idx="13394">40</cx:pt>
          <cx:pt idx="13395">37</cx:pt>
          <cx:pt idx="13396">59</cx:pt>
          <cx:pt idx="13397">17</cx:pt>
          <cx:pt idx="13398">85</cx:pt>
          <cx:pt idx="13399">24</cx:pt>
          <cx:pt idx="13400">24</cx:pt>
          <cx:pt idx="13401">43</cx:pt>
          <cx:pt idx="13402">75</cx:pt>
          <cx:pt idx="13403">23</cx:pt>
          <cx:pt idx="13404">53</cx:pt>
          <cx:pt idx="13405">33</cx:pt>
          <cx:pt idx="13406">56</cx:pt>
          <cx:pt idx="13407">49</cx:pt>
          <cx:pt idx="13408">21</cx:pt>
          <cx:pt idx="13409">59</cx:pt>
          <cx:pt idx="13410">36</cx:pt>
          <cx:pt idx="13411">17</cx:pt>
          <cx:pt idx="13412">19</cx:pt>
          <cx:pt idx="13413">73</cx:pt>
          <cx:pt idx="13414">60</cx:pt>
          <cx:pt idx="13415">22</cx:pt>
          <cx:pt idx="13416">43</cx:pt>
          <cx:pt idx="13417">34</cx:pt>
          <cx:pt idx="13418">74</cx:pt>
          <cx:pt idx="13419">44</cx:pt>
          <cx:pt idx="13420">53</cx:pt>
          <cx:pt idx="13421">51</cx:pt>
          <cx:pt idx="13422">75</cx:pt>
          <cx:pt idx="13423">26</cx:pt>
          <cx:pt idx="13424">79</cx:pt>
          <cx:pt idx="13425">61</cx:pt>
          <cx:pt idx="13426">60</cx:pt>
          <cx:pt idx="13427">51</cx:pt>
          <cx:pt idx="13428">64</cx:pt>
          <cx:pt idx="13429">47</cx:pt>
          <cx:pt idx="13430">51</cx:pt>
          <cx:pt idx="13431">69</cx:pt>
          <cx:pt idx="13432">58</cx:pt>
          <cx:pt idx="13433">46</cx:pt>
          <cx:pt idx="13434">36</cx:pt>
          <cx:pt idx="13435">45</cx:pt>
          <cx:pt idx="13436">57</cx:pt>
          <cx:pt idx="13437">51</cx:pt>
          <cx:pt idx="13438">36</cx:pt>
          <cx:pt idx="13439">42</cx:pt>
          <cx:pt idx="13440">23</cx:pt>
          <cx:pt idx="13441">22</cx:pt>
          <cx:pt idx="13442">75</cx:pt>
          <cx:pt idx="13443">67</cx:pt>
          <cx:pt idx="13444">33</cx:pt>
          <cx:pt idx="13445">75</cx:pt>
          <cx:pt idx="13446">34</cx:pt>
          <cx:pt idx="13447">20</cx:pt>
          <cx:pt idx="13448">44</cx:pt>
          <cx:pt idx="13449">37</cx:pt>
          <cx:pt idx="13450">51</cx:pt>
          <cx:pt idx="13451">34</cx:pt>
          <cx:pt idx="13452">37</cx:pt>
          <cx:pt idx="13453">66</cx:pt>
          <cx:pt idx="13454">43</cx:pt>
          <cx:pt idx="13455">21</cx:pt>
          <cx:pt idx="13456">62</cx:pt>
          <cx:pt idx="13457">60</cx:pt>
          <cx:pt idx="13458">40</cx:pt>
          <cx:pt idx="13459">65</cx:pt>
          <cx:pt idx="13460">51</cx:pt>
          <cx:pt idx="13461">53</cx:pt>
          <cx:pt idx="13462">63</cx:pt>
          <cx:pt idx="13463">54</cx:pt>
          <cx:pt idx="13464">53</cx:pt>
          <cx:pt idx="13465">47</cx:pt>
          <cx:pt idx="13466">23</cx:pt>
          <cx:pt idx="13467">45</cx:pt>
          <cx:pt idx="13468">58</cx:pt>
          <cx:pt idx="13469">48</cx:pt>
          <cx:pt idx="13470">52</cx:pt>
          <cx:pt idx="13471">81</cx:pt>
          <cx:pt idx="13472">51</cx:pt>
          <cx:pt idx="13473">58</cx:pt>
          <cx:pt idx="13474">40</cx:pt>
          <cx:pt idx="13475">46</cx:pt>
          <cx:pt idx="13476">39</cx:pt>
          <cx:pt idx="13477">36</cx:pt>
          <cx:pt idx="13478">60</cx:pt>
          <cx:pt idx="13479">52</cx:pt>
          <cx:pt idx="13480">21</cx:pt>
          <cx:pt idx="13481">48</cx:pt>
          <cx:pt idx="13482">72</cx:pt>
          <cx:pt idx="13483">48</cx:pt>
          <cx:pt idx="13484">63</cx:pt>
          <cx:pt idx="13485">63</cx:pt>
          <cx:pt idx="13486">83</cx:pt>
          <cx:pt idx="13487">57</cx:pt>
          <cx:pt idx="13488">37</cx:pt>
          <cx:pt idx="13489">18</cx:pt>
          <cx:pt idx="13490">54</cx:pt>
          <cx:pt idx="13491">45</cx:pt>
          <cx:pt idx="13492">57</cx:pt>
          <cx:pt idx="13493">43</cx:pt>
          <cx:pt idx="13494">56</cx:pt>
          <cx:pt idx="13495">40</cx:pt>
          <cx:pt idx="13496">63</cx:pt>
          <cx:pt idx="13497">46</cx:pt>
          <cx:pt idx="13498">53</cx:pt>
          <cx:pt idx="13499">41</cx:pt>
          <cx:pt idx="13500">21</cx:pt>
          <cx:pt idx="13501">68</cx:pt>
          <cx:pt idx="13502">73</cx:pt>
          <cx:pt idx="13503">35</cx:pt>
          <cx:pt idx="13504">21</cx:pt>
          <cx:pt idx="13505">34</cx:pt>
          <cx:pt idx="13506">36</cx:pt>
          <cx:pt idx="13507">53</cx:pt>
          <cx:pt idx="13508">60</cx:pt>
          <cx:pt idx="13509">23</cx:pt>
          <cx:pt idx="13510">19</cx:pt>
          <cx:pt idx="13511">54</cx:pt>
          <cx:pt idx="13512">49</cx:pt>
          <cx:pt idx="13513">64</cx:pt>
          <cx:pt idx="13514">75</cx:pt>
          <cx:pt idx="13515">16</cx:pt>
          <cx:pt idx="13516">49</cx:pt>
          <cx:pt idx="13517">18</cx:pt>
          <cx:pt idx="13518">57</cx:pt>
          <cx:pt idx="13519">41</cx:pt>
          <cx:pt idx="13520">63</cx:pt>
          <cx:pt idx="13521">65</cx:pt>
          <cx:pt idx="13522">72</cx:pt>
          <cx:pt idx="13523">47</cx:pt>
          <cx:pt idx="13524">41</cx:pt>
          <cx:pt idx="13525">18</cx:pt>
          <cx:pt idx="13526">38</cx:pt>
          <cx:pt idx="13527">25</cx:pt>
          <cx:pt idx="13528">37</cx:pt>
          <cx:pt idx="13529">60</cx:pt>
          <cx:pt idx="13530">41</cx:pt>
          <cx:pt idx="13531">57</cx:pt>
          <cx:pt idx="13532">19</cx:pt>
          <cx:pt idx="13533">39</cx:pt>
          <cx:pt idx="13534">20</cx:pt>
          <cx:pt idx="13535">49</cx:pt>
          <cx:pt idx="13536">52</cx:pt>
          <cx:pt idx="13537">49</cx:pt>
          <cx:pt idx="13538">22</cx:pt>
          <cx:pt idx="13539">61</cx:pt>
          <cx:pt idx="13540">33</cx:pt>
          <cx:pt idx="13541">53</cx:pt>
          <cx:pt idx="13542">46</cx:pt>
          <cx:pt idx="13543">38</cx:pt>
          <cx:pt idx="13544">62</cx:pt>
          <cx:pt idx="13545">67</cx:pt>
          <cx:pt idx="13546">62</cx:pt>
          <cx:pt idx="13547">45</cx:pt>
          <cx:pt idx="13548">65</cx:pt>
          <cx:pt idx="13549">52</cx:pt>
          <cx:pt idx="13550">57</cx:pt>
          <cx:pt idx="13551">54</cx:pt>
          <cx:pt idx="13552">18</cx:pt>
          <cx:pt idx="13553">71</cx:pt>
          <cx:pt idx="13554">60</cx:pt>
          <cx:pt idx="13555">52</cx:pt>
          <cx:pt idx="13556">32</cx:pt>
          <cx:pt idx="13557">74</cx:pt>
          <cx:pt idx="13558">81</cx:pt>
          <cx:pt idx="13559">49</cx:pt>
          <cx:pt idx="13560">77</cx:pt>
          <cx:pt idx="13561">57</cx:pt>
          <cx:pt idx="13562">38</cx:pt>
          <cx:pt idx="13563">55</cx:pt>
          <cx:pt idx="13564">51</cx:pt>
          <cx:pt idx="13565">55</cx:pt>
          <cx:pt idx="13566">56</cx:pt>
          <cx:pt idx="13567">19</cx:pt>
          <cx:pt idx="13568">46</cx:pt>
          <cx:pt idx="13569">49</cx:pt>
          <cx:pt idx="13570">64</cx:pt>
          <cx:pt idx="13571">73</cx:pt>
          <cx:pt idx="13572">37</cx:pt>
          <cx:pt idx="13573">58</cx:pt>
          <cx:pt idx="13574">18</cx:pt>
          <cx:pt idx="13575">29</cx:pt>
          <cx:pt idx="13576">51</cx:pt>
          <cx:pt idx="13577">19</cx:pt>
          <cx:pt idx="13578">61</cx:pt>
          <cx:pt idx="13579">56</cx:pt>
          <cx:pt idx="13580">20</cx:pt>
          <cx:pt idx="13581">51</cx:pt>
          <cx:pt idx="13582">51</cx:pt>
          <cx:pt idx="13583">48</cx:pt>
          <cx:pt idx="13584">73</cx:pt>
          <cx:pt idx="13585">84</cx:pt>
          <cx:pt idx="13586">69</cx:pt>
          <cx:pt idx="13587">22</cx:pt>
          <cx:pt idx="13588">19</cx:pt>
          <cx:pt idx="13589">17</cx:pt>
          <cx:pt idx="13590">50</cx:pt>
          <cx:pt idx="13591">59</cx:pt>
          <cx:pt idx="13592">47</cx:pt>
          <cx:pt idx="13593">62</cx:pt>
          <cx:pt idx="13594">55</cx:pt>
          <cx:pt idx="13595">25</cx:pt>
          <cx:pt idx="13596">25</cx:pt>
          <cx:pt idx="13597">79</cx:pt>
          <cx:pt idx="13598">20</cx:pt>
          <cx:pt idx="13599">28</cx:pt>
          <cx:pt idx="13600">28</cx:pt>
          <cx:pt idx="13601">69</cx:pt>
          <cx:pt idx="13602">33</cx:pt>
          <cx:pt idx="13603">56</cx:pt>
          <cx:pt idx="13604">59</cx:pt>
          <cx:pt idx="13605">39</cx:pt>
          <cx:pt idx="13606">65</cx:pt>
          <cx:pt idx="13607">16</cx:pt>
          <cx:pt idx="13608">61</cx:pt>
          <cx:pt idx="13609">71</cx:pt>
          <cx:pt idx="13610">18</cx:pt>
          <cx:pt idx="13611">51</cx:pt>
          <cx:pt idx="13612">30</cx:pt>
          <cx:pt idx="13613">40</cx:pt>
          <cx:pt idx="13614">24</cx:pt>
          <cx:pt idx="13615">73</cx:pt>
          <cx:pt idx="13616">36</cx:pt>
          <cx:pt idx="13617">38</cx:pt>
          <cx:pt idx="13618">38</cx:pt>
          <cx:pt idx="13619">53</cx:pt>
          <cx:pt idx="13620">40</cx:pt>
          <cx:pt idx="13621">51</cx:pt>
          <cx:pt idx="13622">67</cx:pt>
          <cx:pt idx="13623">22</cx:pt>
          <cx:pt idx="13624">38</cx:pt>
          <cx:pt idx="13625">53</cx:pt>
          <cx:pt idx="13626">67</cx:pt>
          <cx:pt idx="13627">51</cx:pt>
          <cx:pt idx="13628">47</cx:pt>
          <cx:pt idx="13629">44</cx:pt>
          <cx:pt idx="13630">77</cx:pt>
          <cx:pt idx="13631">33</cx:pt>
          <cx:pt idx="13632">35</cx:pt>
          <cx:pt idx="13633">46</cx:pt>
          <cx:pt idx="13634">41</cx:pt>
          <cx:pt idx="13635">46</cx:pt>
          <cx:pt idx="13636">17</cx:pt>
          <cx:pt idx="13637">47</cx:pt>
          <cx:pt idx="13638">52</cx:pt>
          <cx:pt idx="13639">36</cx:pt>
          <cx:pt idx="13640">24</cx:pt>
          <cx:pt idx="13641">36</cx:pt>
          <cx:pt idx="13642">44</cx:pt>
          <cx:pt idx="13643">52</cx:pt>
          <cx:pt idx="13644">42</cx:pt>
          <cx:pt idx="13645">51</cx:pt>
          <cx:pt idx="13646">16</cx:pt>
          <cx:pt idx="13647">54</cx:pt>
          <cx:pt idx="13648">51</cx:pt>
          <cx:pt idx="13649">36</cx:pt>
          <cx:pt idx="13650">58</cx:pt>
          <cx:pt idx="13651">53</cx:pt>
          <cx:pt idx="13652">49</cx:pt>
          <cx:pt idx="13653">19</cx:pt>
          <cx:pt idx="13654">17</cx:pt>
          <cx:pt idx="13655">51</cx:pt>
          <cx:pt idx="13656">56</cx:pt>
          <cx:pt idx="13657">82</cx:pt>
          <cx:pt idx="13658">25</cx:pt>
          <cx:pt idx="13659">34</cx:pt>
          <cx:pt idx="13660">86</cx:pt>
          <cx:pt idx="13661">29</cx:pt>
          <cx:pt idx="13662">64</cx:pt>
          <cx:pt idx="13663">67</cx:pt>
          <cx:pt idx="13664">73</cx:pt>
          <cx:pt idx="13665">48</cx:pt>
          <cx:pt idx="13666">37</cx:pt>
          <cx:pt idx="13667">75</cx:pt>
          <cx:pt idx="13668">56</cx:pt>
          <cx:pt idx="13669">36</cx:pt>
          <cx:pt idx="13670">43</cx:pt>
          <cx:pt idx="13671">49</cx:pt>
          <cx:pt idx="13672">31</cx:pt>
          <cx:pt idx="13673">63</cx:pt>
          <cx:pt idx="13674">43</cx:pt>
          <cx:pt idx="13675">26</cx:pt>
          <cx:pt idx="13676">36</cx:pt>
          <cx:pt idx="13677">56</cx:pt>
          <cx:pt idx="13678">53</cx:pt>
          <cx:pt idx="13679">58</cx:pt>
          <cx:pt idx="13680">79</cx:pt>
          <cx:pt idx="13681">34</cx:pt>
          <cx:pt idx="13682">75</cx:pt>
          <cx:pt idx="13683">91</cx:pt>
          <cx:pt idx="13684">72</cx:pt>
          <cx:pt idx="13685">71</cx:pt>
          <cx:pt idx="13686">17</cx:pt>
          <cx:pt idx="13687">61</cx:pt>
          <cx:pt idx="13688">42</cx:pt>
          <cx:pt idx="13689">41</cx:pt>
          <cx:pt idx="13690">59</cx:pt>
          <cx:pt idx="13691">41</cx:pt>
          <cx:pt idx="13692">60</cx:pt>
          <cx:pt idx="13693">22</cx:pt>
          <cx:pt idx="13694">68</cx:pt>
          <cx:pt idx="13695">91</cx:pt>
          <cx:pt idx="13696">29</cx:pt>
          <cx:pt idx="13697">42</cx:pt>
          <cx:pt idx="13698">78</cx:pt>
          <cx:pt idx="13699">27</cx:pt>
          <cx:pt idx="13700">71</cx:pt>
          <cx:pt idx="13701">80</cx:pt>
          <cx:pt idx="13702">75</cx:pt>
          <cx:pt idx="13703">77</cx:pt>
          <cx:pt idx="13704">54</cx:pt>
          <cx:pt idx="13705">45</cx:pt>
          <cx:pt idx="13706">44</cx:pt>
          <cx:pt idx="13707">65</cx:pt>
          <cx:pt idx="13708">85</cx:pt>
          <cx:pt idx="13709">53</cx:pt>
          <cx:pt idx="13710">32</cx:pt>
          <cx:pt idx="13711">37</cx:pt>
          <cx:pt idx="13712">75</cx:pt>
          <cx:pt idx="13713">69</cx:pt>
          <cx:pt idx="13714">50</cx:pt>
          <cx:pt idx="13715">60</cx:pt>
          <cx:pt idx="13716">35</cx:pt>
          <cx:pt idx="13717">66</cx:pt>
          <cx:pt idx="13718">50</cx:pt>
          <cx:pt idx="13719">74</cx:pt>
          <cx:pt idx="13720">91</cx:pt>
          <cx:pt idx="13721">50</cx:pt>
          <cx:pt idx="13722">22</cx:pt>
          <cx:pt idx="13723">58</cx:pt>
          <cx:pt idx="13724">40</cx:pt>
          <cx:pt idx="13725">49</cx:pt>
          <cx:pt idx="13726">48</cx:pt>
          <cx:pt idx="13727">42</cx:pt>
          <cx:pt idx="13728">24</cx:pt>
          <cx:pt idx="13729">81</cx:pt>
          <cx:pt idx="13730">65</cx:pt>
          <cx:pt idx="13731">88</cx:pt>
          <cx:pt idx="13732">71</cx:pt>
          <cx:pt idx="13733">48</cx:pt>
          <cx:pt idx="13734">88</cx:pt>
          <cx:pt idx="13735">98</cx:pt>
          <cx:pt idx="13736">50</cx:pt>
          <cx:pt idx="13737">38</cx:pt>
          <cx:pt idx="13738">56</cx:pt>
          <cx:pt idx="13739">42</cx:pt>
          <cx:pt idx="13740">70</cx:pt>
          <cx:pt idx="13741">54</cx:pt>
          <cx:pt idx="13742">71</cx:pt>
          <cx:pt idx="13743">49</cx:pt>
          <cx:pt idx="13744">30</cx:pt>
          <cx:pt idx="13745">43</cx:pt>
          <cx:pt idx="13746">49</cx:pt>
          <cx:pt idx="13747">57</cx:pt>
          <cx:pt idx="13748">22</cx:pt>
          <cx:pt idx="13749">49</cx:pt>
          <cx:pt idx="13750">41</cx:pt>
          <cx:pt idx="13751">22</cx:pt>
          <cx:pt idx="13752">39</cx:pt>
          <cx:pt idx="13753">39</cx:pt>
          <cx:pt idx="13754">32</cx:pt>
          <cx:pt idx="13755">59</cx:pt>
          <cx:pt idx="13756">40</cx:pt>
          <cx:pt idx="13757">44</cx:pt>
          <cx:pt idx="13758">52</cx:pt>
          <cx:pt idx="13759">35</cx:pt>
          <cx:pt idx="13760">66</cx:pt>
          <cx:pt idx="13761">24</cx:pt>
          <cx:pt idx="13762">28</cx:pt>
          <cx:pt idx="13763">30</cx:pt>
          <cx:pt idx="13764">54</cx:pt>
          <cx:pt idx="13765">68</cx:pt>
          <cx:pt idx="13766">75</cx:pt>
          <cx:pt idx="13767">39</cx:pt>
          <cx:pt idx="13768">69</cx:pt>
          <cx:pt idx="13769">25</cx:pt>
          <cx:pt idx="13770">21</cx:pt>
          <cx:pt idx="13771">19</cx:pt>
          <cx:pt idx="13772">23</cx:pt>
          <cx:pt idx="13773">43</cx:pt>
          <cx:pt idx="13774">37</cx:pt>
          <cx:pt idx="13775">52</cx:pt>
          <cx:pt idx="13776">77</cx:pt>
          <cx:pt idx="13777">49</cx:pt>
          <cx:pt idx="13778">35</cx:pt>
          <cx:pt idx="13779">33</cx:pt>
          <cx:pt idx="13780">73</cx:pt>
          <cx:pt idx="13781">21</cx:pt>
          <cx:pt idx="13782">52</cx:pt>
          <cx:pt idx="13783">78</cx:pt>
          <cx:pt idx="13784">60</cx:pt>
          <cx:pt idx="13785">20</cx:pt>
          <cx:pt idx="13786">34</cx:pt>
          <cx:pt idx="13787">40</cx:pt>
          <cx:pt idx="13788">58</cx:pt>
          <cx:pt idx="13789">89</cx:pt>
          <cx:pt idx="13790">51</cx:pt>
          <cx:pt idx="13791">76</cx:pt>
          <cx:pt idx="13792">59</cx:pt>
          <cx:pt idx="13793">38</cx:pt>
          <cx:pt idx="13794">36</cx:pt>
          <cx:pt idx="13795">74</cx:pt>
          <cx:pt idx="13796">50</cx:pt>
          <cx:pt idx="13797">39</cx:pt>
          <cx:pt idx="13798">60</cx:pt>
          <cx:pt idx="13799">37</cx:pt>
          <cx:pt idx="13800">42</cx:pt>
          <cx:pt idx="13801">31</cx:pt>
          <cx:pt idx="13802">31</cx:pt>
          <cx:pt idx="13803">74</cx:pt>
          <cx:pt idx="13804">60</cx:pt>
          <cx:pt idx="13805">56</cx:pt>
          <cx:pt idx="13806">56</cx:pt>
          <cx:pt idx="13807">23</cx:pt>
          <cx:pt idx="13808">25</cx:pt>
          <cx:pt idx="13809">43</cx:pt>
          <cx:pt idx="13810">46</cx:pt>
          <cx:pt idx="13811">76</cx:pt>
          <cx:pt idx="13812">68</cx:pt>
          <cx:pt idx="13813">23</cx:pt>
          <cx:pt idx="13814">70</cx:pt>
          <cx:pt idx="13815">85</cx:pt>
          <cx:pt idx="13816">57</cx:pt>
          <cx:pt idx="13817">59</cx:pt>
          <cx:pt idx="13818">68</cx:pt>
          <cx:pt idx="13819">58</cx:pt>
          <cx:pt idx="13820">78</cx:pt>
          <cx:pt idx="13821">43</cx:pt>
          <cx:pt idx="13822">53</cx:pt>
          <cx:pt idx="13823">20</cx:pt>
          <cx:pt idx="13824">60</cx:pt>
          <cx:pt idx="13825">43</cx:pt>
          <cx:pt idx="13826">37</cx:pt>
          <cx:pt idx="13827">22</cx:pt>
          <cx:pt idx="13828">19</cx:pt>
          <cx:pt idx="13829">55</cx:pt>
          <cx:pt idx="13830">54</cx:pt>
          <cx:pt idx="13831">52</cx:pt>
          <cx:pt idx="13832">52</cx:pt>
          <cx:pt idx="13833">31</cx:pt>
          <cx:pt idx="13834">49</cx:pt>
          <cx:pt idx="13835">50</cx:pt>
          <cx:pt idx="13836">16</cx:pt>
          <cx:pt idx="13837">91</cx:pt>
          <cx:pt idx="13838">65</cx:pt>
          <cx:pt idx="13839">71</cx:pt>
          <cx:pt idx="13840">53</cx:pt>
          <cx:pt idx="13841">55</cx:pt>
          <cx:pt idx="13842">47</cx:pt>
          <cx:pt idx="13843">51</cx:pt>
          <cx:pt idx="13844">50</cx:pt>
          <cx:pt idx="13845">27</cx:pt>
          <cx:pt idx="13846">43</cx:pt>
          <cx:pt idx="13847">54</cx:pt>
          <cx:pt idx="13848">55</cx:pt>
          <cx:pt idx="13849">36</cx:pt>
          <cx:pt idx="13850">42</cx:pt>
          <cx:pt idx="13851">46</cx:pt>
          <cx:pt idx="13852">54</cx:pt>
          <cx:pt idx="13853">24</cx:pt>
          <cx:pt idx="13854">68</cx:pt>
          <cx:pt idx="13855">48</cx:pt>
          <cx:pt idx="13856">51</cx:pt>
          <cx:pt idx="13857">22</cx:pt>
          <cx:pt idx="13858">41</cx:pt>
          <cx:pt idx="13859">68</cx:pt>
          <cx:pt idx="13860">57</cx:pt>
          <cx:pt idx="13861">53</cx:pt>
          <cx:pt idx="13862">33</cx:pt>
          <cx:pt idx="13863">45</cx:pt>
          <cx:pt idx="13864">64</cx:pt>
          <cx:pt idx="13865">41</cx:pt>
          <cx:pt idx="13866">28</cx:pt>
          <cx:pt idx="13867">54</cx:pt>
          <cx:pt idx="13868">47</cx:pt>
          <cx:pt idx="13869">78</cx:pt>
          <cx:pt idx="13870">63</cx:pt>
          <cx:pt idx="13871">60</cx:pt>
          <cx:pt idx="13872">58</cx:pt>
          <cx:pt idx="13873">37</cx:pt>
          <cx:pt idx="13874">53</cx:pt>
          <cx:pt idx="13875">80</cx:pt>
          <cx:pt idx="13876">31</cx:pt>
          <cx:pt idx="13877">52</cx:pt>
          <cx:pt idx="13878">61</cx:pt>
          <cx:pt idx="13879">17</cx:pt>
          <cx:pt idx="13880">45</cx:pt>
          <cx:pt idx="13881">60</cx:pt>
          <cx:pt idx="13882">45</cx:pt>
          <cx:pt idx="13883">60</cx:pt>
          <cx:pt idx="13884">46</cx:pt>
          <cx:pt idx="13885">39</cx:pt>
          <cx:pt idx="13886">51</cx:pt>
          <cx:pt idx="13887">59</cx:pt>
          <cx:pt idx="13888">64</cx:pt>
          <cx:pt idx="13889">48</cx:pt>
          <cx:pt idx="13890">85</cx:pt>
          <cx:pt idx="13891">50</cx:pt>
          <cx:pt idx="13892">18</cx:pt>
          <cx:pt idx="13893">17</cx:pt>
          <cx:pt idx="13894">36</cx:pt>
          <cx:pt idx="13895">66</cx:pt>
          <cx:pt idx="13896">53</cx:pt>
          <cx:pt idx="13897">70</cx:pt>
          <cx:pt idx="13898">85</cx:pt>
          <cx:pt idx="13899">43</cx:pt>
          <cx:pt idx="13900">23</cx:pt>
          <cx:pt idx="13901">65</cx:pt>
          <cx:pt idx="13902">74</cx:pt>
          <cx:pt idx="13903">67</cx:pt>
          <cx:pt idx="13904">52</cx:pt>
          <cx:pt idx="13905">40</cx:pt>
          <cx:pt idx="13906">55</cx:pt>
          <cx:pt idx="13907">65</cx:pt>
          <cx:pt idx="13908">91</cx:pt>
          <cx:pt idx="13909">65</cx:pt>
          <cx:pt idx="13910">58</cx:pt>
          <cx:pt idx="13911">57</cx:pt>
          <cx:pt idx="13912">55</cx:pt>
          <cx:pt idx="13913">44</cx:pt>
          <cx:pt idx="13914">76</cx:pt>
          <cx:pt idx="13915">34</cx:pt>
          <cx:pt idx="13916">40</cx:pt>
          <cx:pt idx="13917">62</cx:pt>
          <cx:pt idx="13918">22</cx:pt>
          <cx:pt idx="13919">18</cx:pt>
          <cx:pt idx="13920">21</cx:pt>
          <cx:pt idx="13921">50</cx:pt>
          <cx:pt idx="13922">46</cx:pt>
          <cx:pt idx="13923">34</cx:pt>
          <cx:pt idx="13924">45</cx:pt>
          <cx:pt idx="13925">50</cx:pt>
          <cx:pt idx="13926">58</cx:pt>
          <cx:pt idx="13927">46</cx:pt>
          <cx:pt idx="13928">90</cx:pt>
          <cx:pt idx="13929">45</cx:pt>
          <cx:pt idx="13930">49</cx:pt>
          <cx:pt idx="13931">22</cx:pt>
          <cx:pt idx="13932">54</cx:pt>
          <cx:pt idx="13933">40</cx:pt>
          <cx:pt idx="13934">57</cx:pt>
          <cx:pt idx="13935">27</cx:pt>
          <cx:pt idx="13936">32</cx:pt>
          <cx:pt idx="13937">31</cx:pt>
          <cx:pt idx="13938">33</cx:pt>
          <cx:pt idx="13939">29</cx:pt>
          <cx:pt idx="13940">55</cx:pt>
          <cx:pt idx="13941">42</cx:pt>
          <cx:pt idx="13942">26</cx:pt>
          <cx:pt idx="13943">60</cx:pt>
          <cx:pt idx="13944">66</cx:pt>
          <cx:pt idx="13945">65</cx:pt>
          <cx:pt idx="13946">27</cx:pt>
          <cx:pt idx="13947">50</cx:pt>
          <cx:pt idx="13948">40</cx:pt>
          <cx:pt idx="13949">49</cx:pt>
          <cx:pt idx="13950">40</cx:pt>
          <cx:pt idx="13951">69</cx:pt>
          <cx:pt idx="13952">21</cx:pt>
          <cx:pt idx="13953">63</cx:pt>
          <cx:pt idx="13954">41</cx:pt>
          <cx:pt idx="13955">49</cx:pt>
          <cx:pt idx="13956">48</cx:pt>
          <cx:pt idx="13957">16</cx:pt>
          <cx:pt idx="13958">24</cx:pt>
          <cx:pt idx="13959">34</cx:pt>
          <cx:pt idx="13960">46</cx:pt>
          <cx:pt idx="13961">45</cx:pt>
          <cx:pt idx="13962">37</cx:pt>
          <cx:pt idx="13963">65</cx:pt>
          <cx:pt idx="13964">27</cx:pt>
          <cx:pt idx="13965">51</cx:pt>
          <cx:pt idx="13966">38</cx:pt>
          <cx:pt idx="13967">41</cx:pt>
          <cx:pt idx="13968">35</cx:pt>
          <cx:pt idx="13969">57</cx:pt>
          <cx:pt idx="13970">37</cx:pt>
          <cx:pt idx="13971">63</cx:pt>
          <cx:pt idx="13972">61</cx:pt>
          <cx:pt idx="13973">62</cx:pt>
          <cx:pt idx="13974">36</cx:pt>
          <cx:pt idx="13975">65</cx:pt>
          <cx:pt idx="13976">62</cx:pt>
          <cx:pt idx="13977">65</cx:pt>
          <cx:pt idx="13978">30</cx:pt>
          <cx:pt idx="13979">34</cx:pt>
          <cx:pt idx="13980">63</cx:pt>
          <cx:pt idx="13981">74</cx:pt>
          <cx:pt idx="13982">19</cx:pt>
          <cx:pt idx="13983">53</cx:pt>
          <cx:pt idx="13984">72</cx:pt>
          <cx:pt idx="13985">52</cx:pt>
          <cx:pt idx="13986">53</cx:pt>
          <cx:pt idx="13987">24</cx:pt>
          <cx:pt idx="13988">22</cx:pt>
          <cx:pt idx="13989">54</cx:pt>
          <cx:pt idx="13990">52</cx:pt>
          <cx:pt idx="13991">31</cx:pt>
          <cx:pt idx="13992">21</cx:pt>
          <cx:pt idx="13993">65</cx:pt>
          <cx:pt idx="13994">40</cx:pt>
          <cx:pt idx="13995">49</cx:pt>
          <cx:pt idx="13996">72</cx:pt>
          <cx:pt idx="13997">23</cx:pt>
          <cx:pt idx="13998">70</cx:pt>
          <cx:pt idx="13999">64</cx:pt>
          <cx:pt idx="14000">78</cx:pt>
          <cx:pt idx="14001">64</cx:pt>
          <cx:pt idx="14002">21</cx:pt>
          <cx:pt idx="14003">91</cx:pt>
          <cx:pt idx="14004">21</cx:pt>
          <cx:pt idx="14005">69</cx:pt>
          <cx:pt idx="14006">33</cx:pt>
          <cx:pt idx="14007">64</cx:pt>
          <cx:pt idx="14008">49</cx:pt>
          <cx:pt idx="14009">55</cx:pt>
          <cx:pt idx="14010">68</cx:pt>
          <cx:pt idx="14011">34</cx:pt>
          <cx:pt idx="14012">71</cx:pt>
          <cx:pt idx="14013">83</cx:pt>
          <cx:pt idx="14014">33</cx:pt>
          <cx:pt idx="14015">58</cx:pt>
          <cx:pt idx="14016">61</cx:pt>
          <cx:pt idx="14017">36</cx:pt>
          <cx:pt idx="14018">46</cx:pt>
          <cx:pt idx="14019">70</cx:pt>
          <cx:pt idx="14020">60</cx:pt>
          <cx:pt idx="14021">77</cx:pt>
          <cx:pt idx="14022">39</cx:pt>
          <cx:pt idx="14023">68</cx:pt>
          <cx:pt idx="14024">37</cx:pt>
          <cx:pt idx="14025">52</cx:pt>
          <cx:pt idx="14026">55</cx:pt>
          <cx:pt idx="14027">54</cx:pt>
          <cx:pt idx="14028">28</cx:pt>
          <cx:pt idx="14029">30</cx:pt>
          <cx:pt idx="14030">24</cx:pt>
          <cx:pt idx="14031">69</cx:pt>
          <cx:pt idx="14032">73</cx:pt>
          <cx:pt idx="14033">40</cx:pt>
          <cx:pt idx="14034">35</cx:pt>
          <cx:pt idx="14035">16</cx:pt>
          <cx:pt idx="14036">62</cx:pt>
          <cx:pt idx="14037">28</cx:pt>
          <cx:pt idx="14038">30</cx:pt>
          <cx:pt idx="14039">55</cx:pt>
          <cx:pt idx="14040">62</cx:pt>
          <cx:pt idx="14041">42</cx:pt>
          <cx:pt idx="14042">26</cx:pt>
          <cx:pt idx="14043">60</cx:pt>
          <cx:pt idx="14044">49</cx:pt>
          <cx:pt idx="14045">22</cx:pt>
          <cx:pt idx="14046">59</cx:pt>
          <cx:pt idx="14047">67</cx:pt>
          <cx:pt idx="14048">33</cx:pt>
          <cx:pt idx="14049">46</cx:pt>
          <cx:pt idx="14050">59</cx:pt>
          <cx:pt idx="14051">45</cx:pt>
          <cx:pt idx="14052">42</cx:pt>
          <cx:pt idx="14053">40</cx:pt>
          <cx:pt idx="14054">80</cx:pt>
          <cx:pt idx="14055">48</cx:pt>
          <cx:pt idx="14056">41</cx:pt>
          <cx:pt idx="14057">85</cx:pt>
          <cx:pt idx="14058">74</cx:pt>
          <cx:pt idx="14059">66</cx:pt>
          <cx:pt idx="14060">42</cx:pt>
          <cx:pt idx="14061">18</cx:pt>
          <cx:pt idx="14062">55</cx:pt>
          <cx:pt idx="14063">45</cx:pt>
          <cx:pt idx="14064">47</cx:pt>
          <cx:pt idx="14065">48</cx:pt>
          <cx:pt idx="14066">18</cx:pt>
          <cx:pt idx="14067">61</cx:pt>
          <cx:pt idx="14068">25</cx:pt>
          <cx:pt idx="14069">28</cx:pt>
          <cx:pt idx="14070">34</cx:pt>
          <cx:pt idx="14071">77</cx:pt>
          <cx:pt idx="14072">45</cx:pt>
          <cx:pt idx="14073">53</cx:pt>
          <cx:pt idx="14074">57</cx:pt>
          <cx:pt idx="14075">38</cx:pt>
          <cx:pt idx="14076">39</cx:pt>
          <cx:pt idx="14077">46</cx:pt>
          <cx:pt idx="14078">39</cx:pt>
          <cx:pt idx="14079">44</cx:pt>
          <cx:pt idx="14080">17</cx:pt>
          <cx:pt idx="14081">46</cx:pt>
          <cx:pt idx="14082">33</cx:pt>
          <cx:pt idx="14083">55</cx:pt>
          <cx:pt idx="14084">45</cx:pt>
          <cx:pt idx="14085">55</cx:pt>
          <cx:pt idx="14086">42</cx:pt>
          <cx:pt idx="14087">48</cx:pt>
          <cx:pt idx="14088">79</cx:pt>
          <cx:pt idx="14089">57</cx:pt>
          <cx:pt idx="14090">29</cx:pt>
          <cx:pt idx="14091">84</cx:pt>
          <cx:pt idx="14092">20</cx:pt>
          <cx:pt idx="14093">71</cx:pt>
          <cx:pt idx="14094">28</cx:pt>
          <cx:pt idx="14095">78</cx:pt>
          <cx:pt idx="14096">40</cx:pt>
          <cx:pt idx="14097">42</cx:pt>
          <cx:pt idx="14098">58</cx:pt>
          <cx:pt idx="14099">41</cx:pt>
          <cx:pt idx="14100">47</cx:pt>
          <cx:pt idx="14101">58</cx:pt>
          <cx:pt idx="14102">61</cx:pt>
          <cx:pt idx="14103">53</cx:pt>
          <cx:pt idx="14104">74</cx:pt>
          <cx:pt idx="14105">43</cx:pt>
          <cx:pt idx="14106">42</cx:pt>
          <cx:pt idx="14107">45</cx:pt>
          <cx:pt idx="14108">51</cx:pt>
          <cx:pt idx="14109">63</cx:pt>
          <cx:pt idx="14110">22</cx:pt>
          <cx:pt idx="14111">37</cx:pt>
          <cx:pt idx="14112">63</cx:pt>
          <cx:pt idx="14113">22</cx:pt>
          <cx:pt idx="14114">22</cx:pt>
          <cx:pt idx="14115">58</cx:pt>
          <cx:pt idx="14116">25</cx:pt>
          <cx:pt idx="14117">18</cx:pt>
          <cx:pt idx="14118">30</cx:pt>
          <cx:pt idx="14119">59</cx:pt>
          <cx:pt idx="14120">47</cx:pt>
          <cx:pt idx="14121">37</cx:pt>
          <cx:pt idx="14122">93</cx:pt>
          <cx:pt idx="14123">19</cx:pt>
          <cx:pt idx="14124">74</cx:pt>
          <cx:pt idx="14125">52</cx:pt>
          <cx:pt idx="14126">68</cx:pt>
          <cx:pt idx="14127">35</cx:pt>
          <cx:pt idx="14128">42</cx:pt>
          <cx:pt idx="14129">50</cx:pt>
          <cx:pt idx="14130">30</cx:pt>
          <cx:pt idx="14131">44</cx:pt>
          <cx:pt idx="14132">43</cx:pt>
          <cx:pt idx="14133">75</cx:pt>
          <cx:pt idx="14134">94</cx:pt>
          <cx:pt idx="14135">65</cx:pt>
          <cx:pt idx="14136">34</cx:pt>
          <cx:pt idx="14137">40</cx:pt>
          <cx:pt idx="14138">52</cx:pt>
          <cx:pt idx="14139">38</cx:pt>
          <cx:pt idx="14140">61</cx:pt>
          <cx:pt idx="14141">56</cx:pt>
          <cx:pt idx="14142">66</cx:pt>
          <cx:pt idx="14143">17</cx:pt>
          <cx:pt idx="14144">34</cx:pt>
          <cx:pt idx="14145">16</cx:pt>
          <cx:pt idx="14146">79</cx:pt>
          <cx:pt idx="14147">80</cx:pt>
          <cx:pt idx="14148">38</cx:pt>
          <cx:pt idx="14149">50</cx:pt>
          <cx:pt idx="14150">48</cx:pt>
          <cx:pt idx="14151">74</cx:pt>
          <cx:pt idx="14152">58</cx:pt>
          <cx:pt idx="14153">64</cx:pt>
          <cx:pt idx="14154">30</cx:pt>
          <cx:pt idx="14155">48</cx:pt>
          <cx:pt idx="14156">56</cx:pt>
          <cx:pt idx="14157">63</cx:pt>
          <cx:pt idx="14158">30</cx:pt>
          <cx:pt idx="14159">58</cx:pt>
          <cx:pt idx="14160">27</cx:pt>
          <cx:pt idx="14161">78</cx:pt>
          <cx:pt idx="14162">80</cx:pt>
          <cx:pt idx="14163">66</cx:pt>
          <cx:pt idx="14164">58</cx:pt>
          <cx:pt idx="14165">44</cx:pt>
          <cx:pt idx="14166">37</cx:pt>
          <cx:pt idx="14167">44</cx:pt>
          <cx:pt idx="14168">37</cx:pt>
          <cx:pt idx="14169">38</cx:pt>
          <cx:pt idx="14170">35</cx:pt>
          <cx:pt idx="14171">38</cx:pt>
          <cx:pt idx="14172">38</cx:pt>
          <cx:pt idx="14173">51</cx:pt>
          <cx:pt idx="14174">42</cx:pt>
          <cx:pt idx="14175">61</cx:pt>
          <cx:pt idx="14176">31</cx:pt>
          <cx:pt idx="14177">64</cx:pt>
          <cx:pt idx="14178">17</cx:pt>
          <cx:pt idx="14179">49</cx:pt>
          <cx:pt idx="14180">29</cx:pt>
          <cx:pt idx="14181">74</cx:pt>
          <cx:pt idx="14182">66</cx:pt>
          <cx:pt idx="14183">46</cx:pt>
          <cx:pt idx="14184">22</cx:pt>
          <cx:pt idx="14185">74</cx:pt>
          <cx:pt idx="14186">64</cx:pt>
          <cx:pt idx="14187">63</cx:pt>
          <cx:pt idx="14188">48</cx:pt>
          <cx:pt idx="14189">40</cx:pt>
          <cx:pt idx="14190">60</cx:pt>
          <cx:pt idx="14191">81</cx:pt>
          <cx:pt idx="14192">79</cx:pt>
          <cx:pt idx="14193">61</cx:pt>
          <cx:pt idx="14194">43</cx:pt>
          <cx:pt idx="14195">25</cx:pt>
          <cx:pt idx="14196">47</cx:pt>
          <cx:pt idx="14197">61</cx:pt>
          <cx:pt idx="14198">47</cx:pt>
          <cx:pt idx="14199">41</cx:pt>
          <cx:pt idx="14200">78</cx:pt>
          <cx:pt idx="14201">69</cx:pt>
          <cx:pt idx="14202">44</cx:pt>
          <cx:pt idx="14203">40</cx:pt>
          <cx:pt idx="14204">69</cx:pt>
          <cx:pt idx="14205">54</cx:pt>
          <cx:pt idx="14206">53</cx:pt>
          <cx:pt idx="14207">59</cx:pt>
          <cx:pt idx="14208">46</cx:pt>
          <cx:pt idx="14209">55</cx:pt>
          <cx:pt idx="14210">58</cx:pt>
          <cx:pt idx="14211">50</cx:pt>
          <cx:pt idx="14212">25</cx:pt>
          <cx:pt idx="14213">40</cx:pt>
          <cx:pt idx="14214">51</cx:pt>
          <cx:pt idx="14215">47</cx:pt>
          <cx:pt idx="14216">65</cx:pt>
          <cx:pt idx="14217">74</cx:pt>
          <cx:pt idx="14218">90</cx:pt>
          <cx:pt idx="14219">44</cx:pt>
          <cx:pt idx="14220">58</cx:pt>
          <cx:pt idx="14221">38</cx:pt>
          <cx:pt idx="14222">84</cx:pt>
          <cx:pt idx="14223">81</cx:pt>
          <cx:pt idx="14224">63</cx:pt>
          <cx:pt idx="14225">83</cx:pt>
          <cx:pt idx="14226">66</cx:pt>
          <cx:pt idx="14227">34</cx:pt>
          <cx:pt idx="14228">34</cx:pt>
          <cx:pt idx="14229">34</cx:pt>
          <cx:pt idx="14230">80</cx:pt>
          <cx:pt idx="14231">46</cx:pt>
          <cx:pt idx="14232">16</cx:pt>
          <cx:pt idx="14233">35</cx:pt>
          <cx:pt idx="14234">40</cx:pt>
          <cx:pt idx="14235">95</cx:pt>
          <cx:pt idx="14236">67</cx:pt>
          <cx:pt idx="14237">81</cx:pt>
          <cx:pt idx="14238">91</cx:pt>
          <cx:pt idx="14239">71</cx:pt>
          <cx:pt idx="14240">58</cx:pt>
          <cx:pt idx="14241">44</cx:pt>
          <cx:pt idx="14242">43</cx:pt>
          <cx:pt idx="14243">67</cx:pt>
          <cx:pt idx="14244">57</cx:pt>
          <cx:pt idx="14245">55</cx:pt>
          <cx:pt idx="14246">60</cx:pt>
          <cx:pt idx="14247">40</cx:pt>
          <cx:pt idx="14248">66</cx:pt>
          <cx:pt idx="14249">48</cx:pt>
          <cx:pt idx="14250">68</cx:pt>
          <cx:pt idx="14251">48</cx:pt>
          <cx:pt idx="14252">18</cx:pt>
          <cx:pt idx="14253">75</cx:pt>
          <cx:pt idx="14254">66</cx:pt>
          <cx:pt idx="14255">69</cx:pt>
          <cx:pt idx="14256">28</cx:pt>
          <cx:pt idx="14257">65</cx:pt>
          <cx:pt idx="14258">47</cx:pt>
          <cx:pt idx="14259">48</cx:pt>
          <cx:pt idx="14260">58</cx:pt>
          <cx:pt idx="14261">35</cx:pt>
          <cx:pt idx="14262">34</cx:pt>
          <cx:pt idx="14263">53</cx:pt>
          <cx:pt idx="14264">90</cx:pt>
          <cx:pt idx="14265">79</cx:pt>
          <cx:pt idx="14266">69</cx:pt>
          <cx:pt idx="14267">31</cx:pt>
          <cx:pt idx="14268">25</cx:pt>
          <cx:pt idx="14269">36</cx:pt>
          <cx:pt idx="14270">22</cx:pt>
          <cx:pt idx="14271">41</cx:pt>
          <cx:pt idx="14272">69</cx:pt>
          <cx:pt idx="14273">52</cx:pt>
          <cx:pt idx="14274">65</cx:pt>
          <cx:pt idx="14275">62</cx:pt>
          <cx:pt idx="14276">31</cx:pt>
          <cx:pt idx="14277">67</cx:pt>
          <cx:pt idx="14278">29</cx:pt>
          <cx:pt idx="14279">25</cx:pt>
          <cx:pt idx="14280">46</cx:pt>
          <cx:pt idx="14281">32</cx:pt>
          <cx:pt idx="14282">55</cx:pt>
          <cx:pt idx="14283">93</cx:pt>
          <cx:pt idx="14284">48</cx:pt>
          <cx:pt idx="14285">74</cx:pt>
          <cx:pt idx="14286">28</cx:pt>
          <cx:pt idx="14287">34</cx:pt>
          <cx:pt idx="14288">83</cx:pt>
          <cx:pt idx="14289">25</cx:pt>
          <cx:pt idx="14290">39</cx:pt>
          <cx:pt idx="14291">77</cx:pt>
          <cx:pt idx="14292">47</cx:pt>
          <cx:pt idx="14293">38</cx:pt>
          <cx:pt idx="14294">43</cx:pt>
          <cx:pt idx="14295">66</cx:pt>
          <cx:pt idx="14296">47</cx:pt>
          <cx:pt idx="14297">60</cx:pt>
          <cx:pt idx="14298">19</cx:pt>
          <cx:pt idx="14299">51</cx:pt>
          <cx:pt idx="14300">29</cx:pt>
          <cx:pt idx="14301">35</cx:pt>
          <cx:pt idx="14302">44</cx:pt>
          <cx:pt idx="14303">81</cx:pt>
          <cx:pt idx="14304">35</cx:pt>
          <cx:pt idx="14305">62</cx:pt>
          <cx:pt idx="14306">80</cx:pt>
          <cx:pt idx="14307">57</cx:pt>
          <cx:pt idx="14308">68</cx:pt>
          <cx:pt idx="14309">58</cx:pt>
          <cx:pt idx="14310">35</cx:pt>
          <cx:pt idx="14311">55</cx:pt>
          <cx:pt idx="14312">63</cx:pt>
          <cx:pt idx="14313">19</cx:pt>
          <cx:pt idx="14314">60</cx:pt>
          <cx:pt idx="14315">34</cx:pt>
          <cx:pt idx="14316">46</cx:pt>
          <cx:pt idx="14317">44</cx:pt>
          <cx:pt idx="14318">71</cx:pt>
          <cx:pt idx="14319">40</cx:pt>
          <cx:pt idx="14320">23</cx:pt>
          <cx:pt idx="14321">64</cx:pt>
          <cx:pt idx="14322">72</cx:pt>
          <cx:pt idx="14323">73</cx:pt>
          <cx:pt idx="14324">69</cx:pt>
          <cx:pt idx="14325">32</cx:pt>
          <cx:pt idx="14326">33</cx:pt>
          <cx:pt idx="14327">54</cx:pt>
          <cx:pt idx="14328">19</cx:pt>
          <cx:pt idx="14329">78</cx:pt>
          <cx:pt idx="14330">37</cx:pt>
          <cx:pt idx="14331">60</cx:pt>
          <cx:pt idx="14332">67</cx:pt>
          <cx:pt idx="14333">55</cx:pt>
          <cx:pt idx="14334">44</cx:pt>
          <cx:pt idx="14335">37</cx:pt>
          <cx:pt idx="14336">64</cx:pt>
          <cx:pt idx="14337">43</cx:pt>
          <cx:pt idx="14338">42</cx:pt>
          <cx:pt idx="14339">15</cx:pt>
          <cx:pt idx="14340">54</cx:pt>
          <cx:pt idx="14341">75</cx:pt>
          <cx:pt idx="14342">68</cx:pt>
          <cx:pt idx="14343">38</cx:pt>
          <cx:pt idx="14344">54</cx:pt>
          <cx:pt idx="14345">36</cx:pt>
          <cx:pt idx="14346">35</cx:pt>
          <cx:pt idx="14347">43</cx:pt>
          <cx:pt idx="14348">18</cx:pt>
          <cx:pt idx="14349">25</cx:pt>
          <cx:pt idx="14350">62</cx:pt>
          <cx:pt idx="14351">35</cx:pt>
          <cx:pt idx="14352">43</cx:pt>
          <cx:pt idx="14353">63</cx:pt>
          <cx:pt idx="14354">65</cx:pt>
          <cx:pt idx="14355">54</cx:pt>
          <cx:pt idx="14356">78</cx:pt>
          <cx:pt idx="14357">19</cx:pt>
          <cx:pt idx="14358">34</cx:pt>
          <cx:pt idx="14359">51</cx:pt>
          <cx:pt idx="14360">60</cx:pt>
          <cx:pt idx="14361">78</cx:pt>
          <cx:pt idx="14362">47</cx:pt>
          <cx:pt idx="14363">68</cx:pt>
          <cx:pt idx="14364">51</cx:pt>
          <cx:pt idx="14365">52</cx:pt>
          <cx:pt idx="14366">37</cx:pt>
          <cx:pt idx="14367">77</cx:pt>
          <cx:pt idx="14368">37</cx:pt>
          <cx:pt idx="14369">69</cx:pt>
          <cx:pt idx="14370">73</cx:pt>
          <cx:pt idx="14371">56</cx:pt>
          <cx:pt idx="14372">62</cx:pt>
          <cx:pt idx="14373">57</cx:pt>
          <cx:pt idx="14374">77</cx:pt>
          <cx:pt idx="14375">42</cx:pt>
          <cx:pt idx="14376">42</cx:pt>
          <cx:pt idx="14377">49</cx:pt>
          <cx:pt idx="14378">59</cx:pt>
          <cx:pt idx="14379">72</cx:pt>
          <cx:pt idx="14380">53</cx:pt>
          <cx:pt idx="14381">60</cx:pt>
          <cx:pt idx="14382">20</cx:pt>
          <cx:pt idx="14383">40</cx:pt>
          <cx:pt idx="14384">17</cx:pt>
          <cx:pt idx="14385">54</cx:pt>
          <cx:pt idx="14386">88</cx:pt>
          <cx:pt idx="14387">39</cx:pt>
          <cx:pt idx="14388">23</cx:pt>
          <cx:pt idx="14389">68</cx:pt>
          <cx:pt idx="14390">30</cx:pt>
          <cx:pt idx="14391">19</cx:pt>
          <cx:pt idx="14392">30</cx:pt>
          <cx:pt idx="14393">51</cx:pt>
          <cx:pt idx="14394">38</cx:pt>
          <cx:pt idx="14395">63</cx:pt>
          <cx:pt idx="14396">34</cx:pt>
          <cx:pt idx="14397">33</cx:pt>
          <cx:pt idx="14398">60</cx:pt>
          <cx:pt idx="14399">45</cx:pt>
          <cx:pt idx="14400">36</cx:pt>
          <cx:pt idx="14401">20</cx:pt>
          <cx:pt idx="14402">37</cx:pt>
          <cx:pt idx="14403">50</cx:pt>
          <cx:pt idx="14404">72</cx:pt>
          <cx:pt idx="14405">52</cx:pt>
          <cx:pt idx="14406">42</cx:pt>
          <cx:pt idx="14407">56</cx:pt>
          <cx:pt idx="14408">78</cx:pt>
          <cx:pt idx="14409">70</cx:pt>
          <cx:pt idx="14410">16</cx:pt>
          <cx:pt idx="14411">22</cx:pt>
          <cx:pt idx="14412">31</cx:pt>
          <cx:pt idx="14413">77</cx:pt>
          <cx:pt idx="14414">59</cx:pt>
          <cx:pt idx="14415">79</cx:pt>
          <cx:pt idx="14416">39</cx:pt>
          <cx:pt idx="14417">18</cx:pt>
          <cx:pt idx="14418">40</cx:pt>
          <cx:pt idx="14419">75</cx:pt>
          <cx:pt idx="14420">18</cx:pt>
          <cx:pt idx="14421">49</cx:pt>
          <cx:pt idx="14422">55</cx:pt>
          <cx:pt idx="14423">53</cx:pt>
          <cx:pt idx="14424">31</cx:pt>
          <cx:pt idx="14425">70</cx:pt>
          <cx:pt idx="14426">39</cx:pt>
          <cx:pt idx="14427">53</cx:pt>
          <cx:pt idx="14428">54</cx:pt>
          <cx:pt idx="14429">47</cx:pt>
          <cx:pt idx="14430">37</cx:pt>
          <cx:pt idx="14431">60</cx:pt>
          <cx:pt idx="14432">35</cx:pt>
          <cx:pt idx="14433">30</cx:pt>
          <cx:pt idx="14434">54</cx:pt>
          <cx:pt idx="14435">41</cx:pt>
          <cx:pt idx="14436">54</cx:pt>
          <cx:pt idx="14437">57</cx:pt>
          <cx:pt idx="14438">67</cx:pt>
          <cx:pt idx="14439">26</cx:pt>
          <cx:pt idx="14440">55</cx:pt>
          <cx:pt idx="14441">26</cx:pt>
          <cx:pt idx="14442">51</cx:pt>
          <cx:pt idx="14443">69</cx:pt>
          <cx:pt idx="14444">40</cx:pt>
          <cx:pt idx="14445">20</cx:pt>
          <cx:pt idx="14446">34</cx:pt>
          <cx:pt idx="14447">73</cx:pt>
          <cx:pt idx="14448">71</cx:pt>
          <cx:pt idx="14449">28</cx:pt>
          <cx:pt idx="14450">33</cx:pt>
          <cx:pt idx="14451">32</cx:pt>
          <cx:pt idx="14452">19</cx:pt>
          <cx:pt idx="14453">64</cx:pt>
          <cx:pt idx="14454">45</cx:pt>
          <cx:pt idx="14455">57</cx:pt>
          <cx:pt idx="14456">66</cx:pt>
          <cx:pt idx="14457">62</cx:pt>
          <cx:pt idx="14458">61</cx:pt>
          <cx:pt idx="14459">43</cx:pt>
          <cx:pt idx="14460">75</cx:pt>
          <cx:pt idx="14461">45</cx:pt>
          <cx:pt idx="14462">63</cx:pt>
          <cx:pt idx="14463">57</cx:pt>
          <cx:pt idx="14464">30</cx:pt>
          <cx:pt idx="14465">28</cx:pt>
          <cx:pt idx="14466">72</cx:pt>
          <cx:pt idx="14467">39</cx:pt>
          <cx:pt idx="14468">30</cx:pt>
          <cx:pt idx="14469">59</cx:pt>
          <cx:pt idx="14470">68</cx:pt>
          <cx:pt idx="14471">58</cx:pt>
          <cx:pt idx="14472">35</cx:pt>
          <cx:pt idx="14473">80</cx:pt>
          <cx:pt idx="14474">53</cx:pt>
          <cx:pt idx="14475">67</cx:pt>
          <cx:pt idx="14476">57</cx:pt>
          <cx:pt idx="14477">16</cx:pt>
          <cx:pt idx="14478">68</cx:pt>
          <cx:pt idx="14479">31</cx:pt>
          <cx:pt idx="14480">65</cx:pt>
          <cx:pt idx="14481">37</cx:pt>
          <cx:pt idx="14482">52</cx:pt>
          <cx:pt idx="14483">26</cx:pt>
          <cx:pt idx="14484">88</cx:pt>
          <cx:pt idx="14485">38</cx:pt>
          <cx:pt idx="14486">59</cx:pt>
          <cx:pt idx="14487">52</cx:pt>
          <cx:pt idx="14488">54</cx:pt>
          <cx:pt idx="14489">25</cx:pt>
          <cx:pt idx="14490">46</cx:pt>
          <cx:pt idx="14491">58</cx:pt>
          <cx:pt idx="14492">29</cx:pt>
          <cx:pt idx="14493">33</cx:pt>
          <cx:pt idx="14494">52</cx:pt>
          <cx:pt idx="14495">67</cx:pt>
          <cx:pt idx="14496">57</cx:pt>
          <cx:pt idx="14497">25</cx:pt>
          <cx:pt idx="14498">24</cx:pt>
          <cx:pt idx="14499">31</cx:pt>
          <cx:pt idx="14500">44</cx:pt>
          <cx:pt idx="14501">25</cx:pt>
          <cx:pt idx="14502">50</cx:pt>
          <cx:pt idx="14503">38</cx:pt>
          <cx:pt idx="14504">76</cx:pt>
          <cx:pt idx="14505">22</cx:pt>
          <cx:pt idx="14506">46</cx:pt>
          <cx:pt idx="14507">50</cx:pt>
          <cx:pt idx="14508">24</cx:pt>
          <cx:pt idx="14509">83</cx:pt>
          <cx:pt idx="14510">54</cx:pt>
          <cx:pt idx="14511">34</cx:pt>
          <cx:pt idx="14512">56</cx:pt>
          <cx:pt idx="14513">35</cx:pt>
          <cx:pt idx="14514">75</cx:pt>
          <cx:pt idx="14515">32</cx:pt>
          <cx:pt idx="14516">68</cx:pt>
          <cx:pt idx="14517">47</cx:pt>
          <cx:pt idx="14518">40</cx:pt>
          <cx:pt idx="14519">55</cx:pt>
          <cx:pt idx="14520">34</cx:pt>
          <cx:pt idx="14521">41</cx:pt>
          <cx:pt idx="14522">50</cx:pt>
          <cx:pt idx="14523">51</cx:pt>
          <cx:pt idx="14524">80</cx:pt>
          <cx:pt idx="14525">67</cx:pt>
          <cx:pt idx="14526">29</cx:pt>
          <cx:pt idx="14527">71</cx:pt>
          <cx:pt idx="14528">65</cx:pt>
          <cx:pt idx="14529">42</cx:pt>
          <cx:pt idx="14530">30</cx:pt>
          <cx:pt idx="14531">19</cx:pt>
          <cx:pt idx="14532">27</cx:pt>
          <cx:pt idx="14533">53</cx:pt>
          <cx:pt idx="14534">61</cx:pt>
          <cx:pt idx="14535">25</cx:pt>
          <cx:pt idx="14536">65</cx:pt>
          <cx:pt idx="14537">64</cx:pt>
          <cx:pt idx="14538">65</cx:pt>
          <cx:pt idx="14539">18</cx:pt>
          <cx:pt idx="14540">25</cx:pt>
          <cx:pt idx="14541">34</cx:pt>
          <cx:pt idx="14542">47</cx:pt>
          <cx:pt idx="14543">31</cx:pt>
          <cx:pt idx="14544">27</cx:pt>
          <cx:pt idx="14545">35</cx:pt>
          <cx:pt idx="14546">39</cx:pt>
          <cx:pt idx="14547">41</cx:pt>
          <cx:pt idx="14548">31</cx:pt>
          <cx:pt idx="14549">37</cx:pt>
          <cx:pt idx="14550">31</cx:pt>
          <cx:pt idx="14551">30</cx:pt>
          <cx:pt idx="14552">58</cx:pt>
          <cx:pt idx="14553">23</cx:pt>
          <cx:pt idx="14554">33</cx:pt>
          <cx:pt idx="14555">73</cx:pt>
          <cx:pt idx="14556">63</cx:pt>
          <cx:pt idx="14557">66</cx:pt>
          <cx:pt idx="14558">21</cx:pt>
          <cx:pt idx="14559">83</cx:pt>
          <cx:pt idx="14560">28</cx:pt>
          <cx:pt idx="14561">33</cx:pt>
          <cx:pt idx="14562">29</cx:pt>
          <cx:pt idx="14563">35</cx:pt>
          <cx:pt idx="14564">38</cx:pt>
          <cx:pt idx="14565">50</cx:pt>
          <cx:pt idx="14566">29</cx:pt>
          <cx:pt idx="14567">36</cx:pt>
          <cx:pt idx="14568">41</cx:pt>
          <cx:pt idx="14569">63</cx:pt>
          <cx:pt idx="14570">32</cx:pt>
          <cx:pt idx="14571">53</cx:pt>
          <cx:pt idx="14572">54</cx:pt>
          <cx:pt idx="14573">47</cx:pt>
          <cx:pt idx="14574">37</cx:pt>
          <cx:pt idx="14575">35</cx:pt>
          <cx:pt idx="14576">86</cx:pt>
          <cx:pt idx="14577">39</cx:pt>
          <cx:pt idx="14578">69</cx:pt>
          <cx:pt idx="14579">72</cx:pt>
          <cx:pt idx="14580">64</cx:pt>
          <cx:pt idx="14581">46</cx:pt>
          <cx:pt idx="14582">28</cx:pt>
          <cx:pt idx="14583">62</cx:pt>
          <cx:pt idx="14584">54</cx:pt>
          <cx:pt idx="14585">62</cx:pt>
          <cx:pt idx="14586">22</cx:pt>
          <cx:pt idx="14587">51</cx:pt>
          <cx:pt idx="14588">48</cx:pt>
          <cx:pt idx="14589">27</cx:pt>
          <cx:pt idx="14590">76</cx:pt>
          <cx:pt idx="14591">20</cx:pt>
          <cx:pt idx="14592">43</cx:pt>
          <cx:pt idx="14593">70</cx:pt>
          <cx:pt idx="14594">29</cx:pt>
          <cx:pt idx="14595">51</cx:pt>
          <cx:pt idx="14596">73</cx:pt>
          <cx:pt idx="14597">20</cx:pt>
          <cx:pt idx="14598">54</cx:pt>
          <cx:pt idx="14599">36</cx:pt>
          <cx:pt idx="14600">71</cx:pt>
          <cx:pt idx="14601">50</cx:pt>
          <cx:pt idx="14602">48</cx:pt>
          <cx:pt idx="14603">64</cx:pt>
          <cx:pt idx="14604">23</cx:pt>
          <cx:pt idx="14605">66</cx:pt>
          <cx:pt idx="14606">55</cx:pt>
          <cx:pt idx="14607">76</cx:pt>
          <cx:pt idx="14608">59</cx:pt>
          <cx:pt idx="14609">75</cx:pt>
          <cx:pt idx="14610">34</cx:pt>
          <cx:pt idx="14611">25</cx:pt>
          <cx:pt idx="14612">60</cx:pt>
          <cx:pt idx="14613">49</cx:pt>
          <cx:pt idx="14614">42</cx:pt>
          <cx:pt idx="14615">34</cx:pt>
          <cx:pt idx="14616">31</cx:pt>
          <cx:pt idx="14617">33</cx:pt>
          <cx:pt idx="14618">59</cx:pt>
          <cx:pt idx="14619">54</cx:pt>
          <cx:pt idx="14620">46</cx:pt>
          <cx:pt idx="14621">65</cx:pt>
          <cx:pt idx="14622">55</cx:pt>
          <cx:pt idx="14623">58</cx:pt>
          <cx:pt idx="14624">72</cx:pt>
          <cx:pt idx="14625">23</cx:pt>
          <cx:pt idx="14626">31</cx:pt>
          <cx:pt idx="14627">45</cx:pt>
          <cx:pt idx="14628">60</cx:pt>
          <cx:pt idx="14629">17</cx:pt>
          <cx:pt idx="14630">29</cx:pt>
          <cx:pt idx="14631">24</cx:pt>
          <cx:pt idx="14632">59</cx:pt>
          <cx:pt idx="14633">47</cx:pt>
          <cx:pt idx="14634">79</cx:pt>
          <cx:pt idx="14635">51</cx:pt>
          <cx:pt idx="14636">75</cx:pt>
          <cx:pt idx="14637">66</cx:pt>
          <cx:pt idx="14638">38</cx:pt>
          <cx:pt idx="14639">29</cx:pt>
          <cx:pt idx="14640">73</cx:pt>
          <cx:pt idx="14641">83</cx:pt>
          <cx:pt idx="14642">25</cx:pt>
          <cx:pt idx="14643">57</cx:pt>
          <cx:pt idx="14644">29</cx:pt>
          <cx:pt idx="14645">31</cx:pt>
          <cx:pt idx="14646">43</cx:pt>
          <cx:pt idx="14647">77</cx:pt>
          <cx:pt idx="14648">66</cx:pt>
          <cx:pt idx="14649">37</cx:pt>
          <cx:pt idx="14650">24</cx:pt>
          <cx:pt idx="14651">29</cx:pt>
          <cx:pt idx="14652">49</cx:pt>
          <cx:pt idx="14653">47</cx:pt>
          <cx:pt idx="14654">59</cx:pt>
          <cx:pt idx="14655">57</cx:pt>
          <cx:pt idx="14656">71</cx:pt>
          <cx:pt idx="14657">43</cx:pt>
          <cx:pt idx="14658">70</cx:pt>
          <cx:pt idx="14659">65</cx:pt>
          <cx:pt idx="14660">39</cx:pt>
          <cx:pt idx="14661">85</cx:pt>
          <cx:pt idx="14662">49</cx:pt>
          <cx:pt idx="14663">52</cx:pt>
          <cx:pt idx="14664">64</cx:pt>
          <cx:pt idx="14665">45</cx:pt>
          <cx:pt idx="14666">28</cx:pt>
          <cx:pt idx="14667">76</cx:pt>
          <cx:pt idx="14668">29</cx:pt>
          <cx:pt idx="14669">19</cx:pt>
          <cx:pt idx="14670">44</cx:pt>
          <cx:pt idx="14671">65</cx:pt>
          <cx:pt idx="14672">45</cx:pt>
          <cx:pt idx="14673">46</cx:pt>
          <cx:pt idx="14674">41</cx:pt>
          <cx:pt idx="14675">84</cx:pt>
          <cx:pt idx="14676">35</cx:pt>
          <cx:pt idx="14677">51</cx:pt>
          <cx:pt idx="14678">40</cx:pt>
          <cx:pt idx="14679">23</cx:pt>
          <cx:pt idx="14680">52</cx:pt>
          <cx:pt idx="14681">67</cx:pt>
          <cx:pt idx="14682">40</cx:pt>
          <cx:pt idx="14683">54</cx:pt>
          <cx:pt idx="14684">23</cx:pt>
          <cx:pt idx="14685">32</cx:pt>
          <cx:pt idx="14686">32</cx:pt>
          <cx:pt idx="14687">38</cx:pt>
          <cx:pt idx="14688">39</cx:pt>
          <cx:pt idx="14689">48</cx:pt>
          <cx:pt idx="14690">51</cx:pt>
          <cx:pt idx="14691">32</cx:pt>
          <cx:pt idx="14692">64</cx:pt>
          <cx:pt idx="14693">86</cx:pt>
          <cx:pt idx="14694">58</cx:pt>
          <cx:pt idx="14695">73</cx:pt>
          <cx:pt idx="14696">38</cx:pt>
          <cx:pt idx="14697">61</cx:pt>
          <cx:pt idx="14698">72</cx:pt>
          <cx:pt idx="14699">22</cx:pt>
          <cx:pt idx="14700">67</cx:pt>
          <cx:pt idx="14701">66</cx:pt>
          <cx:pt idx="14702">55</cx:pt>
          <cx:pt idx="14703">45</cx:pt>
          <cx:pt idx="14704">67</cx:pt>
          <cx:pt idx="14705">35</cx:pt>
          <cx:pt idx="14706">38</cx:pt>
          <cx:pt idx="14707">41</cx:pt>
          <cx:pt idx="14708">52</cx:pt>
          <cx:pt idx="14709">17</cx:pt>
          <cx:pt idx="14710">54</cx:pt>
          <cx:pt idx="14711">31</cx:pt>
          <cx:pt idx="14712">48</cx:pt>
          <cx:pt idx="14713">63</cx:pt>
          <cx:pt idx="14714">69</cx:pt>
          <cx:pt idx="14715">38</cx:pt>
          <cx:pt idx="14716">51</cx:pt>
          <cx:pt idx="14717">59</cx:pt>
          <cx:pt idx="14718">57</cx:pt>
          <cx:pt idx="14719">36</cx:pt>
          <cx:pt idx="14720">28</cx:pt>
          <cx:pt idx="14721">22</cx:pt>
          <cx:pt idx="14722">53</cx:pt>
          <cx:pt idx="14723">58</cx:pt>
          <cx:pt idx="14724">44</cx:pt>
          <cx:pt idx="14725">46</cx:pt>
          <cx:pt idx="14726">62</cx:pt>
          <cx:pt idx="14727">64</cx:pt>
          <cx:pt idx="14728">21</cx:pt>
          <cx:pt idx="14729">34</cx:pt>
          <cx:pt idx="14730">60</cx:pt>
          <cx:pt idx="14731">20</cx:pt>
          <cx:pt idx="14732">70</cx:pt>
          <cx:pt idx="14733">70</cx:pt>
          <cx:pt idx="14734">72</cx:pt>
          <cx:pt idx="14735">51</cx:pt>
          <cx:pt idx="14736">49</cx:pt>
          <cx:pt idx="14737">56</cx:pt>
          <cx:pt idx="14738">81</cx:pt>
          <cx:pt idx="14739">56</cx:pt>
          <cx:pt idx="14740">69</cx:pt>
          <cx:pt idx="14741">64</cx:pt>
          <cx:pt idx="14742">52</cx:pt>
          <cx:pt idx="14743">25</cx:pt>
          <cx:pt idx="14744">31</cx:pt>
          <cx:pt idx="14745">60</cx:pt>
          <cx:pt idx="14746">79</cx:pt>
          <cx:pt idx="14747">62</cx:pt>
          <cx:pt idx="14748">64</cx:pt>
          <cx:pt idx="14749">29</cx:pt>
          <cx:pt idx="14750">33</cx:pt>
          <cx:pt idx="14751">70</cx:pt>
          <cx:pt idx="14752">38</cx:pt>
          <cx:pt idx="14753">46</cx:pt>
          <cx:pt idx="14754">76</cx:pt>
          <cx:pt idx="14755">61</cx:pt>
          <cx:pt idx="14756">61</cx:pt>
          <cx:pt idx="14757">67</cx:pt>
          <cx:pt idx="14758">54</cx:pt>
          <cx:pt idx="14759">59</cx:pt>
          <cx:pt idx="14760">50</cx:pt>
          <cx:pt idx="14761">15</cx:pt>
          <cx:pt idx="14762">78</cx:pt>
          <cx:pt idx="14763">81</cx:pt>
          <cx:pt idx="14764">64</cx:pt>
          <cx:pt idx="14765">16</cx:pt>
          <cx:pt idx="14766">68</cx:pt>
          <cx:pt idx="14767">57</cx:pt>
          <cx:pt idx="14768">43</cx:pt>
          <cx:pt idx="14769">33</cx:pt>
          <cx:pt idx="14770">17</cx:pt>
          <cx:pt idx="14771">84</cx:pt>
          <cx:pt idx="14772">80</cx:pt>
          <cx:pt idx="14773">24</cx:pt>
          <cx:pt idx="14774">22</cx:pt>
          <cx:pt idx="14775">63</cx:pt>
          <cx:pt idx="14776">80</cx:pt>
          <cx:pt idx="14777">55</cx:pt>
          <cx:pt idx="14778">78</cx:pt>
          <cx:pt idx="14779">41</cx:pt>
          <cx:pt idx="14780">62</cx:pt>
          <cx:pt idx="14781">58</cx:pt>
          <cx:pt idx="14782">67</cx:pt>
          <cx:pt idx="14783">55</cx:pt>
          <cx:pt idx="14784">62</cx:pt>
          <cx:pt idx="14785">57</cx:pt>
          <cx:pt idx="14786">59</cx:pt>
          <cx:pt idx="14787">72</cx:pt>
          <cx:pt idx="14788">62</cx:pt>
          <cx:pt idx="14789">63</cx:pt>
          <cx:pt idx="14790">32</cx:pt>
          <cx:pt idx="14791">69</cx:pt>
          <cx:pt idx="14792">48</cx:pt>
          <cx:pt idx="14793">43</cx:pt>
          <cx:pt idx="14794">42</cx:pt>
          <cx:pt idx="14795">27</cx:pt>
          <cx:pt idx="14796">75</cx:pt>
          <cx:pt idx="14797">57</cx:pt>
          <cx:pt idx="14798">37</cx:pt>
          <cx:pt idx="14799">56</cx:pt>
          <cx:pt idx="14800">28</cx:pt>
          <cx:pt idx="14801">59</cx:pt>
          <cx:pt idx="14802">53</cx:pt>
          <cx:pt idx="14803">55</cx:pt>
          <cx:pt idx="14804">22</cx:pt>
          <cx:pt idx="14805">63</cx:pt>
          <cx:pt idx="14806">18</cx:pt>
          <cx:pt idx="14807">35</cx:pt>
          <cx:pt idx="14808">16</cx:pt>
          <cx:pt idx="14809">30</cx:pt>
          <cx:pt idx="14810">34</cx:pt>
          <cx:pt idx="14811">27</cx:pt>
          <cx:pt idx="14812">66</cx:pt>
          <cx:pt idx="14813">62</cx:pt>
          <cx:pt idx="14814">23</cx:pt>
          <cx:pt idx="14815">35</cx:pt>
          <cx:pt idx="14816">41</cx:pt>
          <cx:pt idx="14817">28</cx:pt>
          <cx:pt idx="14818">60</cx:pt>
          <cx:pt idx="14819">67</cx:pt>
          <cx:pt idx="14820">51</cx:pt>
          <cx:pt idx="14821">30</cx:pt>
          <cx:pt idx="14822">78</cx:pt>
          <cx:pt idx="14823">62</cx:pt>
          <cx:pt idx="14824">59</cx:pt>
          <cx:pt idx="14825">20</cx:pt>
          <cx:pt idx="14826">47</cx:pt>
          <cx:pt idx="14827">26</cx:pt>
          <cx:pt idx="14828">67</cx:pt>
          <cx:pt idx="14829">65</cx:pt>
          <cx:pt idx="14830">79</cx:pt>
          <cx:pt idx="14831">64</cx:pt>
          <cx:pt idx="14832">27</cx:pt>
          <cx:pt idx="14833">52</cx:pt>
          <cx:pt idx="14834">70</cx:pt>
          <cx:pt idx="14835">41</cx:pt>
          <cx:pt idx="14836">66</cx:pt>
          <cx:pt idx="14837">78</cx:pt>
          <cx:pt idx="14838">77</cx:pt>
          <cx:pt idx="14839">38</cx:pt>
          <cx:pt idx="14840">55</cx:pt>
          <cx:pt idx="14841">88</cx:pt>
          <cx:pt idx="14842">69</cx:pt>
          <cx:pt idx="14843">73</cx:pt>
          <cx:pt idx="14844">75</cx:pt>
          <cx:pt idx="14845">51</cx:pt>
          <cx:pt idx="14846">22</cx:pt>
          <cx:pt idx="14847">33</cx:pt>
          <cx:pt idx="14848">79</cx:pt>
          <cx:pt idx="14849">77</cx:pt>
          <cx:pt idx="14850">25</cx:pt>
          <cx:pt idx="14851">70</cx:pt>
          <cx:pt idx="14852">25</cx:pt>
          <cx:pt idx="14853">54</cx:pt>
          <cx:pt idx="14854">78</cx:pt>
          <cx:pt idx="14855">81</cx:pt>
          <cx:pt idx="14856">30</cx:pt>
          <cx:pt idx="14857">51</cx:pt>
          <cx:pt idx="14858">61</cx:pt>
          <cx:pt idx="14859">50</cx:pt>
          <cx:pt idx="14860">17</cx:pt>
          <cx:pt idx="14861">46</cx:pt>
          <cx:pt idx="14862">56</cx:pt>
          <cx:pt idx="14863">28</cx:pt>
          <cx:pt idx="14864">40</cx:pt>
          <cx:pt idx="14865">28</cx:pt>
          <cx:pt idx="14866">33</cx:pt>
          <cx:pt idx="14867">33</cx:pt>
          <cx:pt idx="14868">45</cx:pt>
          <cx:pt idx="14869">67</cx:pt>
          <cx:pt idx="14870">54</cx:pt>
          <cx:pt idx="14871">75</cx:pt>
          <cx:pt idx="14872">52</cx:pt>
          <cx:pt idx="14873">32</cx:pt>
          <cx:pt idx="14874">80</cx:pt>
          <cx:pt idx="14875">33</cx:pt>
          <cx:pt idx="14876">27</cx:pt>
          <cx:pt idx="14877">86</cx:pt>
          <cx:pt idx="14878">61</cx:pt>
          <cx:pt idx="14879">63</cx:pt>
          <cx:pt idx="14880">43</cx:pt>
          <cx:pt idx="14881">38</cx:pt>
          <cx:pt idx="14882">64</cx:pt>
          <cx:pt idx="14883">69</cx:pt>
          <cx:pt idx="14884">57</cx:pt>
          <cx:pt idx="14885">85</cx:pt>
          <cx:pt idx="14886">81</cx:pt>
          <cx:pt idx="14887">47</cx:pt>
          <cx:pt idx="14888">43</cx:pt>
          <cx:pt idx="14889">20</cx:pt>
          <cx:pt idx="14890">51</cx:pt>
          <cx:pt idx="14891">67</cx:pt>
          <cx:pt idx="14892">49</cx:pt>
          <cx:pt idx="14893">75</cx:pt>
          <cx:pt idx="14894">85</cx:pt>
          <cx:pt idx="14895">17</cx:pt>
          <cx:pt idx="14896">75</cx:pt>
          <cx:pt idx="14897">63</cx:pt>
          <cx:pt idx="14898">65</cx:pt>
          <cx:pt idx="14899">55</cx:pt>
          <cx:pt idx="14900">59</cx:pt>
          <cx:pt idx="14901">61</cx:pt>
          <cx:pt idx="14902">76</cx:pt>
          <cx:pt idx="14903">61</cx:pt>
          <cx:pt idx="14904">19</cx:pt>
          <cx:pt idx="14905">71</cx:pt>
          <cx:pt idx="14906">78</cx:pt>
          <cx:pt idx="14907">41</cx:pt>
          <cx:pt idx="14908">47</cx:pt>
          <cx:pt idx="14909">74</cx:pt>
          <cx:pt idx="14910">60</cx:pt>
          <cx:pt idx="14911">38</cx:pt>
          <cx:pt idx="14912">42</cx:pt>
          <cx:pt idx="14913">15</cx:pt>
          <cx:pt idx="14914">30</cx:pt>
          <cx:pt idx="14915">23</cx:pt>
          <cx:pt idx="14916">64</cx:pt>
          <cx:pt idx="14917">62</cx:pt>
          <cx:pt idx="14918">35</cx:pt>
          <cx:pt idx="14919">28</cx:pt>
          <cx:pt idx="14920">28</cx:pt>
          <cx:pt idx="14921">18</cx:pt>
          <cx:pt idx="14922">64</cx:pt>
          <cx:pt idx="14923">59</cx:pt>
          <cx:pt idx="14924">24</cx:pt>
          <cx:pt idx="14925">74</cx:pt>
          <cx:pt idx="14926">34</cx:pt>
          <cx:pt idx="14927">71</cx:pt>
          <cx:pt idx="14928">85</cx:pt>
          <cx:pt idx="14929">41</cx:pt>
          <cx:pt idx="14930">31</cx:pt>
          <cx:pt idx="14931">64</cx:pt>
          <cx:pt idx="14932">66</cx:pt>
          <cx:pt idx="14933">63</cx:pt>
          <cx:pt idx="14934">20</cx:pt>
          <cx:pt idx="14935">52</cx:pt>
          <cx:pt idx="14936">51</cx:pt>
          <cx:pt idx="14937">22</cx:pt>
          <cx:pt idx="14938">49</cx:pt>
          <cx:pt idx="14939">57</cx:pt>
          <cx:pt idx="14940">36</cx:pt>
          <cx:pt idx="14941">54</cx:pt>
          <cx:pt idx="14942">42</cx:pt>
          <cx:pt idx="14943">82</cx:pt>
          <cx:pt idx="14944">20</cx:pt>
          <cx:pt idx="14945">71</cx:pt>
          <cx:pt idx="14946">43</cx:pt>
          <cx:pt idx="14947">71</cx:pt>
          <cx:pt idx="14948">83</cx:pt>
          <cx:pt idx="14949">67</cx:pt>
          <cx:pt idx="14950">24</cx:pt>
          <cx:pt idx="14951">53</cx:pt>
          <cx:pt idx="14952">16</cx:pt>
          <cx:pt idx="14953">58</cx:pt>
          <cx:pt idx="14954">76</cx:pt>
          <cx:pt idx="14955">67</cx:pt>
          <cx:pt idx="14956">37</cx:pt>
          <cx:pt idx="14957">67</cx:pt>
          <cx:pt idx="14958">40</cx:pt>
          <cx:pt idx="14959">17</cx:pt>
          <cx:pt idx="14960">41</cx:pt>
          <cx:pt idx="14961">38</cx:pt>
          <cx:pt idx="14962">73</cx:pt>
          <cx:pt idx="14963">40</cx:pt>
          <cx:pt idx="14964">64</cx:pt>
          <cx:pt idx="14965">63</cx:pt>
          <cx:pt idx="14966">31</cx:pt>
          <cx:pt idx="14967">30</cx:pt>
          <cx:pt idx="14968">55</cx:pt>
          <cx:pt idx="14969">26</cx:pt>
          <cx:pt idx="14970">58</cx:pt>
          <cx:pt idx="14971">28</cx:pt>
          <cx:pt idx="14972">55</cx:pt>
          <cx:pt idx="14973">51</cx:pt>
          <cx:pt idx="14974">42</cx:pt>
          <cx:pt idx="14975">19</cx:pt>
          <cx:pt idx="14976">66</cx:pt>
          <cx:pt idx="14977">42</cx:pt>
          <cx:pt idx="14978">29</cx:pt>
          <cx:pt idx="14979">32</cx:pt>
          <cx:pt idx="14980">53</cx:pt>
          <cx:pt idx="14981">65</cx:pt>
          <cx:pt idx="14982">36</cx:pt>
          <cx:pt idx="14983">46</cx:pt>
          <cx:pt idx="14984">79</cx:pt>
          <cx:pt idx="14985">24</cx:pt>
          <cx:pt idx="14986">82</cx:pt>
          <cx:pt idx="14987">65</cx:pt>
          <cx:pt idx="14988">46</cx:pt>
          <cx:pt idx="14989">70</cx:pt>
          <cx:pt idx="14990">15</cx:pt>
          <cx:pt idx="14991">35</cx:pt>
          <cx:pt idx="14992">58</cx:pt>
          <cx:pt idx="14993">55</cx:pt>
          <cx:pt idx="14994">51</cx:pt>
          <cx:pt idx="14995">48</cx:pt>
          <cx:pt idx="14996">42</cx:pt>
          <cx:pt idx="14997">40</cx:pt>
          <cx:pt idx="14998">50</cx:pt>
          <cx:pt idx="14999">51</cx:pt>
          <cx:pt idx="15000">68</cx:pt>
          <cx:pt idx="15001">68</cx:pt>
          <cx:pt idx="15002">55</cx:pt>
          <cx:pt idx="15003">62</cx:pt>
          <cx:pt idx="15004">32</cx:pt>
          <cx:pt idx="15005">57</cx:pt>
          <cx:pt idx="15006">50</cx:pt>
          <cx:pt idx="15007">21</cx:pt>
          <cx:pt idx="15008">41</cx:pt>
          <cx:pt idx="15009">51</cx:pt>
          <cx:pt idx="15010">57</cx:pt>
          <cx:pt idx="15011">51</cx:pt>
          <cx:pt idx="15012">74</cx:pt>
          <cx:pt idx="15013">27</cx:pt>
          <cx:pt idx="15014">27</cx:pt>
          <cx:pt idx="15015">82</cx:pt>
          <cx:pt idx="15016">50</cx:pt>
          <cx:pt idx="15017">50</cx:pt>
          <cx:pt idx="15018">57</cx:pt>
          <cx:pt idx="15019">49</cx:pt>
          <cx:pt idx="15020">68</cx:pt>
          <cx:pt idx="15021">47</cx:pt>
          <cx:pt idx="15022">68</cx:pt>
          <cx:pt idx="15023">84</cx:pt>
          <cx:pt idx="15024">43</cx:pt>
          <cx:pt idx="15025">15</cx:pt>
          <cx:pt idx="15026">61</cx:pt>
          <cx:pt idx="15027">53</cx:pt>
          <cx:pt idx="15028">68</cx:pt>
          <cx:pt idx="15029">60</cx:pt>
          <cx:pt idx="15030">70</cx:pt>
          <cx:pt idx="15031">61</cx:pt>
          <cx:pt idx="15032">29</cx:pt>
          <cx:pt idx="15033">59</cx:pt>
          <cx:pt idx="15034">24</cx:pt>
          <cx:pt idx="15035">69</cx:pt>
          <cx:pt idx="15036">49</cx:pt>
          <cx:pt idx="15037">58</cx:pt>
          <cx:pt idx="15038">91</cx:pt>
          <cx:pt idx="15039">61</cx:pt>
          <cx:pt idx="15040">48</cx:pt>
          <cx:pt idx="15041">27</cx:pt>
          <cx:pt idx="15042">74</cx:pt>
          <cx:pt idx="15043">27</cx:pt>
          <cx:pt idx="15044">16</cx:pt>
          <cx:pt idx="15045">49</cx:pt>
          <cx:pt idx="15046">17</cx:pt>
          <cx:pt idx="15047">55</cx:pt>
          <cx:pt idx="15048">51</cx:pt>
          <cx:pt idx="15049">60</cx:pt>
          <cx:pt idx="15050">50</cx:pt>
          <cx:pt idx="15051">43</cx:pt>
          <cx:pt idx="15052">17</cx:pt>
          <cx:pt idx="15053">75</cx:pt>
          <cx:pt idx="15054">63</cx:pt>
          <cx:pt idx="15055">49</cx:pt>
          <cx:pt idx="15056">52</cx:pt>
          <cx:pt idx="15057">65</cx:pt>
          <cx:pt idx="15058">18</cx:pt>
          <cx:pt idx="15059">76</cx:pt>
          <cx:pt idx="15060">66</cx:pt>
          <cx:pt idx="15061">69</cx:pt>
          <cx:pt idx="15062">47</cx:pt>
          <cx:pt idx="15063">63</cx:pt>
          <cx:pt idx="15064">48</cx:pt>
          <cx:pt idx="15065">49</cx:pt>
          <cx:pt idx="15066">25</cx:pt>
          <cx:pt idx="15067">36</cx:pt>
          <cx:pt idx="15068">62</cx:pt>
          <cx:pt idx="15069">82</cx:pt>
          <cx:pt idx="15070">79</cx:pt>
          <cx:pt idx="15071">23</cx:pt>
          <cx:pt idx="15072">64</cx:pt>
          <cx:pt idx="15073">29</cx:pt>
          <cx:pt idx="15074">57</cx:pt>
          <cx:pt idx="15075">34</cx:pt>
          <cx:pt idx="15076">41</cx:pt>
          <cx:pt idx="15077">69</cx:pt>
          <cx:pt idx="15078">29</cx:pt>
          <cx:pt idx="15079">69</cx:pt>
          <cx:pt idx="15080">67</cx:pt>
          <cx:pt idx="15081">62</cx:pt>
          <cx:pt idx="15082">43</cx:pt>
          <cx:pt idx="15083">31</cx:pt>
          <cx:pt idx="15084">64</cx:pt>
          <cx:pt idx="15085">62</cx:pt>
          <cx:pt idx="15086">15</cx:pt>
          <cx:pt idx="15087">39</cx:pt>
          <cx:pt idx="15088">71</cx:pt>
          <cx:pt idx="15089">78</cx:pt>
          <cx:pt idx="15090">24</cx:pt>
          <cx:pt idx="15091">42</cx:pt>
          <cx:pt idx="15092">69</cx:pt>
          <cx:pt idx="15093">35</cx:pt>
          <cx:pt idx="15094">53</cx:pt>
          <cx:pt idx="15095">90</cx:pt>
          <cx:pt idx="15096">66</cx:pt>
          <cx:pt idx="15097">45</cx:pt>
          <cx:pt idx="15098">79</cx:pt>
          <cx:pt idx="15099">64</cx:pt>
          <cx:pt idx="15100">26</cx:pt>
          <cx:pt idx="15101">59</cx:pt>
          <cx:pt idx="15102">32</cx:pt>
          <cx:pt idx="15103">22</cx:pt>
          <cx:pt idx="15104">48</cx:pt>
          <cx:pt idx="15105">59</cx:pt>
          <cx:pt idx="15106">37</cx:pt>
          <cx:pt idx="15107">58</cx:pt>
          <cx:pt idx="15108">50</cx:pt>
          <cx:pt idx="15109">19</cx:pt>
          <cx:pt idx="15110">55</cx:pt>
          <cx:pt idx="15111">33</cx:pt>
          <cx:pt idx="15112">64</cx:pt>
          <cx:pt idx="15113">74</cx:pt>
          <cx:pt idx="15114">58</cx:pt>
          <cx:pt idx="15115">26</cx:pt>
          <cx:pt idx="15116">48</cx:pt>
          <cx:pt idx="15117">62</cx:pt>
          <cx:pt idx="15118">77</cx:pt>
          <cx:pt idx="15119">42</cx:pt>
          <cx:pt idx="15120">30</cx:pt>
          <cx:pt idx="15121">53</cx:pt>
          <cx:pt idx="15122">48</cx:pt>
          <cx:pt idx="15123">28</cx:pt>
          <cx:pt idx="15124">25</cx:pt>
          <cx:pt idx="15125">23</cx:pt>
          <cx:pt idx="15126">76</cx:pt>
          <cx:pt idx="15127">35</cx:pt>
          <cx:pt idx="15128">70</cx:pt>
          <cx:pt idx="15129">55</cx:pt>
          <cx:pt idx="15130">29</cx:pt>
          <cx:pt idx="15131">52</cx:pt>
          <cx:pt idx="15132">30</cx:pt>
          <cx:pt idx="15133">44</cx:pt>
          <cx:pt idx="15134">71</cx:pt>
          <cx:pt idx="15135">86</cx:pt>
          <cx:pt idx="15136">63</cx:pt>
          <cx:pt idx="15137">63</cx:pt>
          <cx:pt idx="15138">67</cx:pt>
          <cx:pt idx="15139">80</cx:pt>
          <cx:pt idx="15140">23</cx:pt>
          <cx:pt idx="15141">51</cx:pt>
          <cx:pt idx="15142">38</cx:pt>
          <cx:pt idx="15143">29</cx:pt>
          <cx:pt idx="15144">75</cx:pt>
          <cx:pt idx="15145">82</cx:pt>
          <cx:pt idx="15146">44</cx:pt>
          <cx:pt idx="15147">33</cx:pt>
          <cx:pt idx="15148">63</cx:pt>
          <cx:pt idx="15149">69</cx:pt>
          <cx:pt idx="15150">17</cx:pt>
          <cx:pt idx="15151">27</cx:pt>
          <cx:pt idx="15152">53</cx:pt>
          <cx:pt idx="15153">35</cx:pt>
          <cx:pt idx="15154">53</cx:pt>
          <cx:pt idx="15155">46</cx:pt>
          <cx:pt idx="15156">37</cx:pt>
          <cx:pt idx="15157">33</cx:pt>
          <cx:pt idx="15158">58</cx:pt>
          <cx:pt idx="15159">61</cx:pt>
          <cx:pt idx="15160">16</cx:pt>
          <cx:pt idx="15161">20</cx:pt>
          <cx:pt idx="15162">53</cx:pt>
          <cx:pt idx="15163">64</cx:pt>
          <cx:pt idx="15164">71</cx:pt>
          <cx:pt idx="15165">79</cx:pt>
          <cx:pt idx="15166">73</cx:pt>
          <cx:pt idx="15167">69</cx:pt>
          <cx:pt idx="15168">55</cx:pt>
          <cx:pt idx="15169">45</cx:pt>
          <cx:pt idx="15170">30</cx:pt>
          <cx:pt idx="15171">43</cx:pt>
          <cx:pt idx="15172">59</cx:pt>
          <cx:pt idx="15173">43</cx:pt>
          <cx:pt idx="15174">56</cx:pt>
          <cx:pt idx="15175">38</cx:pt>
          <cx:pt idx="15176">64</cx:pt>
          <cx:pt idx="15177">80</cx:pt>
          <cx:pt idx="15178">68</cx:pt>
          <cx:pt idx="15179">19</cx:pt>
          <cx:pt idx="15180">68</cx:pt>
          <cx:pt idx="15181">55</cx:pt>
          <cx:pt idx="15182">69</cx:pt>
          <cx:pt idx="15183">47</cx:pt>
          <cx:pt idx="15184">83</cx:pt>
          <cx:pt idx="15185">49</cx:pt>
          <cx:pt idx="15186">67</cx:pt>
          <cx:pt idx="15187">42</cx:pt>
          <cx:pt idx="15188">62</cx:pt>
          <cx:pt idx="15189">84</cx:pt>
          <cx:pt idx="15190">42</cx:pt>
          <cx:pt idx="15191">84</cx:pt>
          <cx:pt idx="15192">56</cx:pt>
          <cx:pt idx="15193">55</cx:pt>
          <cx:pt idx="15194">65</cx:pt>
          <cx:pt idx="15195">18</cx:pt>
          <cx:pt idx="15196">53</cx:pt>
          <cx:pt idx="15197">48</cx:pt>
          <cx:pt idx="15198">76</cx:pt>
          <cx:pt idx="15199">71</cx:pt>
          <cx:pt idx="15200">31</cx:pt>
          <cx:pt idx="15201">62</cx:pt>
          <cx:pt idx="15202">19</cx:pt>
          <cx:pt idx="15203">71</cx:pt>
          <cx:pt idx="15204">76</cx:pt>
          <cx:pt idx="15205">64</cx:pt>
          <cx:pt idx="15206">64</cx:pt>
          <cx:pt idx="15207">54</cx:pt>
          <cx:pt idx="15208">51</cx:pt>
          <cx:pt idx="15209">93</cx:pt>
          <cx:pt idx="15210">68</cx:pt>
          <cx:pt idx="15211">39</cx:pt>
          <cx:pt idx="15212">78</cx:pt>
          <cx:pt idx="15213">55</cx:pt>
          <cx:pt idx="15214">33</cx:pt>
          <cx:pt idx="15215">59</cx:pt>
          <cx:pt idx="15216">71</cx:pt>
          <cx:pt idx="15217">63</cx:pt>
          <cx:pt idx="15218">46</cx:pt>
          <cx:pt idx="15219">48</cx:pt>
          <cx:pt idx="15220">16</cx:pt>
          <cx:pt idx="15221">43</cx:pt>
          <cx:pt idx="15222">16</cx:pt>
          <cx:pt idx="15223">49</cx:pt>
          <cx:pt idx="15224">59</cx:pt>
          <cx:pt idx="15225">60</cx:pt>
          <cx:pt idx="15226">57</cx:pt>
          <cx:pt idx="15227">56</cx:pt>
          <cx:pt idx="15228">51</cx:pt>
          <cx:pt idx="15229">71</cx:pt>
          <cx:pt idx="15230">69</cx:pt>
          <cx:pt idx="15231">69</cx:pt>
          <cx:pt idx="15232">53</cx:pt>
          <cx:pt idx="15233">69</cx:pt>
          <cx:pt idx="15234">42</cx:pt>
          <cx:pt idx="15235">64</cx:pt>
          <cx:pt idx="15236">82</cx:pt>
          <cx:pt idx="15237">63</cx:pt>
          <cx:pt idx="15238">78</cx:pt>
          <cx:pt idx="15239">31</cx:pt>
          <cx:pt idx="15240">28</cx:pt>
          <cx:pt idx="15241">53</cx:pt>
          <cx:pt idx="15242">65</cx:pt>
          <cx:pt idx="15243">22</cx:pt>
          <cx:pt idx="15244">66</cx:pt>
          <cx:pt idx="15245">54</cx:pt>
          <cx:pt idx="15246">25</cx:pt>
          <cx:pt idx="15247">76</cx:pt>
          <cx:pt idx="15248">58</cx:pt>
          <cx:pt idx="15249">31</cx:pt>
          <cx:pt idx="15250">44</cx:pt>
          <cx:pt idx="15251">24</cx:pt>
          <cx:pt idx="15252">39</cx:pt>
          <cx:pt idx="15253">75</cx:pt>
          <cx:pt idx="15254">57</cx:pt>
          <cx:pt idx="15255">58</cx:pt>
          <cx:pt idx="15256">38</cx:pt>
          <cx:pt idx="15257">23</cx:pt>
          <cx:pt idx="15258">33</cx:pt>
          <cx:pt idx="15259">65</cx:pt>
          <cx:pt idx="15260">41</cx:pt>
          <cx:pt idx="15261">15</cx:pt>
          <cx:pt idx="15262">48</cx:pt>
          <cx:pt idx="15263">18</cx:pt>
          <cx:pt idx="15264">34</cx:pt>
          <cx:pt idx="15265">22</cx:pt>
          <cx:pt idx="15266">30</cx:pt>
          <cx:pt idx="15267">60</cx:pt>
          <cx:pt idx="15268">57</cx:pt>
          <cx:pt idx="15269">61</cx:pt>
          <cx:pt idx="15270">38</cx:pt>
          <cx:pt idx="15271">28</cx:pt>
          <cx:pt idx="15272">29</cx:pt>
          <cx:pt idx="15273">57</cx:pt>
          <cx:pt idx="15274">79</cx:pt>
          <cx:pt idx="15275">68</cx:pt>
          <cx:pt idx="15276">30</cx:pt>
          <cx:pt idx="15277">58</cx:pt>
          <cx:pt idx="15278">57</cx:pt>
          <cx:pt idx="15279">36</cx:pt>
          <cx:pt idx="15280">39</cx:pt>
          <cx:pt idx="15281">46</cx:pt>
          <cx:pt idx="15282">50</cx:pt>
          <cx:pt idx="15283">83</cx:pt>
          <cx:pt idx="15284">66</cx:pt>
          <cx:pt idx="15285">81</cx:pt>
          <cx:pt idx="15286">28</cx:pt>
          <cx:pt idx="15287">41</cx:pt>
          <cx:pt idx="15288">51</cx:pt>
          <cx:pt idx="15289">92</cx:pt>
          <cx:pt idx="15290">68</cx:pt>
          <cx:pt idx="15291">37</cx:pt>
          <cx:pt idx="15292">21</cx:pt>
          <cx:pt idx="15293">77</cx:pt>
          <cx:pt idx="15294">20</cx:pt>
          <cx:pt idx="15295">67</cx:pt>
          <cx:pt idx="15296">49</cx:pt>
          <cx:pt idx="15297">85</cx:pt>
          <cx:pt idx="15298">60</cx:pt>
          <cx:pt idx="15299">28</cx:pt>
          <cx:pt idx="15300">59</cx:pt>
          <cx:pt idx="15301">37</cx:pt>
          <cx:pt idx="15302">19</cx:pt>
          <cx:pt idx="15303">42</cx:pt>
          <cx:pt idx="15304">46</cx:pt>
          <cx:pt idx="15305">36</cx:pt>
          <cx:pt idx="15306">63</cx:pt>
          <cx:pt idx="15307">58</cx:pt>
          <cx:pt idx="15308">59</cx:pt>
          <cx:pt idx="15309">31</cx:pt>
          <cx:pt idx="15310">21</cx:pt>
          <cx:pt idx="15311">23</cx:pt>
          <cx:pt idx="15312">27</cx:pt>
          <cx:pt idx="15313">53</cx:pt>
          <cx:pt idx="15314">79</cx:pt>
          <cx:pt idx="15315">60</cx:pt>
          <cx:pt idx="15316">27</cx:pt>
          <cx:pt idx="15317">19</cx:pt>
          <cx:pt idx="15318">85</cx:pt>
          <cx:pt idx="15319">39</cx:pt>
          <cx:pt idx="15320">40</cx:pt>
          <cx:pt idx="15321">41</cx:pt>
          <cx:pt idx="15322">68</cx:pt>
          <cx:pt idx="15323">70</cx:pt>
          <cx:pt idx="15324">49</cx:pt>
          <cx:pt idx="15325">34</cx:pt>
          <cx:pt idx="15326">66</cx:pt>
          <cx:pt idx="15327">28</cx:pt>
          <cx:pt idx="15328">38</cx:pt>
          <cx:pt idx="15329">21</cx:pt>
          <cx:pt idx="15330">61</cx:pt>
          <cx:pt idx="15331">65</cx:pt>
          <cx:pt idx="15332">76</cx:pt>
          <cx:pt idx="15333">49</cx:pt>
          <cx:pt idx="15334">53</cx:pt>
          <cx:pt idx="15335">68</cx:pt>
          <cx:pt idx="15336">53</cx:pt>
          <cx:pt idx="15337">43</cx:pt>
          <cx:pt idx="15338">27</cx:pt>
          <cx:pt idx="15339">67</cx:pt>
          <cx:pt idx="15340">45</cx:pt>
          <cx:pt idx="15341">54</cx:pt>
          <cx:pt idx="15342">53</cx:pt>
          <cx:pt idx="15343">22</cx:pt>
          <cx:pt idx="15344">77</cx:pt>
          <cx:pt idx="15345">38</cx:pt>
          <cx:pt idx="15346">54</cx:pt>
          <cx:pt idx="15347">66</cx:pt>
          <cx:pt idx="15348">27</cx:pt>
          <cx:pt idx="15349">58</cx:pt>
          <cx:pt idx="15350">68</cx:pt>
          <cx:pt idx="15351">74</cx:pt>
          <cx:pt idx="15352">63</cx:pt>
          <cx:pt idx="15353">53</cx:pt>
          <cx:pt idx="15354">84</cx:pt>
          <cx:pt idx="15355">49</cx:pt>
          <cx:pt idx="15356">56</cx:pt>
          <cx:pt idx="15357">72</cx:pt>
          <cx:pt idx="15358">71</cx:pt>
          <cx:pt idx="15359">28</cx:pt>
          <cx:pt idx="15360">52</cx:pt>
          <cx:pt idx="15361">56</cx:pt>
          <cx:pt idx="15362">30</cx:pt>
          <cx:pt idx="15363">25</cx:pt>
          <cx:pt idx="15364">53</cx:pt>
          <cx:pt idx="15365">76</cx:pt>
          <cx:pt idx="15366">56</cx:pt>
          <cx:pt idx="15367">26</cx:pt>
          <cx:pt idx="15368">46</cx:pt>
          <cx:pt idx="15369">31</cx:pt>
          <cx:pt idx="15370">68</cx:pt>
          <cx:pt idx="15371">82</cx:pt>
          <cx:pt idx="15372">67</cx:pt>
          <cx:pt idx="15373">36</cx:pt>
          <cx:pt idx="15374">66</cx:pt>
          <cx:pt idx="15375">54</cx:pt>
          <cx:pt idx="15376">67</cx:pt>
          <cx:pt idx="15377">51</cx:pt>
          <cx:pt idx="15378">20</cx:pt>
          <cx:pt idx="15379">46</cx:pt>
          <cx:pt idx="15380">68</cx:pt>
          <cx:pt idx="15381">51</cx:pt>
          <cx:pt idx="15382">83</cx:pt>
          <cx:pt idx="15383">53</cx:pt>
          <cx:pt idx="15384">73</cx:pt>
          <cx:pt idx="15385">18</cx:pt>
          <cx:pt idx="15386">57</cx:pt>
          <cx:pt idx="15387">37</cx:pt>
          <cx:pt idx="15388">78</cx:pt>
          <cx:pt idx="15389">57</cx:pt>
          <cx:pt idx="15390">62</cx:pt>
          <cx:pt idx="15391">85</cx:pt>
          <cx:pt idx="15392">19</cx:pt>
          <cx:pt idx="15393">58</cx:pt>
          <cx:pt idx="15394">30</cx:pt>
          <cx:pt idx="15395">69</cx:pt>
          <cx:pt idx="15396">53</cx:pt>
          <cx:pt idx="15397">66</cx:pt>
          <cx:pt idx="15398">29</cx:pt>
          <cx:pt idx="15399">72</cx:pt>
          <cx:pt idx="15400">20</cx:pt>
          <cx:pt idx="15401">68</cx:pt>
          <cx:pt idx="15402">69</cx:pt>
          <cx:pt idx="15403">88</cx:pt>
          <cx:pt idx="15404">83</cx:pt>
          <cx:pt idx="15405">62</cx:pt>
          <cx:pt idx="15406">32</cx:pt>
          <cx:pt idx="15407">16</cx:pt>
          <cx:pt idx="15408">71</cx:pt>
          <cx:pt idx="15409">59</cx:pt>
          <cx:pt idx="15410">52</cx:pt>
          <cx:pt idx="15411">70</cx:pt>
          <cx:pt idx="15412">70</cx:pt>
          <cx:pt idx="15413">30</cx:pt>
          <cx:pt idx="15414">63</cx:pt>
          <cx:pt idx="15415">60</cx:pt>
          <cx:pt idx="15416">46</cx:pt>
          <cx:pt idx="15417">82</cx:pt>
          <cx:pt idx="15418">68</cx:pt>
          <cx:pt idx="15419">57</cx:pt>
          <cx:pt idx="15420">74</cx:pt>
          <cx:pt idx="15421">65</cx:pt>
          <cx:pt idx="15422">39</cx:pt>
          <cx:pt idx="15423">27</cx:pt>
          <cx:pt idx="15424">64</cx:pt>
          <cx:pt idx="15425">54</cx:pt>
          <cx:pt idx="15426">20</cx:pt>
          <cx:pt idx="15427">76</cx:pt>
          <cx:pt idx="15428">40</cx:pt>
          <cx:pt idx="15429">25</cx:pt>
          <cx:pt idx="15430">68</cx:pt>
          <cx:pt idx="15431">65</cx:pt>
          <cx:pt idx="15432">45</cx:pt>
          <cx:pt idx="15433">48</cx:pt>
          <cx:pt idx="15434">32</cx:pt>
          <cx:pt idx="15435">74</cx:pt>
          <cx:pt idx="15436">40</cx:pt>
          <cx:pt idx="15437">55</cx:pt>
          <cx:pt idx="15438">49</cx:pt>
          <cx:pt idx="15439">46</cx:pt>
          <cx:pt idx="15440">17</cx:pt>
          <cx:pt idx="15441">66</cx:pt>
          <cx:pt idx="15442">23</cx:pt>
          <cx:pt idx="15443">44</cx:pt>
          <cx:pt idx="15444">53</cx:pt>
          <cx:pt idx="15445">30</cx:pt>
          <cx:pt idx="15446">38</cx:pt>
          <cx:pt idx="15447">54</cx:pt>
          <cx:pt idx="15448">37</cx:pt>
          <cx:pt idx="15449">46</cx:pt>
          <cx:pt idx="15450">85</cx:pt>
          <cx:pt idx="15451">36</cx:pt>
          <cx:pt idx="15452">83</cx:pt>
          <cx:pt idx="15453">57</cx:pt>
          <cx:pt idx="15454">56</cx:pt>
          <cx:pt idx="15455">68</cx:pt>
          <cx:pt idx="15456">41</cx:pt>
          <cx:pt idx="15457">22</cx:pt>
          <cx:pt idx="15458">61</cx:pt>
          <cx:pt idx="15459">30</cx:pt>
          <cx:pt idx="15460">52</cx:pt>
          <cx:pt idx="15461">50</cx:pt>
          <cx:pt idx="15462">26</cx:pt>
          <cx:pt idx="15463">23</cx:pt>
          <cx:pt idx="15464">55</cx:pt>
          <cx:pt idx="15465">34</cx:pt>
          <cx:pt idx="15466">23</cx:pt>
          <cx:pt idx="15467">51</cx:pt>
          <cx:pt idx="15468">67</cx:pt>
          <cx:pt idx="15469">56</cx:pt>
          <cx:pt idx="15470">57</cx:pt>
          <cx:pt idx="15471">61</cx:pt>
          <cx:pt idx="15472">33</cx:pt>
          <cx:pt idx="15473">54</cx:pt>
          <cx:pt idx="15474">80</cx:pt>
          <cx:pt idx="15475">20</cx:pt>
          <cx:pt idx="15476">67</cx:pt>
          <cx:pt idx="15477">49</cx:pt>
          <cx:pt idx="15478">28</cx:pt>
          <cx:pt idx="15479">42</cx:pt>
          <cx:pt idx="15480">59</cx:pt>
          <cx:pt idx="15481">51</cx:pt>
          <cx:pt idx="15482">77</cx:pt>
          <cx:pt idx="15483">37</cx:pt>
          <cx:pt idx="15484">39</cx:pt>
          <cx:pt idx="15485">65</cx:pt>
          <cx:pt idx="15486">49</cx:pt>
          <cx:pt idx="15487">66</cx:pt>
          <cx:pt idx="15488">64</cx:pt>
          <cx:pt idx="15489">25</cx:pt>
          <cx:pt idx="15490">44</cx:pt>
          <cx:pt idx="15491">37</cx:pt>
          <cx:pt idx="15492">17</cx:pt>
          <cx:pt idx="15493">33</cx:pt>
          <cx:pt idx="15494">55</cx:pt>
          <cx:pt idx="15495">66</cx:pt>
          <cx:pt idx="15496">45</cx:pt>
          <cx:pt idx="15497">25</cx:pt>
          <cx:pt idx="15498">44</cx:pt>
          <cx:pt idx="15499">43</cx:pt>
          <cx:pt idx="15500">43</cx:pt>
          <cx:pt idx="15501">61</cx:pt>
          <cx:pt idx="15502">28</cx:pt>
          <cx:pt idx="15503">40</cx:pt>
          <cx:pt idx="15504">64</cx:pt>
          <cx:pt idx="15505">47</cx:pt>
          <cx:pt idx="15506">58</cx:pt>
          <cx:pt idx="15507">77</cx:pt>
          <cx:pt idx="15508">79</cx:pt>
          <cx:pt idx="15509">52</cx:pt>
          <cx:pt idx="15510">19</cx:pt>
          <cx:pt idx="15511">41</cx:pt>
          <cx:pt idx="15512">52</cx:pt>
          <cx:pt idx="15513">48</cx:pt>
          <cx:pt idx="15514">92</cx:pt>
          <cx:pt idx="15515">45</cx:pt>
          <cx:pt idx="15516">74</cx:pt>
          <cx:pt idx="15517">55</cx:pt>
          <cx:pt idx="15518">77</cx:pt>
          <cx:pt idx="15519">37</cx:pt>
          <cx:pt idx="15520">24</cx:pt>
          <cx:pt idx="15521">74</cx:pt>
          <cx:pt idx="15522">63</cx:pt>
          <cx:pt idx="15523">59</cx:pt>
          <cx:pt idx="15524">39</cx:pt>
          <cx:pt idx="15525">82</cx:pt>
          <cx:pt idx="15526">59</cx:pt>
          <cx:pt idx="15527">23</cx:pt>
          <cx:pt idx="15528">61</cx:pt>
          <cx:pt idx="15529">46</cx:pt>
          <cx:pt idx="15530">45</cx:pt>
          <cx:pt idx="15531">47</cx:pt>
          <cx:pt idx="15532">55</cx:pt>
          <cx:pt idx="15533">82</cx:pt>
          <cx:pt idx="15534">57</cx:pt>
          <cx:pt idx="15535">46</cx:pt>
          <cx:pt idx="15536">83</cx:pt>
          <cx:pt idx="15537">62</cx:pt>
          <cx:pt idx="15538">83</cx:pt>
          <cx:pt idx="15539">58</cx:pt>
          <cx:pt idx="15540">80</cx:pt>
          <cx:pt idx="15541">45</cx:pt>
          <cx:pt idx="15542">58</cx:pt>
          <cx:pt idx="15543">41</cx:pt>
          <cx:pt idx="15544">56</cx:pt>
          <cx:pt idx="15545">15</cx:pt>
          <cx:pt idx="15546">69</cx:pt>
          <cx:pt idx="15547">37</cx:pt>
          <cx:pt idx="15548">47</cx:pt>
          <cx:pt idx="15549">63</cx:pt>
          <cx:pt idx="15550">28</cx:pt>
          <cx:pt idx="15551">83</cx:pt>
          <cx:pt idx="15552">65</cx:pt>
          <cx:pt idx="15553">66</cx:pt>
          <cx:pt idx="15554">69</cx:pt>
          <cx:pt idx="15555">81</cx:pt>
          <cx:pt idx="15556">42</cx:pt>
          <cx:pt idx="15557">18</cx:pt>
          <cx:pt idx="15558">50</cx:pt>
          <cx:pt idx="15559">79</cx:pt>
          <cx:pt idx="15560">69</cx:pt>
          <cx:pt idx="15561">37</cx:pt>
          <cx:pt idx="15562">62</cx:pt>
          <cx:pt idx="15563">85</cx:pt>
          <cx:pt idx="15564">28</cx:pt>
          <cx:pt idx="15565">77</cx:pt>
          <cx:pt idx="15566">63</cx:pt>
          <cx:pt idx="15567">75</cx:pt>
          <cx:pt idx="15568">30</cx:pt>
          <cx:pt idx="15569">18</cx:pt>
          <cx:pt idx="15570">58</cx:pt>
          <cx:pt idx="15571">51</cx:pt>
          <cx:pt idx="15572">37</cx:pt>
          <cx:pt idx="15573">44</cx:pt>
          <cx:pt idx="15574">26</cx:pt>
          <cx:pt idx="15575">64</cx:pt>
          <cx:pt idx="15576">32</cx:pt>
          <cx:pt idx="15577">73</cx:pt>
          <cx:pt idx="15578">53</cx:pt>
          <cx:pt idx="15579">53</cx:pt>
          <cx:pt idx="15580">85</cx:pt>
          <cx:pt idx="15581">44</cx:pt>
          <cx:pt idx="15582">31</cx:pt>
          <cx:pt idx="15583">65</cx:pt>
          <cx:pt idx="15584">21</cx:pt>
          <cx:pt idx="15585">71</cx:pt>
          <cx:pt idx="15586">83</cx:pt>
          <cx:pt idx="15587">18</cx:pt>
          <cx:pt idx="15588">50</cx:pt>
          <cx:pt idx="15589">54</cx:pt>
          <cx:pt idx="15590">70</cx:pt>
          <cx:pt idx="15591">61</cx:pt>
          <cx:pt idx="15592">30</cx:pt>
          <cx:pt idx="15593">50</cx:pt>
          <cx:pt idx="15594">66</cx:pt>
          <cx:pt idx="15595">54</cx:pt>
          <cx:pt idx="15596">80</cx:pt>
          <cx:pt idx="15597">51</cx:pt>
          <cx:pt idx="15598">69</cx:pt>
          <cx:pt idx="15599">52</cx:pt>
          <cx:pt idx="15600">77</cx:pt>
          <cx:pt idx="15601">57</cx:pt>
          <cx:pt idx="15602">56</cx:pt>
          <cx:pt idx="15603">38</cx:pt>
          <cx:pt idx="15604">54</cx:pt>
          <cx:pt idx="15605">54</cx:pt>
          <cx:pt idx="15606">54</cx:pt>
          <cx:pt idx="15607">42</cx:pt>
          <cx:pt idx="15608">18</cx:pt>
          <cx:pt idx="15609">39</cx:pt>
          <cx:pt idx="15610">16</cx:pt>
          <cx:pt idx="15611">58</cx:pt>
          <cx:pt idx="15612">17</cx:pt>
          <cx:pt idx="15613">41</cx:pt>
          <cx:pt idx="15614">17</cx:pt>
          <cx:pt idx="15615">54</cx:pt>
          <cx:pt idx="15616">56</cx:pt>
          <cx:pt idx="15617">46</cx:pt>
          <cx:pt idx="15618">45</cx:pt>
          <cx:pt idx="15619">70</cx:pt>
          <cx:pt idx="15620">85</cx:pt>
          <cx:pt idx="15621">27</cx:pt>
          <cx:pt idx="15622">69</cx:pt>
          <cx:pt idx="15623">66</cx:pt>
          <cx:pt idx="15624">70</cx:pt>
          <cx:pt idx="15625">32</cx:pt>
          <cx:pt idx="15626">22</cx:pt>
          <cx:pt idx="15627">21</cx:pt>
          <cx:pt idx="15628">20</cx:pt>
          <cx:pt idx="15629">66</cx:pt>
          <cx:pt idx="15630">36</cx:pt>
          <cx:pt idx="15631">56</cx:pt>
          <cx:pt idx="15632">81</cx:pt>
          <cx:pt idx="15633">78</cx:pt>
          <cx:pt idx="15634">52</cx:pt>
          <cx:pt idx="15635">23</cx:pt>
          <cx:pt idx="15636">63</cx:pt>
          <cx:pt idx="15637">34</cx:pt>
          <cx:pt idx="15638">38</cx:pt>
          <cx:pt idx="15639">57</cx:pt>
          <cx:pt idx="15640">61</cx:pt>
          <cx:pt idx="15641">50</cx:pt>
          <cx:pt idx="15642">53</cx:pt>
          <cx:pt idx="15643">47</cx:pt>
          <cx:pt idx="15644">41</cx:pt>
          <cx:pt idx="15645">71</cx:pt>
          <cx:pt idx="15646">51</cx:pt>
          <cx:pt idx="15647">48</cx:pt>
          <cx:pt idx="15648">60</cx:pt>
          <cx:pt idx="15649">40</cx:pt>
          <cx:pt idx="15650">56</cx:pt>
          <cx:pt idx="15651">67</cx:pt>
          <cx:pt idx="15652">27</cx:pt>
          <cx:pt idx="15653">65</cx:pt>
          <cx:pt idx="15654">33</cx:pt>
          <cx:pt idx="15655">72</cx:pt>
          <cx:pt idx="15656">80</cx:pt>
          <cx:pt idx="15657">62</cx:pt>
          <cx:pt idx="15658">63</cx:pt>
          <cx:pt idx="15659">28</cx:pt>
          <cx:pt idx="15660">15</cx:pt>
          <cx:pt idx="15661">75</cx:pt>
          <cx:pt idx="15662">19</cx:pt>
          <cx:pt idx="15663">25</cx:pt>
          <cx:pt idx="15664">67</cx:pt>
          <cx:pt idx="15665">61</cx:pt>
          <cx:pt idx="15666">75</cx:pt>
          <cx:pt idx="15667">40</cx:pt>
          <cx:pt idx="15668">20</cx:pt>
          <cx:pt idx="15669">60</cx:pt>
          <cx:pt idx="15670">31</cx:pt>
          <cx:pt idx="15671">47</cx:pt>
          <cx:pt idx="15672">32</cx:pt>
          <cx:pt idx="15673">34</cx:pt>
          <cx:pt idx="15674">41</cx:pt>
          <cx:pt idx="15675">58</cx:pt>
          <cx:pt idx="15676">57</cx:pt>
          <cx:pt idx="15677">17</cx:pt>
          <cx:pt idx="15678">67</cx:pt>
          <cx:pt idx="15679">26</cx:pt>
          <cx:pt idx="15680">38</cx:pt>
          <cx:pt idx="15681">55</cx:pt>
          <cx:pt idx="15682">60</cx:pt>
          <cx:pt idx="15683">67</cx:pt>
          <cx:pt idx="15684">58</cx:pt>
          <cx:pt idx="15685">70</cx:pt>
          <cx:pt idx="15686">70</cx:pt>
          <cx:pt idx="15687">69</cx:pt>
          <cx:pt idx="15688">70</cx:pt>
          <cx:pt idx="15689">62</cx:pt>
          <cx:pt idx="15690">49</cx:pt>
          <cx:pt idx="15691">37</cx:pt>
          <cx:pt idx="15692">57</cx:pt>
          <cx:pt idx="15693">51</cx:pt>
          <cx:pt idx="15694">72</cx:pt>
          <cx:pt idx="15695">61</cx:pt>
          <cx:pt idx="15696">25</cx:pt>
          <cx:pt idx="15697">86</cx:pt>
          <cx:pt idx="15698">57</cx:pt>
          <cx:pt idx="15699">71</cx:pt>
          <cx:pt idx="15700">47</cx:pt>
          <cx:pt idx="15701">41</cx:pt>
          <cx:pt idx="15702">39</cx:pt>
          <cx:pt idx="15703">52</cx:pt>
          <cx:pt idx="15704">89</cx:pt>
          <cx:pt idx="15705">40</cx:pt>
          <cx:pt idx="15706">25</cx:pt>
          <cx:pt idx="15707">18</cx:pt>
          <cx:pt idx="15708">22</cx:pt>
          <cx:pt idx="15709">62</cx:pt>
          <cx:pt idx="15710">67</cx:pt>
          <cx:pt idx="15711">78</cx:pt>
          <cx:pt idx="15712">48</cx:pt>
          <cx:pt idx="15713">37</cx:pt>
          <cx:pt idx="15714">57</cx:pt>
          <cx:pt idx="15715">80</cx:pt>
          <cx:pt idx="15716">50</cx:pt>
          <cx:pt idx="15717">43</cx:pt>
          <cx:pt idx="15718">90</cx:pt>
          <cx:pt idx="15719">69</cx:pt>
          <cx:pt idx="15720">65</cx:pt>
          <cx:pt idx="15721">70</cx:pt>
          <cx:pt idx="15722">30</cx:pt>
          <cx:pt idx="15723">50</cx:pt>
          <cx:pt idx="15724">47</cx:pt>
          <cx:pt idx="15725">79</cx:pt>
          <cx:pt idx="15726">87</cx:pt>
          <cx:pt idx="15727">38</cx:pt>
          <cx:pt idx="15728">29</cx:pt>
          <cx:pt idx="15729">27</cx:pt>
          <cx:pt idx="15730">34</cx:pt>
          <cx:pt idx="15731">54</cx:pt>
          <cx:pt idx="15732">40</cx:pt>
          <cx:pt idx="15733">49</cx:pt>
          <cx:pt idx="15734">40</cx:pt>
          <cx:pt idx="15735">58</cx:pt>
          <cx:pt idx="15736">69</cx:pt>
          <cx:pt idx="15737">67</cx:pt>
          <cx:pt idx="15738">37</cx:pt>
          <cx:pt idx="15739">58</cx:pt>
          <cx:pt idx="15740">36</cx:pt>
          <cx:pt idx="15741">55</cx:pt>
          <cx:pt idx="15742">62</cx:pt>
          <cx:pt idx="15743">77</cx:pt>
          <cx:pt idx="15744">26</cx:pt>
          <cx:pt idx="15745">61</cx:pt>
          <cx:pt idx="15746">56</cx:pt>
          <cx:pt idx="15747">56</cx:pt>
          <cx:pt idx="15748">56</cx:pt>
          <cx:pt idx="15749">34</cx:pt>
          <cx:pt idx="15750">47</cx:pt>
          <cx:pt idx="15751">57</cx:pt>
          <cx:pt idx="15752">33</cx:pt>
          <cx:pt idx="15753">41</cx:pt>
          <cx:pt idx="15754">48</cx:pt>
          <cx:pt idx="15755">27</cx:pt>
          <cx:pt idx="15756">70</cx:pt>
          <cx:pt idx="15757">60</cx:pt>
          <cx:pt idx="15758">20</cx:pt>
          <cx:pt idx="15759">72</cx:pt>
          <cx:pt idx="15760">56</cx:pt>
          <cx:pt idx="15761">67</cx:pt>
          <cx:pt idx="15762">66</cx:pt>
          <cx:pt idx="15763">40</cx:pt>
          <cx:pt idx="15764">30</cx:pt>
          <cx:pt idx="15765">43</cx:pt>
          <cx:pt idx="15766">37</cx:pt>
          <cx:pt idx="15767">49</cx:pt>
          <cx:pt idx="15768">54</cx:pt>
          <cx:pt idx="15769">42</cx:pt>
          <cx:pt idx="15770">66</cx:pt>
          <cx:pt idx="15771">36</cx:pt>
          <cx:pt idx="15772">47</cx:pt>
          <cx:pt idx="15773">72</cx:pt>
          <cx:pt idx="15774">45</cx:pt>
          <cx:pt idx="15775">79</cx:pt>
          <cx:pt idx="15776">20</cx:pt>
          <cx:pt idx="15777">19</cx:pt>
          <cx:pt idx="15778">68</cx:pt>
          <cx:pt idx="15779">63</cx:pt>
          <cx:pt idx="15780">60</cx:pt>
          <cx:pt idx="15781">66</cx:pt>
          <cx:pt idx="15782">76</cx:pt>
          <cx:pt idx="15783">72</cx:pt>
          <cx:pt idx="15784">81</cx:pt>
          <cx:pt idx="15785">72</cx:pt>
          <cx:pt idx="15786">76</cx:pt>
          <cx:pt idx="15787">68</cx:pt>
          <cx:pt idx="15788">59</cx:pt>
          <cx:pt idx="15789">51</cx:pt>
          <cx:pt idx="15790">66</cx:pt>
          <cx:pt idx="15791">84</cx:pt>
          <cx:pt idx="15792">50</cx:pt>
          <cx:pt idx="15793">64</cx:pt>
          <cx:pt idx="15794">76</cx:pt>
          <cx:pt idx="15795">66</cx:pt>
          <cx:pt idx="15796">52</cx:pt>
          <cx:pt idx="15797">78</cx:pt>
          <cx:pt idx="15798">70</cx:pt>
          <cx:pt idx="15799">34</cx:pt>
          <cx:pt idx="15800">15</cx:pt>
          <cx:pt idx="15801">73</cx:pt>
          <cx:pt idx="15802">24</cx:pt>
          <cx:pt idx="15803">59</cx:pt>
          <cx:pt idx="15804">66</cx:pt>
          <cx:pt idx="15805">44</cx:pt>
          <cx:pt idx="15806">49</cx:pt>
          <cx:pt idx="15807">36</cx:pt>
          <cx:pt idx="15808">38</cx:pt>
          <cx:pt idx="15809">55</cx:pt>
          <cx:pt idx="15810">20</cx:pt>
          <cx:pt idx="15811">31</cx:pt>
          <cx:pt idx="15812">40</cx:pt>
          <cx:pt idx="15813">71</cx:pt>
          <cx:pt idx="15814">53</cx:pt>
          <cx:pt idx="15815">42</cx:pt>
          <cx:pt idx="15816">72</cx:pt>
          <cx:pt idx="15817">43</cx:pt>
          <cx:pt idx="15818">82</cx:pt>
          <cx:pt idx="15819">30</cx:pt>
          <cx:pt idx="15820">75</cx:pt>
          <cx:pt idx="15821">71</cx:pt>
          <cx:pt idx="15822">21</cx:pt>
          <cx:pt idx="15823">18</cx:pt>
          <cx:pt idx="15824">41</cx:pt>
          <cx:pt idx="15825">22</cx:pt>
          <cx:pt idx="15826">38</cx:pt>
          <cx:pt idx="15827">26</cx:pt>
          <cx:pt idx="15828">55</cx:pt>
          <cx:pt idx="15829">66</cx:pt>
          <cx:pt idx="15830">83</cx:pt>
          <cx:pt idx="15831">35</cx:pt>
          <cx:pt idx="15832">81</cx:pt>
          <cx:pt idx="15833">58</cx:pt>
          <cx:pt idx="15834">41</cx:pt>
          <cx:pt idx="15835">63</cx:pt>
          <cx:pt idx="15836">22</cx:pt>
          <cx:pt idx="15837">87</cx:pt>
          <cx:pt idx="15838">73</cx:pt>
          <cx:pt idx="15839">21</cx:pt>
          <cx:pt idx="15840">60</cx:pt>
          <cx:pt idx="15841">40</cx:pt>
          <cx:pt idx="15842">79</cx:pt>
          <cx:pt idx="15843">71</cx:pt>
          <cx:pt idx="15844">49</cx:pt>
          <cx:pt idx="15845">75</cx:pt>
          <cx:pt idx="15846">50</cx:pt>
          <cx:pt idx="15847">29</cx:pt>
          <cx:pt idx="15848">29</cx:pt>
          <cx:pt idx="15849">50</cx:pt>
          <cx:pt idx="15850">87</cx:pt>
          <cx:pt idx="15851">29</cx:pt>
          <cx:pt idx="15852">37</cx:pt>
          <cx:pt idx="15853">60</cx:pt>
          <cx:pt idx="15854">85</cx:pt>
          <cx:pt idx="15855">71</cx:pt>
          <cx:pt idx="15856">57</cx:pt>
          <cx:pt idx="15857">64</cx:pt>
          <cx:pt idx="15858">31</cx:pt>
          <cx:pt idx="15859">48</cx:pt>
          <cx:pt idx="15860">56</cx:pt>
          <cx:pt idx="15861">23</cx:pt>
          <cx:pt idx="15862">57</cx:pt>
          <cx:pt idx="15863">70</cx:pt>
          <cx:pt idx="15864">25</cx:pt>
          <cx:pt idx="15865">36</cx:pt>
          <cx:pt idx="15866">30</cx:pt>
          <cx:pt idx="15867">23</cx:pt>
          <cx:pt idx="15868">24</cx:pt>
          <cx:pt idx="15869">53</cx:pt>
          <cx:pt idx="15870">23</cx:pt>
          <cx:pt idx="15871">66</cx:pt>
          <cx:pt idx="15872">27</cx:pt>
          <cx:pt idx="15873">59</cx:pt>
          <cx:pt idx="15874">15</cx:pt>
          <cx:pt idx="15875">52</cx:pt>
          <cx:pt idx="15876">39</cx:pt>
          <cx:pt idx="15877">16</cx:pt>
          <cx:pt idx="15878">52</cx:pt>
          <cx:pt idx="15879">30</cx:pt>
          <cx:pt idx="15880">31</cx:pt>
          <cx:pt idx="15881">36</cx:pt>
          <cx:pt idx="15882">53</cx:pt>
          <cx:pt idx="15883">21</cx:pt>
          <cx:pt idx="15884">67</cx:pt>
          <cx:pt idx="15885">69</cx:pt>
          <cx:pt idx="15886">75</cx:pt>
          <cx:pt idx="15887">88</cx:pt>
          <cx:pt idx="15888">73</cx:pt>
          <cx:pt idx="15889">80</cx:pt>
          <cx:pt idx="15890">50</cx:pt>
          <cx:pt idx="15891">44</cx:pt>
          <cx:pt idx="15892">64</cx:pt>
          <cx:pt idx="15893">55</cx:pt>
          <cx:pt idx="15894">62</cx:pt>
          <cx:pt idx="15895">73</cx:pt>
          <cx:pt idx="15896">60</cx:pt>
          <cx:pt idx="15897">27</cx:pt>
          <cx:pt idx="15898">40</cx:pt>
          <cx:pt idx="15899">60</cx:pt>
          <cx:pt idx="15900">53</cx:pt>
          <cx:pt idx="15901">49</cx:pt>
          <cx:pt idx="15902">33</cx:pt>
          <cx:pt idx="15903">34</cx:pt>
          <cx:pt idx="15904">22</cx:pt>
          <cx:pt idx="15905">92</cx:pt>
          <cx:pt idx="15906">45</cx:pt>
          <cx:pt idx="15907">47</cx:pt>
          <cx:pt idx="15908">31</cx:pt>
          <cx:pt idx="15909">63</cx:pt>
          <cx:pt idx="15910">48</cx:pt>
          <cx:pt idx="15911">66</cx:pt>
          <cx:pt idx="15912">73</cx:pt>
          <cx:pt idx="15913">20</cx:pt>
          <cx:pt idx="15914">67</cx:pt>
          <cx:pt idx="15915">37</cx:pt>
          <cx:pt idx="15916">56</cx:pt>
          <cx:pt idx="15917">44</cx:pt>
          <cx:pt idx="15918">25</cx:pt>
          <cx:pt idx="15919">31</cx:pt>
          <cx:pt idx="15920">32</cx:pt>
          <cx:pt idx="15921">66</cx:pt>
          <cx:pt idx="15922">79</cx:pt>
          <cx:pt idx="15923">74</cx:pt>
          <cx:pt idx="15924">43</cx:pt>
          <cx:pt idx="15925">85</cx:pt>
          <cx:pt idx="15926">21</cx:pt>
          <cx:pt idx="15927">84</cx:pt>
          <cx:pt idx="15928">65</cx:pt>
          <cx:pt idx="15929">66</cx:pt>
          <cx:pt idx="15930">75</cx:pt>
          <cx:pt idx="15931">26</cx:pt>
          <cx:pt idx="15932">21</cx:pt>
          <cx:pt idx="15933">46</cx:pt>
          <cx:pt idx="15934">60</cx:pt>
          <cx:pt idx="15935">85</cx:pt>
          <cx:pt idx="15936">24</cx:pt>
          <cx:pt idx="15937">31</cx:pt>
          <cx:pt idx="15938">38</cx:pt>
          <cx:pt idx="15939">42</cx:pt>
          <cx:pt idx="15940">24</cx:pt>
          <cx:pt idx="15941">65</cx:pt>
          <cx:pt idx="15942">53</cx:pt>
          <cx:pt idx="15943">31</cx:pt>
          <cx:pt idx="15944">55</cx:pt>
          <cx:pt idx="15945">74</cx:pt>
          <cx:pt idx="15946">40</cx:pt>
          <cx:pt idx="15947">47</cx:pt>
          <cx:pt idx="15948">27</cx:pt>
          <cx:pt idx="15949">76</cx:pt>
          <cx:pt idx="15950">76</cx:pt>
          <cx:pt idx="15951">32</cx:pt>
          <cx:pt idx="15952">15</cx:pt>
          <cx:pt idx="15953">16</cx:pt>
          <cx:pt idx="15954">73</cx:pt>
          <cx:pt idx="15955">65</cx:pt>
          <cx:pt idx="15956">44</cx:pt>
          <cx:pt idx="15957">19</cx:pt>
          <cx:pt idx="15958">44</cx:pt>
          <cx:pt idx="15959">44</cx:pt>
          <cx:pt idx="15960">64</cx:pt>
          <cx:pt idx="15961">38</cx:pt>
          <cx:pt idx="15962">39</cx:pt>
          <cx:pt idx="15963">57</cx:pt>
          <cx:pt idx="15964">32</cx:pt>
          <cx:pt idx="15965">31</cx:pt>
          <cx:pt idx="15966">67</cx:pt>
          <cx:pt idx="15967">78</cx:pt>
          <cx:pt idx="15968">55</cx:pt>
          <cx:pt idx="15969">34</cx:pt>
          <cx:pt idx="15970">33</cx:pt>
          <cx:pt idx="15971">41</cx:pt>
          <cx:pt idx="15972">73</cx:pt>
          <cx:pt idx="15973">85</cx:pt>
          <cx:pt idx="15974">70</cx:pt>
          <cx:pt idx="15975">30</cx:pt>
          <cx:pt idx="15976">44</cx:pt>
          <cx:pt idx="15977">66</cx:pt>
          <cx:pt idx="15978">56</cx:pt>
          <cx:pt idx="15979">79</cx:pt>
          <cx:pt idx="15980">67</cx:pt>
          <cx:pt idx="15981">26</cx:pt>
          <cx:pt idx="15982">43</cx:pt>
          <cx:pt idx="15983">29</cx:pt>
          <cx:pt idx="15984">54</cx:pt>
          <cx:pt idx="15985">32</cx:pt>
          <cx:pt idx="15986">40</cx:pt>
          <cx:pt idx="15987">62</cx:pt>
          <cx:pt idx="15988">48</cx:pt>
          <cx:pt idx="15989">71</cx:pt>
          <cx:pt idx="15990">65</cx:pt>
          <cx:pt idx="15991">52</cx:pt>
          <cx:pt idx="15992">30</cx:pt>
          <cx:pt idx="15993">70</cx:pt>
          <cx:pt idx="15994">76</cx:pt>
          <cx:pt idx="15995">73</cx:pt>
          <cx:pt idx="15996">16</cx:pt>
          <cx:pt idx="15997">61</cx:pt>
          <cx:pt idx="15998">20</cx:pt>
          <cx:pt idx="15999">80</cx:pt>
          <cx:pt idx="16000">23</cx:pt>
          <cx:pt idx="16001">69</cx:pt>
          <cx:pt idx="16002">60</cx:pt>
          <cx:pt idx="16003">45</cx:pt>
          <cx:pt idx="16004">62</cx:pt>
          <cx:pt idx="16005">54</cx:pt>
          <cx:pt idx="16006">68</cx:pt>
          <cx:pt idx="16007">18</cx:pt>
          <cx:pt idx="16008">27</cx:pt>
          <cx:pt idx="16009">53</cx:pt>
          <cx:pt idx="16010">53</cx:pt>
          <cx:pt idx="16011">20</cx:pt>
          <cx:pt idx="16012">75</cx:pt>
          <cx:pt idx="16013">17</cx:pt>
          <cx:pt idx="16014">48</cx:pt>
          <cx:pt idx="16015">46</cx:pt>
          <cx:pt idx="16016">34</cx:pt>
          <cx:pt idx="16017">35</cx:pt>
          <cx:pt idx="16018">38</cx:pt>
          <cx:pt idx="16019">73</cx:pt>
          <cx:pt idx="16020">33</cx:pt>
          <cx:pt idx="16021">48</cx:pt>
          <cx:pt idx="16022">84</cx:pt>
          <cx:pt idx="16023">56</cx:pt>
          <cx:pt idx="16024">82</cx:pt>
          <cx:pt idx="16025">62</cx:pt>
          <cx:pt idx="16026">35</cx:pt>
          <cx:pt idx="16027">48</cx:pt>
          <cx:pt idx="16028">79</cx:pt>
          <cx:pt idx="16029">57</cx:pt>
          <cx:pt idx="16030">72</cx:pt>
          <cx:pt idx="16031">76</cx:pt>
          <cx:pt idx="16032">46</cx:pt>
          <cx:pt idx="16033">56</cx:pt>
          <cx:pt idx="16034">55</cx:pt>
          <cx:pt idx="16035">51</cx:pt>
          <cx:pt idx="16036">26</cx:pt>
          <cx:pt idx="16037">84</cx:pt>
          <cx:pt idx="16038">80</cx:pt>
          <cx:pt idx="16039">26</cx:pt>
          <cx:pt idx="16040">86</cx:pt>
          <cx:pt idx="16041">69</cx:pt>
          <cx:pt idx="16042">60</cx:pt>
          <cx:pt idx="16043">62</cx:pt>
          <cx:pt idx="16044">80</cx:pt>
          <cx:pt idx="16045">31</cx:pt>
          <cx:pt idx="16046">53</cx:pt>
          <cx:pt idx="16047">81</cx:pt>
          <cx:pt idx="16048">53</cx:pt>
          <cx:pt idx="16049">61</cx:pt>
          <cx:pt idx="16050">69</cx:pt>
          <cx:pt idx="16051">63</cx:pt>
          <cx:pt idx="16052">22</cx:pt>
          <cx:pt idx="16053">64</cx:pt>
          <cx:pt idx="16054">26</cx:pt>
          <cx:pt idx="16055">17</cx:pt>
          <cx:pt idx="16056">56</cx:pt>
          <cx:pt idx="16057">64</cx:pt>
          <cx:pt idx="16058">17</cx:pt>
          <cx:pt idx="16059">18</cx:pt>
          <cx:pt idx="16060">37</cx:pt>
          <cx:pt idx="16061">15</cx:pt>
          <cx:pt idx="16062">72</cx:pt>
          <cx:pt idx="16063">65</cx:pt>
          <cx:pt idx="16064">68</cx:pt>
          <cx:pt idx="16065">47</cx:pt>
          <cx:pt idx="16066">55</cx:pt>
          <cx:pt idx="16067">76</cx:pt>
          <cx:pt idx="16068">51</cx:pt>
          <cx:pt idx="16069">53</cx:pt>
          <cx:pt idx="16070">52</cx:pt>
          <cx:pt idx="16071">59</cx:pt>
          <cx:pt idx="16072">46</cx:pt>
          <cx:pt idx="16073">36</cx:pt>
          <cx:pt idx="16074">50</cx:pt>
          <cx:pt idx="16075">74</cx:pt>
          <cx:pt idx="16076">75</cx:pt>
          <cx:pt idx="16077">42</cx:pt>
          <cx:pt idx="16078">69</cx:pt>
          <cx:pt idx="16079">67</cx:pt>
          <cx:pt idx="16080">35</cx:pt>
          <cx:pt idx="16081">30</cx:pt>
          <cx:pt idx="16082">20</cx:pt>
          <cx:pt idx="16083">82</cx:pt>
          <cx:pt idx="16084">30</cx:pt>
          <cx:pt idx="16085">22</cx:pt>
          <cx:pt idx="16086">55</cx:pt>
          <cx:pt idx="16087">52</cx:pt>
          <cx:pt idx="16088">32</cx:pt>
          <cx:pt idx="16089">57</cx:pt>
          <cx:pt idx="16090">65</cx:pt>
          <cx:pt idx="16091">84</cx:pt>
          <cx:pt idx="16092">26</cx:pt>
          <cx:pt idx="16093">70</cx:pt>
          <cx:pt idx="16094">16</cx:pt>
          <cx:pt idx="16095">52</cx:pt>
          <cx:pt idx="16096">20</cx:pt>
          <cx:pt idx="16097">54</cx:pt>
          <cx:pt idx="16098">69</cx:pt>
          <cx:pt idx="16099">29</cx:pt>
          <cx:pt idx="16100">37</cx:pt>
          <cx:pt idx="16101">34</cx:pt>
          <cx:pt idx="16102">42</cx:pt>
          <cx:pt idx="16103">66</cx:pt>
          <cx:pt idx="16104">33</cx:pt>
          <cx:pt idx="16105">66</cx:pt>
          <cx:pt idx="16106">32</cx:pt>
          <cx:pt idx="16107">54</cx:pt>
          <cx:pt idx="16108">66</cx:pt>
          <cx:pt idx="16109">72</cx:pt>
          <cx:pt idx="16110">48</cx:pt>
          <cx:pt idx="16111">47</cx:pt>
          <cx:pt idx="16112">85</cx:pt>
          <cx:pt idx="16113">74</cx:pt>
          <cx:pt idx="16114">33</cx:pt>
          <cx:pt idx="16115">66</cx:pt>
          <cx:pt idx="16116">22</cx:pt>
          <cx:pt idx="16117">86</cx:pt>
          <cx:pt idx="16118">46</cx:pt>
          <cx:pt idx="16119">78</cx:pt>
          <cx:pt idx="16120">18</cx:pt>
          <cx:pt idx="16121">64</cx:pt>
          <cx:pt idx="16122">54</cx:pt>
          <cx:pt idx="16123">55</cx:pt>
          <cx:pt idx="16124">25</cx:pt>
          <cx:pt idx="16125">79</cx:pt>
          <cx:pt idx="16126">28</cx:pt>
          <cx:pt idx="16127">40</cx:pt>
          <cx:pt idx="16128">37</cx:pt>
          <cx:pt idx="16129">56</cx:pt>
          <cx:pt idx="16130">64</cx:pt>
          <cx:pt idx="16131">35</cx:pt>
          <cx:pt idx="16132">20</cx:pt>
          <cx:pt idx="16133">18</cx:pt>
          <cx:pt idx="16134">16</cx:pt>
          <cx:pt idx="16135">32</cx:pt>
          <cx:pt idx="16136">26</cx:pt>
          <cx:pt idx="16137">55</cx:pt>
          <cx:pt idx="16138">65</cx:pt>
          <cx:pt idx="16139">55</cx:pt>
          <cx:pt idx="16140">47</cx:pt>
          <cx:pt idx="16141">69</cx:pt>
          <cx:pt idx="16142">40</cx:pt>
          <cx:pt idx="16143">28</cx:pt>
          <cx:pt idx="16144">18</cx:pt>
          <cx:pt idx="16145">28</cx:pt>
          <cx:pt idx="16146">76</cx:pt>
          <cx:pt idx="16147">30</cx:pt>
          <cx:pt idx="16148">26</cx:pt>
          <cx:pt idx="16149">68</cx:pt>
          <cx:pt idx="16150">48</cx:pt>
          <cx:pt idx="16151">74</cx:pt>
          <cx:pt idx="16152">38</cx:pt>
          <cx:pt idx="16153">63</cx:pt>
          <cx:pt idx="16154">79</cx:pt>
          <cx:pt idx="16155">49</cx:pt>
          <cx:pt idx="16156">52</cx:pt>
          <cx:pt idx="16157">70</cx:pt>
          <cx:pt idx="16158">73</cx:pt>
          <cx:pt idx="16159">74</cx:pt>
          <cx:pt idx="16160">19</cx:pt>
          <cx:pt idx="16161">95</cx:pt>
          <cx:pt idx="16162">23</cx:pt>
          <cx:pt idx="16163">21</cx:pt>
          <cx:pt idx="16164">27</cx:pt>
          <cx:pt idx="16165">67</cx:pt>
          <cx:pt idx="16166">58</cx:pt>
          <cx:pt idx="16167">56</cx:pt>
          <cx:pt idx="16168">78</cx:pt>
          <cx:pt idx="16169">28</cx:pt>
          <cx:pt idx="16170">76</cx:pt>
          <cx:pt idx="16171">39</cx:pt>
          <cx:pt idx="16172">45</cx:pt>
          <cx:pt idx="16173">19</cx:pt>
          <cx:pt idx="16174">28</cx:pt>
          <cx:pt idx="16175">68</cx:pt>
          <cx:pt idx="16176">31</cx:pt>
          <cx:pt idx="16177">28</cx:pt>
          <cx:pt idx="16178">49</cx:pt>
          <cx:pt idx="16179">37</cx:pt>
          <cx:pt idx="16180">49</cx:pt>
          <cx:pt idx="16181">24</cx:pt>
          <cx:pt idx="16182">43</cx:pt>
          <cx:pt idx="16183">30</cx:pt>
          <cx:pt idx="16184">41</cx:pt>
          <cx:pt idx="16185">33</cx:pt>
          <cx:pt idx="16186">49</cx:pt>
          <cx:pt idx="16187">17</cx:pt>
          <cx:pt idx="16188">23</cx:pt>
          <cx:pt idx="16189">16</cx:pt>
          <cx:pt idx="16190">17</cx:pt>
          <cx:pt idx="16191">61</cx:pt>
          <cx:pt idx="16192">46</cx:pt>
          <cx:pt idx="16193">25</cx:pt>
          <cx:pt idx="16194">31</cx:pt>
          <cx:pt idx="16195">45</cx:pt>
          <cx:pt idx="16196">20</cx:pt>
          <cx:pt idx="16197">37</cx:pt>
          <cx:pt idx="16198">26</cx:pt>
          <cx:pt idx="16199">40</cx:pt>
          <cx:pt idx="16200">53</cx:pt>
          <cx:pt idx="16201">48</cx:pt>
          <cx:pt idx="16202">32</cx:pt>
          <cx:pt idx="16203">43</cx:pt>
          <cx:pt idx="16204">57</cx:pt>
          <cx:pt idx="16205">31</cx:pt>
          <cx:pt idx="16206">17</cx:pt>
          <cx:pt idx="16207">17</cx:pt>
          <cx:pt idx="16208">66</cx:pt>
          <cx:pt idx="16209">18</cx:pt>
          <cx:pt idx="16210">15</cx:pt>
          <cx:pt idx="16211">27</cx:pt>
          <cx:pt idx="16212">22</cx:pt>
          <cx:pt idx="16213">21</cx:pt>
          <cx:pt idx="16214">25</cx:pt>
          <cx:pt idx="16215">35</cx:pt>
          <cx:pt idx="16216">17</cx:pt>
          <cx:pt idx="16217">20</cx:pt>
          <cx:pt idx="16218">18</cx:pt>
          <cx:pt idx="16219">36</cx:pt>
          <cx:pt idx="16220">49</cx:pt>
          <cx:pt idx="16221">29</cx:pt>
          <cx:pt idx="16222">16</cx:pt>
          <cx:pt idx="16223">52</cx:pt>
          <cx:pt idx="16224">46</cx:pt>
          <cx:pt idx="16225">53</cx:pt>
          <cx:pt idx="16226">17</cx:pt>
          <cx:pt idx="16227">36</cx:pt>
          <cx:pt idx="16228">75</cx:pt>
          <cx:pt idx="16229">39</cx:pt>
          <cx:pt idx="16230">26</cx:pt>
          <cx:pt idx="16231">21</cx:pt>
          <cx:pt idx="16232">87</cx:pt>
          <cx:pt idx="16233">40</cx:pt>
          <cx:pt idx="16234">16</cx:pt>
          <cx:pt idx="16235">18</cx:pt>
          <cx:pt idx="16236">38</cx:pt>
          <cx:pt idx="16237">47</cx:pt>
          <cx:pt idx="16238">23</cx:pt>
          <cx:pt idx="16239">43</cx:pt>
          <cx:pt idx="16240">29</cx:pt>
          <cx:pt idx="16241">56</cx:pt>
          <cx:pt idx="16242">55</cx:pt>
          <cx:pt idx="16243">45</cx:pt>
          <cx:pt idx="16244">29</cx:pt>
          <cx:pt idx="16245">33</cx:pt>
          <cx:pt idx="16246">31</cx:pt>
          <cx:pt idx="16247">97</cx:pt>
          <cx:pt idx="16248">59</cx:pt>
          <cx:pt idx="16249">59</cx:pt>
          <cx:pt idx="16250">83</cx:pt>
          <cx:pt idx="16251">18</cx:pt>
          <cx:pt idx="16252">59</cx:pt>
          <cx:pt idx="16253">45</cx:pt>
          <cx:pt idx="16254">64</cx:pt>
          <cx:pt idx="16255">69</cx:pt>
          <cx:pt idx="16256">70</cx:pt>
          <cx:pt idx="16257">74</cx:pt>
          <cx:pt idx="16258">72</cx:pt>
          <cx:pt idx="16259">65</cx:pt>
          <cx:pt idx="16260">64</cx:pt>
          <cx:pt idx="16261">54</cx:pt>
          <cx:pt idx="16262">63</cx:pt>
          <cx:pt idx="16263">78</cx:pt>
          <cx:pt idx="16264">44</cx:pt>
          <cx:pt idx="16265">51</cx:pt>
          <cx:pt idx="16266">63</cx:pt>
          <cx:pt idx="16267">45</cx:pt>
          <cx:pt idx="16268">35</cx:pt>
          <cx:pt idx="16269">69</cx:pt>
          <cx:pt idx="16270">60</cx:pt>
          <cx:pt idx="16271">30</cx:pt>
          <cx:pt idx="16272">32</cx:pt>
          <cx:pt idx="16273">56</cx:pt>
          <cx:pt idx="16274">71</cx:pt>
          <cx:pt idx="16275">49</cx:pt>
          <cx:pt idx="16276">67</cx:pt>
          <cx:pt idx="16277">89</cx:pt>
          <cx:pt idx="16278">80</cx:pt>
          <cx:pt idx="16279">19</cx:pt>
          <cx:pt idx="16280">51</cx:pt>
          <cx:pt idx="16281">28</cx:pt>
          <cx:pt idx="16282">56</cx:pt>
          <cx:pt idx="16283">21</cx:pt>
          <cx:pt idx="16284">83</cx:pt>
          <cx:pt idx="16285">81</cx:pt>
          <cx:pt idx="16286">34</cx:pt>
          <cx:pt idx="16287">16</cx:pt>
          <cx:pt idx="16288">25</cx:pt>
          <cx:pt idx="16289">29</cx:pt>
          <cx:pt idx="16290">87</cx:pt>
          <cx:pt idx="16291">72</cx:pt>
          <cx:pt idx="16292">64</cx:pt>
          <cx:pt idx="16293">65</cx:pt>
          <cx:pt idx="16294">42</cx:pt>
          <cx:pt idx="16295">62</cx:pt>
          <cx:pt idx="16296">43</cx:pt>
          <cx:pt idx="16297">53</cx:pt>
          <cx:pt idx="16298">72</cx:pt>
          <cx:pt idx="16299">63</cx:pt>
          <cx:pt idx="16300">50</cx:pt>
          <cx:pt idx="16301">67</cx:pt>
          <cx:pt idx="16302">67</cx:pt>
          <cx:pt idx="16303">53</cx:pt>
          <cx:pt idx="16304">60</cx:pt>
          <cx:pt idx="16305">57</cx:pt>
          <cx:pt idx="16306">70</cx:pt>
          <cx:pt idx="16307">38</cx:pt>
          <cx:pt idx="16308">73</cx:pt>
          <cx:pt idx="16309">30</cx:pt>
          <cx:pt idx="16310">63</cx:pt>
          <cx:pt idx="16311">88</cx:pt>
          <cx:pt idx="16312">70</cx:pt>
          <cx:pt idx="16313">71</cx:pt>
          <cx:pt idx="16314">22</cx:pt>
          <cx:pt idx="16315">82</cx:pt>
          <cx:pt idx="16316">58</cx:pt>
          <cx:pt idx="16317">67</cx:pt>
          <cx:pt idx="16318">70</cx:pt>
          <cx:pt idx="16319">85</cx:pt>
          <cx:pt idx="16320">62</cx:pt>
          <cx:pt idx="16321">57</cx:pt>
          <cx:pt idx="16322">17</cx:pt>
          <cx:pt idx="16323">35</cx:pt>
          <cx:pt idx="16324">66</cx:pt>
          <cx:pt idx="16325">68</cx:pt>
          <cx:pt idx="16326">81</cx:pt>
          <cx:pt idx="16327">39</cx:pt>
          <cx:pt idx="16328">68</cx:pt>
          <cx:pt idx="16329">68</cx:pt>
          <cx:pt idx="16330">77</cx:pt>
          <cx:pt idx="16331">35</cx:pt>
          <cx:pt idx="16332">27</cx:pt>
          <cx:pt idx="16333">47</cx:pt>
          <cx:pt idx="16334">72</cx:pt>
          <cx:pt idx="16335">70</cx:pt>
          <cx:pt idx="16336">61</cx:pt>
          <cx:pt idx="16337">87</cx:pt>
          <cx:pt idx="16338">52</cx:pt>
          <cx:pt idx="16339">50</cx:pt>
          <cx:pt idx="16340">69</cx:pt>
          <cx:pt idx="16341">56</cx:pt>
          <cx:pt idx="16342">43</cx:pt>
          <cx:pt idx="16343">37</cx:pt>
          <cx:pt idx="16344">35</cx:pt>
          <cx:pt idx="16345">39</cx:pt>
          <cx:pt idx="16346">46</cx:pt>
          <cx:pt idx="16347">44</cx:pt>
          <cx:pt idx="16348">17</cx:pt>
          <cx:pt idx="16349">40</cx:pt>
          <cx:pt idx="16350">61</cx:pt>
          <cx:pt idx="16351">40</cx:pt>
          <cx:pt idx="16352">63</cx:pt>
          <cx:pt idx="16353">75</cx:pt>
          <cx:pt idx="16354">54</cx:pt>
          <cx:pt idx="16355">83</cx:pt>
          <cx:pt idx="16356">46</cx:pt>
          <cx:pt idx="16357">60</cx:pt>
          <cx:pt idx="16358">53</cx:pt>
          <cx:pt idx="16359">80</cx:pt>
          <cx:pt idx="16360">68</cx:pt>
          <cx:pt idx="16361">43</cx:pt>
          <cx:pt idx="16362">69</cx:pt>
          <cx:pt idx="16363">56</cx:pt>
          <cx:pt idx="16364">41</cx:pt>
          <cx:pt idx="16365">49</cx:pt>
          <cx:pt idx="16366">37</cx:pt>
          <cx:pt idx="16367">48</cx:pt>
          <cx:pt idx="16368">49</cx:pt>
          <cx:pt idx="16369">71</cx:pt>
          <cx:pt idx="16370">51</cx:pt>
          <cx:pt idx="16371">77</cx:pt>
          <cx:pt idx="16372">85</cx:pt>
          <cx:pt idx="16373">38</cx:pt>
          <cx:pt idx="16374">28</cx:pt>
          <cx:pt idx="16375">85</cx:pt>
          <cx:pt idx="16376">79</cx:pt>
          <cx:pt idx="16377">36</cx:pt>
          <cx:pt idx="16378">69</cx:pt>
          <cx:pt idx="16379">66</cx:pt>
          <cx:pt idx="16380">50</cx:pt>
          <cx:pt idx="16381">63</cx:pt>
          <cx:pt idx="16382">86</cx:pt>
          <cx:pt idx="16383">59</cx:pt>
          <cx:pt idx="16384">54</cx:pt>
          <cx:pt idx="16385">54</cx:pt>
          <cx:pt idx="16386">32</cx:pt>
          <cx:pt idx="16387">40</cx:pt>
          <cx:pt idx="16388">84</cx:pt>
          <cx:pt idx="16389">67</cx:pt>
          <cx:pt idx="16390">29</cx:pt>
          <cx:pt idx="16391">64</cx:pt>
          <cx:pt idx="16392">51</cx:pt>
          <cx:pt idx="16393">71</cx:pt>
          <cx:pt idx="16394">81</cx:pt>
          <cx:pt idx="16395">60</cx:pt>
          <cx:pt idx="16396">66</cx:pt>
          <cx:pt idx="16397">77</cx:pt>
          <cx:pt idx="16398">53</cx:pt>
          <cx:pt idx="16399">67</cx:pt>
          <cx:pt idx="16400">38</cx:pt>
          <cx:pt idx="16401">53</cx:pt>
          <cx:pt idx="16402">47</cx:pt>
          <cx:pt idx="16403">63</cx:pt>
          <cx:pt idx="16404">20</cx:pt>
          <cx:pt idx="16405">81</cx:pt>
          <cx:pt idx="16406">72</cx:pt>
          <cx:pt idx="16407">54</cx:pt>
          <cx:pt idx="16408">17</cx:pt>
          <cx:pt idx="16409">36</cx:pt>
          <cx:pt idx="16410">21</cx:pt>
          <cx:pt idx="16411">27</cx:pt>
          <cx:pt idx="16412">80</cx:pt>
          <cx:pt idx="16413">32</cx:pt>
          <cx:pt idx="16414">25</cx:pt>
          <cx:pt idx="16415">78</cx:pt>
          <cx:pt idx="16416">73</cx:pt>
          <cx:pt idx="16417">86</cx:pt>
          <cx:pt idx="16418">42</cx:pt>
          <cx:pt idx="16419">60</cx:pt>
          <cx:pt idx="16420">61</cx:pt>
          <cx:pt idx="16421">86</cx:pt>
          <cx:pt idx="16422">63</cx:pt>
          <cx:pt idx="16423">59</cx:pt>
          <cx:pt idx="16424">42</cx:pt>
          <cx:pt idx="16425">31</cx:pt>
          <cx:pt idx="16426">70</cx:pt>
          <cx:pt idx="16427">41</cx:pt>
          <cx:pt idx="16428">54</cx:pt>
          <cx:pt idx="16429">92</cx:pt>
          <cx:pt idx="16430">47</cx:pt>
          <cx:pt idx="16431">69</cx:pt>
          <cx:pt idx="16432">62</cx:pt>
          <cx:pt idx="16433">71</cx:pt>
          <cx:pt idx="16434">76</cx:pt>
          <cx:pt idx="16435">60</cx:pt>
          <cx:pt idx="16436">80</cx:pt>
          <cx:pt idx="16437">50</cx:pt>
          <cx:pt idx="16438">62</cx:pt>
          <cx:pt idx="16439">54</cx:pt>
          <cx:pt idx="16440">55</cx:pt>
          <cx:pt idx="16441">45</cx:pt>
          <cx:pt idx="16442">52</cx:pt>
          <cx:pt idx="16443">70</cx:pt>
          <cx:pt idx="16444">57</cx:pt>
          <cx:pt idx="16445">62</cx:pt>
          <cx:pt idx="16446">41</cx:pt>
          <cx:pt idx="16447">53</cx:pt>
          <cx:pt idx="16448">34</cx:pt>
          <cx:pt idx="16449">18</cx:pt>
          <cx:pt idx="16450">75</cx:pt>
          <cx:pt idx="16451">66</cx:pt>
          <cx:pt idx="16452">28</cx:pt>
          <cx:pt idx="16453">22</cx:pt>
          <cx:pt idx="16454">66</cx:pt>
          <cx:pt idx="16455">35</cx:pt>
          <cx:pt idx="16456">43</cx:pt>
          <cx:pt idx="16457">56</cx:pt>
          <cx:pt idx="16458">75</cx:pt>
          <cx:pt idx="16459">43</cx:pt>
          <cx:pt idx="16460">60</cx:pt>
          <cx:pt idx="16461">60</cx:pt>
          <cx:pt idx="16462">66</cx:pt>
          <cx:pt idx="16463">53</cx:pt>
          <cx:pt idx="16464">50</cx:pt>
          <cx:pt idx="16465">30</cx:pt>
          <cx:pt idx="16466">16</cx:pt>
          <cx:pt idx="16467">29</cx:pt>
          <cx:pt idx="16468">57</cx:pt>
          <cx:pt idx="16469">50</cx:pt>
          <cx:pt idx="16470">87</cx:pt>
          <cx:pt idx="16471">51</cx:pt>
          <cx:pt idx="16472">22</cx:pt>
          <cx:pt idx="16473">88</cx:pt>
          <cx:pt idx="16474">81</cx:pt>
          <cx:pt idx="16475">49</cx:pt>
          <cx:pt idx="16476">45</cx:pt>
          <cx:pt idx="16477">62</cx:pt>
          <cx:pt idx="16478">77</cx:pt>
          <cx:pt idx="16479">69</cx:pt>
          <cx:pt idx="16480">62</cx:pt>
          <cx:pt idx="16481">70</cx:pt>
          <cx:pt idx="16482">63</cx:pt>
          <cx:pt idx="16483">75</cx:pt>
          <cx:pt idx="16484">68</cx:pt>
          <cx:pt idx="16485">67</cx:pt>
          <cx:pt idx="16486">46</cx:pt>
          <cx:pt idx="16487">59</cx:pt>
          <cx:pt idx="16488">24</cx:pt>
          <cx:pt idx="16489">53</cx:pt>
          <cx:pt idx="16490">59</cx:pt>
          <cx:pt idx="16491">71</cx:pt>
          <cx:pt idx="16492">73</cx:pt>
          <cx:pt idx="16493">75</cx:pt>
          <cx:pt idx="16494">76</cx:pt>
          <cx:pt idx="16495">81</cx:pt>
          <cx:pt idx="16496">55</cx:pt>
          <cx:pt idx="16497">25</cx:pt>
          <cx:pt idx="16498">62</cx:pt>
          <cx:pt idx="16499">32</cx:pt>
          <cx:pt idx="16500">27</cx:pt>
          <cx:pt idx="16501">65</cx:pt>
          <cx:pt idx="16502">81</cx:pt>
          <cx:pt idx="16503">19</cx:pt>
          <cx:pt idx="16504">85</cx:pt>
          <cx:pt idx="16505">84</cx:pt>
          <cx:pt idx="16506">51</cx:pt>
          <cx:pt idx="16507">56</cx:pt>
          <cx:pt idx="16508">64</cx:pt>
          <cx:pt idx="16509">70</cx:pt>
          <cx:pt idx="16510">58</cx:pt>
          <cx:pt idx="16511">74</cx:pt>
          <cx:pt idx="16512">73</cx:pt>
          <cx:pt idx="16513">85</cx:pt>
          <cx:pt idx="16514">63</cx:pt>
          <cx:pt idx="16515">57</cx:pt>
          <cx:pt idx="16516">32</cx:pt>
          <cx:pt idx="16517">44</cx:pt>
          <cx:pt idx="16518">49</cx:pt>
          <cx:pt idx="16519">84</cx:pt>
          <cx:pt idx="16520">55</cx:pt>
          <cx:pt idx="16521">74</cx:pt>
          <cx:pt idx="16522">67</cx:pt>
          <cx:pt idx="16523">67</cx:pt>
          <cx:pt idx="16524">64</cx:pt>
          <cx:pt idx="16525">23</cx:pt>
          <cx:pt idx="16526">94</cx:pt>
          <cx:pt idx="16527">70</cx:pt>
          <cx:pt idx="16528">77</cx:pt>
          <cx:pt idx="16529">74</cx:pt>
          <cx:pt idx="16530">21</cx:pt>
          <cx:pt idx="16531">70</cx:pt>
          <cx:pt idx="16532">69</cx:pt>
          <cx:pt idx="16533">69</cx:pt>
          <cx:pt idx="16534">72</cx:pt>
          <cx:pt idx="16535">45</cx:pt>
          <cx:pt idx="16536">15</cx:pt>
          <cx:pt idx="16537">64</cx:pt>
          <cx:pt idx="16538">59</cx:pt>
          <cx:pt idx="16539">75</cx:pt>
          <cx:pt idx="16540">65</cx:pt>
          <cx:pt idx="16541">28</cx:pt>
          <cx:pt idx="16542">66</cx:pt>
          <cx:pt idx="16543">66</cx:pt>
          <cx:pt idx="16544">62</cx:pt>
          <cx:pt idx="16545">77</cx:pt>
          <cx:pt idx="16546">57</cx:pt>
          <cx:pt idx="16547">75</cx:pt>
          <cx:pt idx="16548">69</cx:pt>
          <cx:pt idx="16549">24</cx:pt>
          <cx:pt idx="16550">23</cx:pt>
          <cx:pt idx="16551">65</cx:pt>
          <cx:pt idx="16552">53</cx:pt>
          <cx:pt idx="16553">70</cx:pt>
          <cx:pt idx="16554">64</cx:pt>
          <cx:pt idx="16555">37</cx:pt>
          <cx:pt idx="16556">81</cx:pt>
          <cx:pt idx="16557">68</cx:pt>
          <cx:pt idx="16558">20</cx:pt>
          <cx:pt idx="16559">36</cx:pt>
          <cx:pt idx="16560">85</cx:pt>
          <cx:pt idx="16561">40</cx:pt>
          <cx:pt idx="16562">41</cx:pt>
          <cx:pt idx="16563">24</cx:pt>
          <cx:pt idx="16564">16</cx:pt>
          <cx:pt idx="16565">41</cx:pt>
          <cx:pt idx="16566">53</cx:pt>
          <cx:pt idx="16567">64</cx:pt>
          <cx:pt idx="16568">62</cx:pt>
          <cx:pt idx="16569">65</cx:pt>
          <cx:pt idx="16570">36</cx:pt>
          <cx:pt idx="16571">36</cx:pt>
          <cx:pt idx="16572">63</cx:pt>
          <cx:pt idx="16573">60</cx:pt>
          <cx:pt idx="16574">89</cx:pt>
          <cx:pt idx="16575">56</cx:pt>
          <cx:pt idx="16576">75</cx:pt>
          <cx:pt idx="16577">45</cx:pt>
          <cx:pt idx="16578">65</cx:pt>
          <cx:pt idx="16579">66</cx:pt>
          <cx:pt idx="16580">76</cx:pt>
          <cx:pt idx="16581">84</cx:pt>
          <cx:pt idx="16582">29</cx:pt>
          <cx:pt idx="16583">42</cx:pt>
          <cx:pt idx="16584">70</cx:pt>
          <cx:pt idx="16585">76</cx:pt>
          <cx:pt idx="16586">33</cx:pt>
          <cx:pt idx="16587">57</cx:pt>
          <cx:pt idx="16588">58</cx:pt>
          <cx:pt idx="16589">62</cx:pt>
          <cx:pt idx="16590">43</cx:pt>
          <cx:pt idx="16591">48</cx:pt>
          <cx:pt idx="16592">76</cx:pt>
          <cx:pt idx="16593">62</cx:pt>
          <cx:pt idx="16594">72</cx:pt>
          <cx:pt idx="16595">65</cx:pt>
          <cx:pt idx="16596">52</cx:pt>
          <cx:pt idx="16597">32</cx:pt>
          <cx:pt idx="16598">64</cx:pt>
          <cx:pt idx="16599">62</cx:pt>
          <cx:pt idx="16600">18</cx:pt>
          <cx:pt idx="16601">81</cx:pt>
          <cx:pt idx="16602">60</cx:pt>
          <cx:pt idx="16603">81</cx:pt>
          <cx:pt idx="16604">60</cx:pt>
          <cx:pt idx="16605">86</cx:pt>
          <cx:pt idx="16606">46</cx:pt>
          <cx:pt idx="16607">82</cx:pt>
          <cx:pt idx="16608">51</cx:pt>
          <cx:pt idx="16609">67</cx:pt>
          <cx:pt idx="16610">62</cx:pt>
          <cx:pt idx="16611">66</cx:pt>
          <cx:pt idx="16612">69</cx:pt>
          <cx:pt idx="16613">55</cx:pt>
          <cx:pt idx="16614">22</cx:pt>
          <cx:pt idx="16615">63</cx:pt>
          <cx:pt idx="16616">74</cx:pt>
          <cx:pt idx="16617">62</cx:pt>
          <cx:pt idx="16618">72</cx:pt>
          <cx:pt idx="16619">87</cx:pt>
          <cx:pt idx="16620">87</cx:pt>
          <cx:pt idx="16621">34</cx:pt>
          <cx:pt idx="16622">71</cx:pt>
          <cx:pt idx="16623">61</cx:pt>
          <cx:pt idx="16624">60</cx:pt>
          <cx:pt idx="16625">86</cx:pt>
          <cx:pt idx="16626">80</cx:pt>
          <cx:pt idx="16627">64</cx:pt>
          <cx:pt idx="16628">58</cx:pt>
          <cx:pt idx="16629">46</cx:pt>
          <cx:pt idx="16630">52</cx:pt>
          <cx:pt idx="16631">62</cx:pt>
          <cx:pt idx="16632">65</cx:pt>
          <cx:pt idx="16633">68</cx:pt>
          <cx:pt idx="16634">61</cx:pt>
          <cx:pt idx="16635">80</cx:pt>
          <cx:pt idx="16636">80</cx:pt>
          <cx:pt idx="16637">31</cx:pt>
          <cx:pt idx="16638">68</cx:pt>
          <cx:pt idx="16639">81</cx:pt>
          <cx:pt idx="16640">46</cx:pt>
          <cx:pt idx="16641">64</cx:pt>
          <cx:pt idx="16642">49</cx:pt>
          <cx:pt idx="16643">65</cx:pt>
          <cx:pt idx="16644">86</cx:pt>
          <cx:pt idx="16645">62</cx:pt>
          <cx:pt idx="16646">56</cx:pt>
          <cx:pt idx="16647">16</cx:pt>
          <cx:pt idx="16648">27</cx:pt>
          <cx:pt idx="16649">72</cx:pt>
          <cx:pt idx="16650">48</cx:pt>
          <cx:pt idx="16651">51</cx:pt>
          <cx:pt idx="16652">58</cx:pt>
          <cx:pt idx="16653">29</cx:pt>
          <cx:pt idx="16654">70</cx:pt>
          <cx:pt idx="16655">52</cx:pt>
          <cx:pt idx="16656">33</cx:pt>
          <cx:pt idx="16657">31</cx:pt>
          <cx:pt idx="16658">39</cx:pt>
          <cx:pt idx="16659">31</cx:pt>
          <cx:pt idx="16660">74</cx:pt>
          <cx:pt idx="16661">81</cx:pt>
          <cx:pt idx="16662">50</cx:pt>
          <cx:pt idx="16663">74</cx:pt>
          <cx:pt idx="16664">51</cx:pt>
          <cx:pt idx="16665">58</cx:pt>
          <cx:pt idx="16666">48</cx:pt>
          <cx:pt idx="16667">78</cx:pt>
          <cx:pt idx="16668">48</cx:pt>
          <cx:pt idx="16669">79</cx:pt>
          <cx:pt idx="16670">84</cx:pt>
          <cx:pt idx="16671">27</cx:pt>
          <cx:pt idx="16672">62</cx:pt>
          <cx:pt idx="16673">51</cx:pt>
          <cx:pt idx="16674">60</cx:pt>
          <cx:pt idx="16675">60</cx:pt>
          <cx:pt idx="16676">85</cx:pt>
          <cx:pt idx="16677">55</cx:pt>
          <cx:pt idx="16678">57</cx:pt>
          <cx:pt idx="16679">70</cx:pt>
          <cx:pt idx="16680">64</cx:pt>
          <cx:pt idx="16681">50</cx:pt>
          <cx:pt idx="16682">44</cx:pt>
          <cx:pt idx="16683">71</cx:pt>
          <cx:pt idx="16684">62</cx:pt>
          <cx:pt idx="16685">35</cx:pt>
          <cx:pt idx="16686">45</cx:pt>
          <cx:pt idx="16687">93</cx:pt>
          <cx:pt idx="16688">80</cx:pt>
          <cx:pt idx="16689">38</cx:pt>
          <cx:pt idx="16690">80</cx:pt>
          <cx:pt idx="16691">47</cx:pt>
          <cx:pt idx="16692">82</cx:pt>
          <cx:pt idx="16693">67</cx:pt>
          <cx:pt idx="16694">63</cx:pt>
          <cx:pt idx="16695">51</cx:pt>
          <cx:pt idx="16696">49</cx:pt>
          <cx:pt idx="16697">38</cx:pt>
          <cx:pt idx="16698">16</cx:pt>
          <cx:pt idx="16699">75</cx:pt>
          <cx:pt idx="16700">46</cx:pt>
          <cx:pt idx="16701">63</cx:pt>
          <cx:pt idx="16702">76</cx:pt>
          <cx:pt idx="16703">63</cx:pt>
          <cx:pt idx="16704">66</cx:pt>
          <cx:pt idx="16705">66</cx:pt>
          <cx:pt idx="16706">72</cx:pt>
          <cx:pt idx="16707">51</cx:pt>
          <cx:pt idx="16708">31</cx:pt>
          <cx:pt idx="16709">58</cx:pt>
          <cx:pt idx="16710">44</cx:pt>
          <cx:pt idx="16711">68</cx:pt>
          <cx:pt idx="16712">65</cx:pt>
          <cx:pt idx="16713">79</cx:pt>
          <cx:pt idx="16714">41</cx:pt>
          <cx:pt idx="16715">36</cx:pt>
          <cx:pt idx="16716">90</cx:pt>
          <cx:pt idx="16717">62</cx:pt>
          <cx:pt idx="16718">90</cx:pt>
          <cx:pt idx="16719">67</cx:pt>
          <cx:pt idx="16720">66</cx:pt>
          <cx:pt idx="16721">45</cx:pt>
          <cx:pt idx="16722">46</cx:pt>
          <cx:pt idx="16723">65</cx:pt>
          <cx:pt idx="16724">39</cx:pt>
          <cx:pt idx="16725">27</cx:pt>
          <cx:pt idx="16726">34</cx:pt>
          <cx:pt idx="16727">22</cx:pt>
          <cx:pt idx="16728">77</cx:pt>
          <cx:pt idx="16729">55</cx:pt>
          <cx:pt idx="16730">46</cx:pt>
          <cx:pt idx="16731">45</cx:pt>
          <cx:pt idx="16732">78</cx:pt>
          <cx:pt idx="16733">69</cx:pt>
          <cx:pt idx="16734">83</cx:pt>
          <cx:pt idx="16735">77</cx:pt>
          <cx:pt idx="16736">67</cx:pt>
          <cx:pt idx="16737">80</cx:pt>
          <cx:pt idx="16738">78</cx:pt>
          <cx:pt idx="16739">66</cx:pt>
          <cx:pt idx="16740">78</cx:pt>
          <cx:pt idx="16741">60</cx:pt>
          <cx:pt idx="16742">57</cx:pt>
          <cx:pt idx="16743">53</cx:pt>
          <cx:pt idx="16744">51</cx:pt>
          <cx:pt idx="16745">69</cx:pt>
          <cx:pt idx="16746">45</cx:pt>
          <cx:pt idx="16747">74</cx:pt>
          <cx:pt idx="16748">55</cx:pt>
          <cx:pt idx="16749">28</cx:pt>
          <cx:pt idx="16750">81</cx:pt>
          <cx:pt idx="16751">59</cx:pt>
          <cx:pt idx="16752">54</cx:pt>
          <cx:pt idx="16753">55</cx:pt>
          <cx:pt idx="16754">38</cx:pt>
          <cx:pt idx="16755">30</cx:pt>
          <cx:pt idx="16756">47</cx:pt>
          <cx:pt idx="16757">35</cx:pt>
          <cx:pt idx="16758">48</cx:pt>
          <cx:pt idx="16759">87</cx:pt>
          <cx:pt idx="16760">16</cx:pt>
          <cx:pt idx="16761">70</cx:pt>
          <cx:pt idx="16762">85</cx:pt>
          <cx:pt idx="16763">46</cx:pt>
          <cx:pt idx="16764">26</cx:pt>
          <cx:pt idx="16765">71</cx:pt>
          <cx:pt idx="16766">90</cx:pt>
          <cx:pt idx="16767">29</cx:pt>
          <cx:pt idx="16768">91</cx:pt>
          <cx:pt idx="16769">69</cx:pt>
          <cx:pt idx="16770">51</cx:pt>
          <cx:pt idx="16771">69</cx:pt>
          <cx:pt idx="16772">92</cx:pt>
          <cx:pt idx="16773">65</cx:pt>
          <cx:pt idx="16774">48</cx:pt>
          <cx:pt idx="16775">38</cx:pt>
          <cx:pt idx="16776">72</cx:pt>
          <cx:pt idx="16777">40</cx:pt>
          <cx:pt idx="16778">60</cx:pt>
          <cx:pt idx="16779">27</cx:pt>
          <cx:pt idx="16780">36</cx:pt>
          <cx:pt idx="16781">28</cx:pt>
          <cx:pt idx="16782">35</cx:pt>
          <cx:pt idx="16783">82</cx:pt>
          <cx:pt idx="16784">86</cx:pt>
          <cx:pt idx="16785">63</cx:pt>
          <cx:pt idx="16786">49</cx:pt>
          <cx:pt idx="16787">69</cx:pt>
          <cx:pt idx="16788">57</cx:pt>
          <cx:pt idx="16789">18</cx:pt>
          <cx:pt idx="16790">79</cx:pt>
          <cx:pt idx="16791">70</cx:pt>
          <cx:pt idx="16792">67</cx:pt>
          <cx:pt idx="16793">44</cx:pt>
          <cx:pt idx="16794">66</cx:pt>
          <cx:pt idx="16795">39</cx:pt>
          <cx:pt idx="16796">51</cx:pt>
          <cx:pt idx="16797">49</cx:pt>
          <cx:pt idx="16798">79</cx:pt>
          <cx:pt idx="16799">49</cx:pt>
          <cx:pt idx="16800">88</cx:pt>
          <cx:pt idx="16801">60</cx:pt>
          <cx:pt idx="16802">79</cx:pt>
          <cx:pt idx="16803">47</cx:pt>
          <cx:pt idx="16804">70</cx:pt>
          <cx:pt idx="16805">58</cx:pt>
          <cx:pt idx="16806">55</cx:pt>
          <cx:pt idx="16807">64</cx:pt>
          <cx:pt idx="16808">73</cx:pt>
          <cx:pt idx="16809">74</cx:pt>
          <cx:pt idx="16810">49</cx:pt>
          <cx:pt idx="16811">29</cx:pt>
          <cx:pt idx="16812">64</cx:pt>
          <cx:pt idx="16813">76</cx:pt>
          <cx:pt idx="16814">70</cx:pt>
          <cx:pt idx="16815">91</cx:pt>
          <cx:pt idx="16816">78</cx:pt>
          <cx:pt idx="16817">49</cx:pt>
          <cx:pt idx="16818">77</cx:pt>
          <cx:pt idx="16819">42</cx:pt>
          <cx:pt idx="16820">32</cx:pt>
          <cx:pt idx="16821">55</cx:pt>
          <cx:pt idx="16822">40</cx:pt>
          <cx:pt idx="16823">62</cx:pt>
          <cx:pt idx="16824">28</cx:pt>
          <cx:pt idx="16825">34</cx:pt>
          <cx:pt idx="16826">86</cx:pt>
          <cx:pt idx="16827">64</cx:pt>
          <cx:pt idx="16828">46</cx:pt>
          <cx:pt idx="16829">88</cx:pt>
          <cx:pt idx="16830">57</cx:pt>
          <cx:pt idx="16831">76</cx:pt>
          <cx:pt idx="16832">84</cx:pt>
          <cx:pt idx="16833">52</cx:pt>
          <cx:pt idx="16834">75</cx:pt>
          <cx:pt idx="16835">76</cx:pt>
          <cx:pt idx="16836">56</cx:pt>
          <cx:pt idx="16837">63</cx:pt>
          <cx:pt idx="16838">85</cx:pt>
          <cx:pt idx="16839">59</cx:pt>
          <cx:pt idx="16840">60</cx:pt>
          <cx:pt idx="16841">46</cx:pt>
          <cx:pt idx="16842">92</cx:pt>
          <cx:pt idx="16843">69</cx:pt>
          <cx:pt idx="16844">80</cx:pt>
          <cx:pt idx="16845">79</cx:pt>
          <cx:pt idx="16846">45</cx:pt>
          <cx:pt idx="16847">47</cx:pt>
          <cx:pt idx="16848">60</cx:pt>
          <cx:pt idx="16849">48</cx:pt>
          <cx:pt idx="16850">38</cx:pt>
          <cx:pt idx="16851">62</cx:pt>
          <cx:pt idx="16852">44</cx:pt>
          <cx:pt idx="16853">70</cx:pt>
          <cx:pt idx="16854">37</cx:pt>
          <cx:pt idx="16855">32</cx:pt>
          <cx:pt idx="16856">49</cx:pt>
          <cx:pt idx="16857">75</cx:pt>
          <cx:pt idx="16858">86</cx:pt>
          <cx:pt idx="16859">50</cx:pt>
          <cx:pt idx="16860">86</cx:pt>
          <cx:pt idx="16861">70</cx:pt>
          <cx:pt idx="16862">63</cx:pt>
          <cx:pt idx="16863">51</cx:pt>
          <cx:pt idx="16864">19</cx:pt>
          <cx:pt idx="16865">50</cx:pt>
          <cx:pt idx="16866">65</cx:pt>
          <cx:pt idx="16867">81</cx:pt>
          <cx:pt idx="16868">83</cx:pt>
          <cx:pt idx="16869">87</cx:pt>
          <cx:pt idx="16870">74</cx:pt>
          <cx:pt idx="16871">83</cx:pt>
          <cx:pt idx="16872">84</cx:pt>
          <cx:pt idx="16873">88</cx:pt>
          <cx:pt idx="16874">48</cx:pt>
          <cx:pt idx="16875">84</cx:pt>
          <cx:pt idx="16876">73</cx:pt>
          <cx:pt idx="16877">66</cx:pt>
          <cx:pt idx="16878">77</cx:pt>
          <cx:pt idx="16879">66</cx:pt>
          <cx:pt idx="16880">53</cx:pt>
          <cx:pt idx="16881">62</cx:pt>
          <cx:pt idx="16882">56</cx:pt>
          <cx:pt idx="16883">66</cx:pt>
          <cx:pt idx="16884">42</cx:pt>
          <cx:pt idx="16885">30</cx:pt>
          <cx:pt idx="16886">59</cx:pt>
          <cx:pt idx="16887">78</cx:pt>
          <cx:pt idx="16888">26</cx:pt>
          <cx:pt idx="16889">83</cx:pt>
          <cx:pt idx="16890">55</cx:pt>
          <cx:pt idx="16891">54</cx:pt>
          <cx:pt idx="16892">82</cx:pt>
          <cx:pt idx="16893">70</cx:pt>
          <cx:pt idx="16894">69</cx:pt>
          <cx:pt idx="16895">35</cx:pt>
          <cx:pt idx="16896">39</cx:pt>
          <cx:pt idx="16897">83</cx:pt>
          <cx:pt idx="16898">37</cx:pt>
          <cx:pt idx="16899">28</cx:pt>
          <cx:pt idx="16900">78</cx:pt>
          <cx:pt idx="16901">60</cx:pt>
          <cx:pt idx="16902">70</cx:pt>
          <cx:pt idx="16903">42</cx:pt>
          <cx:pt idx="16904">32</cx:pt>
          <cx:pt idx="16905">48</cx:pt>
          <cx:pt idx="16906">43</cx:pt>
          <cx:pt idx="16907">21</cx:pt>
          <cx:pt idx="16908">80</cx:pt>
          <cx:pt idx="16909">83</cx:pt>
          <cx:pt idx="16910">84</cx:pt>
          <cx:pt idx="16911">73</cx:pt>
          <cx:pt idx="16912">53</cx:pt>
          <cx:pt idx="16913">71</cx:pt>
          <cx:pt idx="16914">44</cx:pt>
          <cx:pt idx="16915">33</cx:pt>
          <cx:pt idx="16916">70</cx:pt>
          <cx:pt idx="16917">34</cx:pt>
          <cx:pt idx="16918">49</cx:pt>
          <cx:pt idx="16919">38</cx:pt>
          <cx:pt idx="16920">82</cx:pt>
          <cx:pt idx="16921">65</cx:pt>
          <cx:pt idx="16922">52</cx:pt>
          <cx:pt idx="16923">49</cx:pt>
          <cx:pt idx="16924">41</cx:pt>
          <cx:pt idx="16925">72</cx:pt>
          <cx:pt idx="16926">60</cx:pt>
          <cx:pt idx="16927">58</cx:pt>
          <cx:pt idx="16928">24</cx:pt>
          <cx:pt idx="16929">63</cx:pt>
          <cx:pt idx="16930">61</cx:pt>
          <cx:pt idx="16931">49</cx:pt>
          <cx:pt idx="16932">64</cx:pt>
          <cx:pt idx="16933">36</cx:pt>
          <cx:pt idx="16934">43</cx:pt>
          <cx:pt idx="16935">61</cx:pt>
          <cx:pt idx="16936">52</cx:pt>
          <cx:pt idx="16937">35</cx:pt>
          <cx:pt idx="16938">58</cx:pt>
          <cx:pt idx="16939">88</cx:pt>
          <cx:pt idx="16940">77</cx:pt>
          <cx:pt idx="16941">69</cx:pt>
          <cx:pt idx="16942">68</cx:pt>
          <cx:pt idx="16943">58</cx:pt>
          <cx:pt idx="16944">37</cx:pt>
          <cx:pt idx="16945">64</cx:pt>
          <cx:pt idx="16946">42</cx:pt>
          <cx:pt idx="16947">40</cx:pt>
          <cx:pt idx="16948">65</cx:pt>
          <cx:pt idx="16949">75</cx:pt>
          <cx:pt idx="16950">70</cx:pt>
          <cx:pt idx="16951">27</cx:pt>
          <cx:pt idx="16952">24</cx:pt>
          <cx:pt idx="16953">53</cx:pt>
          <cx:pt idx="16954">87</cx:pt>
          <cx:pt idx="16955">58</cx:pt>
          <cx:pt idx="16956">52</cx:pt>
          <cx:pt idx="16957">50</cx:pt>
          <cx:pt idx="16958">59</cx:pt>
          <cx:pt idx="16959">33</cx:pt>
          <cx:pt idx="16960">58</cx:pt>
          <cx:pt idx="16961">82</cx:pt>
          <cx:pt idx="16962">67</cx:pt>
          <cx:pt idx="16963">43</cx:pt>
          <cx:pt idx="16964">68</cx:pt>
          <cx:pt idx="16965">17</cx:pt>
          <cx:pt idx="16966">47</cx:pt>
          <cx:pt idx="16967">55</cx:pt>
          <cx:pt idx="16968">53</cx:pt>
          <cx:pt idx="16969">73</cx:pt>
          <cx:pt idx="16970">63</cx:pt>
          <cx:pt idx="16971">66</cx:pt>
          <cx:pt idx="16972">68</cx:pt>
          <cx:pt idx="16973">72</cx:pt>
          <cx:pt idx="16974">30</cx:pt>
          <cx:pt idx="16975">64</cx:pt>
          <cx:pt idx="16976">22</cx:pt>
          <cx:pt idx="16977">32</cx:pt>
          <cx:pt idx="16978">81</cx:pt>
          <cx:pt idx="16979">41</cx:pt>
          <cx:pt idx="16980">30</cx:pt>
          <cx:pt idx="16981">61</cx:pt>
          <cx:pt idx="16982">80</cx:pt>
          <cx:pt idx="16983">47</cx:pt>
          <cx:pt idx="16984">52</cx:pt>
          <cx:pt idx="16985">20</cx:pt>
          <cx:pt idx="16986">30</cx:pt>
          <cx:pt idx="16987">58</cx:pt>
          <cx:pt idx="16988">22</cx:pt>
          <cx:pt idx="16989">29</cx:pt>
          <cx:pt idx="16990">58</cx:pt>
          <cx:pt idx="16991">29</cx:pt>
          <cx:pt idx="16992">44</cx:pt>
          <cx:pt idx="16993">70</cx:pt>
          <cx:pt idx="16994">83</cx:pt>
          <cx:pt idx="16995">77</cx:pt>
          <cx:pt idx="16996">48</cx:pt>
          <cx:pt idx="16997">46</cx:pt>
          <cx:pt idx="16998">26</cx:pt>
          <cx:pt idx="16999">82</cx:pt>
          <cx:pt idx="17000">62</cx:pt>
          <cx:pt idx="17001">47</cx:pt>
          <cx:pt idx="17002">32</cx:pt>
          <cx:pt idx="17003">25</cx:pt>
          <cx:pt idx="17004">17</cx:pt>
          <cx:pt idx="17005">28</cx:pt>
          <cx:pt idx="17006">23</cx:pt>
          <cx:pt idx="17007">34</cx:pt>
          <cx:pt idx="17008">32</cx:pt>
          <cx:pt idx="17009">75</cx:pt>
          <cx:pt idx="17010">83</cx:pt>
          <cx:pt idx="17011">58</cx:pt>
          <cx:pt idx="17012">22</cx:pt>
          <cx:pt idx="17013">64</cx:pt>
          <cx:pt idx="17014">77</cx:pt>
          <cx:pt idx="17015">33</cx:pt>
          <cx:pt idx="17016">27</cx:pt>
          <cx:pt idx="17017">93</cx:pt>
          <cx:pt idx="17018">41</cx:pt>
          <cx:pt idx="17019">21</cx:pt>
          <cx:pt idx="17020">32</cx:pt>
          <cx:pt idx="17021">25</cx:pt>
          <cx:pt idx="17022">61</cx:pt>
          <cx:pt idx="17023">52</cx:pt>
          <cx:pt idx="17024">88</cx:pt>
          <cx:pt idx="17025">51</cx:pt>
          <cx:pt idx="17026">62</cx:pt>
          <cx:pt idx="17027">71</cx:pt>
          <cx:pt idx="17028">73</cx:pt>
          <cx:pt idx="17029">66</cx:pt>
          <cx:pt idx="17030">61</cx:pt>
          <cx:pt idx="17031">86</cx:pt>
          <cx:pt idx="17032">40</cx:pt>
          <cx:pt idx="17033">16</cx:pt>
          <cx:pt idx="17034">80</cx:pt>
          <cx:pt idx="17035">43</cx:pt>
          <cx:pt idx="17036">66</cx:pt>
          <cx:pt idx="17037">25</cx:pt>
          <cx:pt idx="17038">30</cx:pt>
          <cx:pt idx="17039">32</cx:pt>
          <cx:pt idx="17040">16</cx:pt>
          <cx:pt idx="17041">68</cx:pt>
          <cx:pt idx="17042">28</cx:pt>
          <cx:pt idx="17043">24</cx:pt>
          <cx:pt idx="17044">68</cx:pt>
          <cx:pt idx="17045">59</cx:pt>
          <cx:pt idx="17046">26</cx:pt>
          <cx:pt idx="17047">65</cx:pt>
          <cx:pt idx="17048">67</cx:pt>
          <cx:pt idx="17049">31</cx:pt>
          <cx:pt idx="17050">79</cx:pt>
          <cx:pt idx="17051">67</cx:pt>
          <cx:pt idx="17052">52</cx:pt>
          <cx:pt idx="17053">53</cx:pt>
          <cx:pt idx="17054">20</cx:pt>
          <cx:pt idx="17055">87</cx:pt>
          <cx:pt idx="17056">60</cx:pt>
          <cx:pt idx="17057">69</cx:pt>
          <cx:pt idx="17058">80</cx:pt>
          <cx:pt idx="17059">67</cx:pt>
          <cx:pt idx="17060">72</cx:pt>
          <cx:pt idx="17061">71</cx:pt>
          <cx:pt idx="17062">68</cx:pt>
          <cx:pt idx="17063">53</cx:pt>
          <cx:pt idx="17064">62</cx:pt>
          <cx:pt idx="17065">68</cx:pt>
          <cx:pt idx="17066">52</cx:pt>
          <cx:pt idx="17067">24</cx:pt>
          <cx:pt idx="17068">52</cx:pt>
          <cx:pt idx="17069">54</cx:pt>
          <cx:pt idx="17070">36</cx:pt>
          <cx:pt idx="17071">40</cx:pt>
          <cx:pt idx="17072">19</cx:pt>
          <cx:pt idx="17073">15</cx:pt>
          <cx:pt idx="17074">25</cx:pt>
          <cx:pt idx="17075">62</cx:pt>
          <cx:pt idx="17076">87</cx:pt>
          <cx:pt idx="17077">58</cx:pt>
          <cx:pt idx="17078">61</cx:pt>
          <cx:pt idx="17079">67</cx:pt>
          <cx:pt idx="17080">70</cx:pt>
          <cx:pt idx="17081">69</cx:pt>
          <cx:pt idx="17082">35</cx:pt>
          <cx:pt idx="17083">28</cx:pt>
          <cx:pt idx="17084">35</cx:pt>
          <cx:pt idx="17085">40</cx:pt>
          <cx:pt idx="17086">44</cx:pt>
          <cx:pt idx="17087">31</cx:pt>
          <cx:pt idx="17088">76</cx:pt>
          <cx:pt idx="17089">32</cx:pt>
          <cx:pt idx="17090">75</cx:pt>
          <cx:pt idx="17091">54</cx:pt>
          <cx:pt idx="17092">74</cx:pt>
          <cx:pt idx="17093">35</cx:pt>
          <cx:pt idx="17094">31</cx:pt>
          <cx:pt idx="17095">35</cx:pt>
          <cx:pt idx="17096">40</cx:pt>
          <cx:pt idx="17097">48</cx:pt>
          <cx:pt idx="17098">57</cx:pt>
          <cx:pt idx="17099">22</cx:pt>
          <cx:pt idx="17100">21</cx:pt>
          <cx:pt idx="17101">60</cx:pt>
          <cx:pt idx="17102">19</cx:pt>
          <cx:pt idx="17103">66</cx:pt>
          <cx:pt idx="17104">76</cx:pt>
          <cx:pt idx="17105">69</cx:pt>
          <cx:pt idx="17106">69</cx:pt>
          <cx:pt idx="17107">19</cx:pt>
          <cx:pt idx="17108">50</cx:pt>
          <cx:pt idx="17109">23</cx:pt>
          <cx:pt idx="17110">30</cx:pt>
          <cx:pt idx="17111">58</cx:pt>
          <cx:pt idx="17112">89</cx:pt>
          <cx:pt idx="17113">22</cx:pt>
          <cx:pt idx="17114">45</cx:pt>
          <cx:pt idx="17115">38</cx:pt>
          <cx:pt idx="17116">53</cx:pt>
          <cx:pt idx="17117">58</cx:pt>
          <cx:pt idx="17118">66</cx:pt>
          <cx:pt idx="17119">77</cx:pt>
          <cx:pt idx="17120">38</cx:pt>
          <cx:pt idx="17121">64</cx:pt>
          <cx:pt idx="17122">33</cx:pt>
          <cx:pt idx="17123">60</cx:pt>
          <cx:pt idx="17124">22</cx:pt>
          <cx:pt idx="17125">28</cx:pt>
          <cx:pt idx="17126">44</cx:pt>
          <cx:pt idx="17127">78</cx:pt>
          <cx:pt idx="17128">26</cx:pt>
          <cx:pt idx="17129">54</cx:pt>
          <cx:pt idx="17130">80</cx:pt>
          <cx:pt idx="17131">22</cx:pt>
          <cx:pt idx="17132">56</cx:pt>
          <cx:pt idx="17133">79</cx:pt>
          <cx:pt idx="17134">67</cx:pt>
          <cx:pt idx="17135">53</cx:pt>
          <cx:pt idx="17136">47</cx:pt>
          <cx:pt idx="17137">18</cx:pt>
          <cx:pt idx="17138">72</cx:pt>
          <cx:pt idx="17139">76</cx:pt>
          <cx:pt idx="17140">72</cx:pt>
          <cx:pt idx="17141">61</cx:pt>
          <cx:pt idx="17142">36</cx:pt>
          <cx:pt idx="17143">44</cx:pt>
          <cx:pt idx="17144">44</cx:pt>
          <cx:pt idx="17145">69</cx:pt>
          <cx:pt idx="17146">63</cx:pt>
          <cx:pt idx="17147">36</cx:pt>
          <cx:pt idx="17148">30</cx:pt>
          <cx:pt idx="17149">17</cx:pt>
          <cx:pt idx="17150">72</cx:pt>
          <cx:pt idx="17151">62</cx:pt>
          <cx:pt idx="17152">63</cx:pt>
          <cx:pt idx="17153">66</cx:pt>
          <cx:pt idx="17154">65</cx:pt>
          <cx:pt idx="17155">36</cx:pt>
          <cx:pt idx="17156">76</cx:pt>
          <cx:pt idx="17157">38</cx:pt>
          <cx:pt idx="17158">57</cx:pt>
          <cx:pt idx="17159">17</cx:pt>
          <cx:pt idx="17160">48</cx:pt>
          <cx:pt idx="17161">50</cx:pt>
          <cx:pt idx="17162">43</cx:pt>
          <cx:pt idx="17163">70</cx:pt>
          <cx:pt idx="17164">57</cx:pt>
          <cx:pt idx="17165">38</cx:pt>
          <cx:pt idx="17166">65</cx:pt>
          <cx:pt idx="17167">24</cx:pt>
          <cx:pt idx="17168">18</cx:pt>
          <cx:pt idx="17169">85</cx:pt>
          <cx:pt idx="17170">48</cx:pt>
          <cx:pt idx="17171">55</cx:pt>
          <cx:pt idx="17172">38</cx:pt>
          <cx:pt idx="17173">67</cx:pt>
          <cx:pt idx="17174">27</cx:pt>
          <cx:pt idx="17175">50</cx:pt>
          <cx:pt idx="17176">17</cx:pt>
          <cx:pt idx="17177">39</cx:pt>
          <cx:pt idx="17178">43</cx:pt>
          <cx:pt idx="17179">72</cx:pt>
          <cx:pt idx="17180">25</cx:pt>
          <cx:pt idx="17181">77</cx:pt>
          <cx:pt idx="17182">38</cx:pt>
          <cx:pt idx="17183">61</cx:pt>
          <cx:pt idx="17184">61</cx:pt>
          <cx:pt idx="17185">61</cx:pt>
          <cx:pt idx="17186">25</cx:pt>
          <cx:pt idx="17187">80</cx:pt>
          <cx:pt idx="17188">79</cx:pt>
          <cx:pt idx="17189">64</cx:pt>
          <cx:pt idx="17190">90</cx:pt>
          <cx:pt idx="17191">56</cx:pt>
          <cx:pt idx="17192">39</cx:pt>
          <cx:pt idx="17193">57</cx:pt>
          <cx:pt idx="17194">75</cx:pt>
          <cx:pt idx="17195">75</cx:pt>
          <cx:pt idx="17196">17</cx:pt>
          <cx:pt idx="17197">65</cx:pt>
          <cx:pt idx="17198">35</cx:pt>
          <cx:pt idx="17199">70</cx:pt>
          <cx:pt idx="17200">52</cx:pt>
          <cx:pt idx="17201">69</cx:pt>
          <cx:pt idx="17202">36</cx:pt>
          <cx:pt idx="17203">74</cx:pt>
          <cx:pt idx="17204">16</cx:pt>
          <cx:pt idx="17205">67</cx:pt>
          <cx:pt idx="17206">25</cx:pt>
          <cx:pt idx="17207">70</cx:pt>
          <cx:pt idx="17208">45</cx:pt>
          <cx:pt idx="17209">60</cx:pt>
          <cx:pt idx="17210">62</cx:pt>
          <cx:pt idx="17211">78</cx:pt>
          <cx:pt idx="17212">15</cx:pt>
          <cx:pt idx="17213">78</cx:pt>
          <cx:pt idx="17214">38</cx:pt>
          <cx:pt idx="17215">33</cx:pt>
          <cx:pt idx="17216">68</cx:pt>
          <cx:pt idx="17217">81</cx:pt>
          <cx:pt idx="17218">38</cx:pt>
          <cx:pt idx="17219">74</cx:pt>
          <cx:pt idx="17220">45</cx:pt>
          <cx:pt idx="17221">76</cx:pt>
          <cx:pt idx="17222">24</cx:pt>
          <cx:pt idx="17223">21</cx:pt>
          <cx:pt idx="17224">65</cx:pt>
          <cx:pt idx="17225">52</cx:pt>
          <cx:pt idx="17226">46</cx:pt>
          <cx:pt idx="17227">89</cx:pt>
          <cx:pt idx="17228">59</cx:pt>
          <cx:pt idx="17229">61</cx:pt>
          <cx:pt idx="17230">46</cx:pt>
          <cx:pt idx="17231">45</cx:pt>
          <cx:pt idx="17232">40</cx:pt>
          <cx:pt idx="17233">28</cx:pt>
          <cx:pt idx="17234">62</cx:pt>
          <cx:pt idx="17235">43</cx:pt>
          <cx:pt idx="17236">72</cx:pt>
          <cx:pt idx="17237">64</cx:pt>
          <cx:pt idx="17238">75</cx:pt>
          <cx:pt idx="17239">54</cx:pt>
          <cx:pt idx="17240">21</cx:pt>
          <cx:pt idx="17241">51</cx:pt>
          <cx:pt idx="17242">27</cx:pt>
          <cx:pt idx="17243">56</cx:pt>
          <cx:pt idx="17244">39</cx:pt>
          <cx:pt idx="17245">72</cx:pt>
          <cx:pt idx="17246">48</cx:pt>
          <cx:pt idx="17247">90</cx:pt>
          <cx:pt idx="17248">66</cx:pt>
          <cx:pt idx="17249">87</cx:pt>
          <cx:pt idx="17250">54</cx:pt>
          <cx:pt idx="17251">58</cx:pt>
          <cx:pt idx="17252">76</cx:pt>
          <cx:pt idx="17253">61</cx:pt>
          <cx:pt idx="17254">66</cx:pt>
          <cx:pt idx="17255">50</cx:pt>
          <cx:pt idx="17256">54</cx:pt>
          <cx:pt idx="17257">80</cx:pt>
          <cx:pt idx="17258">58</cx:pt>
          <cx:pt idx="17259">58</cx:pt>
          <cx:pt idx="17260">38</cx:pt>
          <cx:pt idx="17261">37</cx:pt>
          <cx:pt idx="17262">29</cx:pt>
          <cx:pt idx="17263">21</cx:pt>
          <cx:pt idx="17264">82</cx:pt>
          <cx:pt idx="17265">39</cx:pt>
          <cx:pt idx="17266">52</cx:pt>
          <cx:pt idx="17267">60</cx:pt>
          <cx:pt idx="17268">18</cx:pt>
          <cx:pt idx="17269">54</cx:pt>
          <cx:pt idx="17270">44</cx:pt>
          <cx:pt idx="17271">43</cx:pt>
          <cx:pt idx="17272">20</cx:pt>
          <cx:pt idx="17273">62</cx:pt>
          <cx:pt idx="17274">60</cx:pt>
          <cx:pt idx="17275">60</cx:pt>
          <cx:pt idx="17276">86</cx:pt>
          <cx:pt idx="17277">42</cx:pt>
          <cx:pt idx="17278">73</cx:pt>
          <cx:pt idx="17279">59</cx:pt>
          <cx:pt idx="17280">34</cx:pt>
          <cx:pt idx="17281">72</cx:pt>
          <cx:pt idx="17282">61</cx:pt>
          <cx:pt idx="17283">23</cx:pt>
          <cx:pt idx="17284">63</cx:pt>
          <cx:pt idx="17285">31</cx:pt>
          <cx:pt idx="17286">47</cx:pt>
          <cx:pt idx="17287">52</cx:pt>
          <cx:pt idx="17288">87</cx:pt>
          <cx:pt idx="17289">59</cx:pt>
          <cx:pt idx="17290">32</cx:pt>
          <cx:pt idx="17291">25</cx:pt>
          <cx:pt idx="17292">73</cx:pt>
          <cx:pt idx="17293">28</cx:pt>
          <cx:pt idx="17294">30</cx:pt>
          <cx:pt idx="17295">64</cx:pt>
          <cx:pt idx="17296">48</cx:pt>
          <cx:pt idx="17297">53</cx:pt>
          <cx:pt idx="17298">51</cx:pt>
          <cx:pt idx="17299">80</cx:pt>
          <cx:pt idx="17300">44</cx:pt>
          <cx:pt idx="17301">42</cx:pt>
          <cx:pt idx="17302">29</cx:pt>
          <cx:pt idx="17303">88</cx:pt>
          <cx:pt idx="17304">59</cx:pt>
          <cx:pt idx="17305">29</cx:pt>
          <cx:pt idx="17306">62</cx:pt>
          <cx:pt idx="17307">24</cx:pt>
          <cx:pt idx="17308">79</cx:pt>
          <cx:pt idx="17309">72</cx:pt>
          <cx:pt idx="17310">78</cx:pt>
          <cx:pt idx="17311">70</cx:pt>
          <cx:pt idx="17312">59</cx:pt>
          <cx:pt idx="17313">66</cx:pt>
          <cx:pt idx="17314">26</cx:pt>
          <cx:pt idx="17315">20</cx:pt>
          <cx:pt idx="17316">75</cx:pt>
          <cx:pt idx="17317">35</cx:pt>
          <cx:pt idx="17318">65</cx:pt>
          <cx:pt idx="17319">30</cx:pt>
          <cx:pt idx="17320">58</cx:pt>
          <cx:pt idx="17321">77</cx:pt>
          <cx:pt idx="17322">38</cx:pt>
          <cx:pt idx="17323">22</cx:pt>
          <cx:pt idx="17324">26</cx:pt>
          <cx:pt idx="17325">62</cx:pt>
          <cx:pt idx="17326">28</cx:pt>
          <cx:pt idx="17327">62</cx:pt>
          <cx:pt idx="17328">75</cx:pt>
          <cx:pt idx="17329">56</cx:pt>
          <cx:pt idx="17330">54</cx:pt>
          <cx:pt idx="17331">55</cx:pt>
          <cx:pt idx="17332">41</cx:pt>
          <cx:pt idx="17333">24</cx:pt>
          <cx:pt idx="17334">81</cx:pt>
          <cx:pt idx="17335">40</cx:pt>
          <cx:pt idx="17336">85</cx:pt>
          <cx:pt idx="17337">77</cx:pt>
          <cx:pt idx="17338">33</cx:pt>
          <cx:pt idx="17339">52</cx:pt>
          <cx:pt idx="17340">75</cx:pt>
          <cx:pt idx="17341">45</cx:pt>
          <cx:pt idx="17342">81</cx:pt>
          <cx:pt idx="17343">35</cx:pt>
          <cx:pt idx="17344">56</cx:pt>
          <cx:pt idx="17345">52</cx:pt>
          <cx:pt idx="17346">85</cx:pt>
          <cx:pt idx="17347">68</cx:pt>
          <cx:pt idx="17348">87</cx:pt>
          <cx:pt idx="17349">75</cx:pt>
          <cx:pt idx="17350">76</cx:pt>
          <cx:pt idx="17351">63</cx:pt>
          <cx:pt idx="17352">61</cx:pt>
          <cx:pt idx="17353">37</cx:pt>
          <cx:pt idx="17354">70</cx:pt>
          <cx:pt idx="17355">64</cx:pt>
          <cx:pt idx="17356">71</cx:pt>
          <cx:pt idx="17357">40</cx:pt>
          <cx:pt idx="17358">64</cx:pt>
          <cx:pt idx="17359">59</cx:pt>
          <cx:pt idx="17360">87</cx:pt>
          <cx:pt idx="17361">59</cx:pt>
          <cx:pt idx="17362">76</cx:pt>
          <cx:pt idx="17363">32</cx:pt>
          <cx:pt idx="17364">53</cx:pt>
          <cx:pt idx="17365">68</cx:pt>
          <cx:pt idx="17366">67</cx:pt>
          <cx:pt idx="17367">50</cx:pt>
          <cx:pt idx="17368">44</cx:pt>
          <cx:pt idx="17369">75</cx:pt>
          <cx:pt idx="17370">91</cx:pt>
          <cx:pt idx="17371">22</cx:pt>
          <cx:pt idx="17372">56</cx:pt>
          <cx:pt idx="17373">71</cx:pt>
          <cx:pt idx="17374">34</cx:pt>
          <cx:pt idx="17375">55</cx:pt>
          <cx:pt idx="17376">19</cx:pt>
          <cx:pt idx="17377">77</cx:pt>
          <cx:pt idx="17378">22</cx:pt>
          <cx:pt idx="17379">33</cx:pt>
          <cx:pt idx="17380">29</cx:pt>
          <cx:pt idx="17381">60</cx:pt>
          <cx:pt idx="17382">76</cx:pt>
          <cx:pt idx="17383">82</cx:pt>
          <cx:pt idx="17384">83</cx:pt>
          <cx:pt idx="17385">52</cx:pt>
          <cx:pt idx="17386">36</cx:pt>
          <cx:pt idx="17387">24</cx:pt>
          <cx:pt idx="17388">18</cx:pt>
          <cx:pt idx="17389">64</cx:pt>
          <cx:pt idx="17390">77</cx:pt>
          <cx:pt idx="17391">81</cx:pt>
          <cx:pt idx="17392">55</cx:pt>
          <cx:pt idx="17393">37</cx:pt>
          <cx:pt idx="17394">65</cx:pt>
          <cx:pt idx="17395">68</cx:pt>
          <cx:pt idx="17396">15</cx:pt>
          <cx:pt idx="17397">65</cx:pt>
          <cx:pt idx="17398">65</cx:pt>
          <cx:pt idx="17399">87</cx:pt>
          <cx:pt idx="17400">35</cx:pt>
          <cx:pt idx="17401">65</cx:pt>
          <cx:pt idx="17402">62</cx:pt>
          <cx:pt idx="17403">57</cx:pt>
          <cx:pt idx="17404">58</cx:pt>
          <cx:pt idx="17405">74</cx:pt>
          <cx:pt idx="17406">38</cx:pt>
          <cx:pt idx="17407">57</cx:pt>
          <cx:pt idx="17408">49</cx:pt>
          <cx:pt idx="17409">54</cx:pt>
          <cx:pt idx="17410">31</cx:pt>
          <cx:pt idx="17411">16</cx:pt>
          <cx:pt idx="17412">39</cx:pt>
          <cx:pt idx="17413">69</cx:pt>
          <cx:pt idx="17414">63</cx:pt>
          <cx:pt idx="17415">92</cx:pt>
          <cx:pt idx="17416">56</cx:pt>
          <cx:pt idx="17417">70</cx:pt>
          <cx:pt idx="17418">88</cx:pt>
          <cx:pt idx="17419">75</cx:pt>
          <cx:pt idx="17420">61</cx:pt>
          <cx:pt idx="17421">54</cx:pt>
          <cx:pt idx="17422">79</cx:pt>
          <cx:pt idx="17423">70</cx:pt>
          <cx:pt idx="17424">80</cx:pt>
          <cx:pt idx="17425">51</cx:pt>
          <cx:pt idx="17426">94</cx:pt>
          <cx:pt idx="17427">55</cx:pt>
          <cx:pt idx="17428">68</cx:pt>
          <cx:pt idx="17429">59</cx:pt>
          <cx:pt idx="17430">43</cx:pt>
          <cx:pt idx="17431">61</cx:pt>
          <cx:pt idx="17432">75</cx:pt>
          <cx:pt idx="17433">51</cx:pt>
          <cx:pt idx="17434">86</cx:pt>
          <cx:pt idx="17435">54</cx:pt>
          <cx:pt idx="17436">69</cx:pt>
          <cx:pt idx="17437">66</cx:pt>
          <cx:pt idx="17438">35</cx:pt>
          <cx:pt idx="17439">76</cx:pt>
          <cx:pt idx="17440">21</cx:pt>
          <cx:pt idx="17441">39</cx:pt>
          <cx:pt idx="17442">83</cx:pt>
          <cx:pt idx="17443">50</cx:pt>
          <cx:pt idx="17444">69</cx:pt>
          <cx:pt idx="17445">56</cx:pt>
          <cx:pt idx="17446">58</cx:pt>
          <cx:pt idx="17447">72</cx:pt>
          <cx:pt idx="17448">34</cx:pt>
          <cx:pt idx="17449">80</cx:pt>
          <cx:pt idx="17450">64</cx:pt>
          <cx:pt idx="17451">55</cx:pt>
          <cx:pt idx="17452">43</cx:pt>
          <cx:pt idx="17453">60</cx:pt>
          <cx:pt idx="17454">44</cx:pt>
          <cx:pt idx="17455">30</cx:pt>
          <cx:pt idx="17456">65</cx:pt>
          <cx:pt idx="17457">52</cx:pt>
          <cx:pt idx="17458">23</cx:pt>
          <cx:pt idx="17459">35</cx:pt>
          <cx:pt idx="17460">65</cx:pt>
          <cx:pt idx="17461">38</cx:pt>
          <cx:pt idx="17462">62</cx:pt>
          <cx:pt idx="17463">16</cx:pt>
          <cx:pt idx="17464">28</cx:pt>
          <cx:pt idx="17465">76</cx:pt>
          <cx:pt idx="17466">63</cx:pt>
          <cx:pt idx="17467">62</cx:pt>
          <cx:pt idx="17468">73</cx:pt>
          <cx:pt idx="17469">76</cx:pt>
          <cx:pt idx="17470">62</cx:pt>
          <cx:pt idx="17471">68</cx:pt>
          <cx:pt idx="17472">74</cx:pt>
          <cx:pt idx="17473">64</cx:pt>
          <cx:pt idx="17474">58</cx:pt>
          <cx:pt idx="17475">79</cx:pt>
          <cx:pt idx="17476">59</cx:pt>
          <cx:pt idx="17477">65</cx:pt>
          <cx:pt idx="17478">64</cx:pt>
          <cx:pt idx="17479">62</cx:pt>
          <cx:pt idx="17480">47</cx:pt>
          <cx:pt idx="17481">75</cx:pt>
          <cx:pt idx="17482">90</cx:pt>
          <cx:pt idx="17483">40</cx:pt>
          <cx:pt idx="17484">76</cx:pt>
          <cx:pt idx="17485">69</cx:pt>
          <cx:pt idx="17486">82</cx:pt>
          <cx:pt idx="17487">80</cx:pt>
          <cx:pt idx="17488">25</cx:pt>
          <cx:pt idx="17489">52</cx:pt>
          <cx:pt idx="17490">43</cx:pt>
          <cx:pt idx="17491">68</cx:pt>
          <cx:pt idx="17492">71</cx:pt>
          <cx:pt idx="17493">45</cx:pt>
          <cx:pt idx="17494">74</cx:pt>
          <cx:pt idx="17495">32</cx:pt>
          <cx:pt idx="17496">32</cx:pt>
          <cx:pt idx="17497">40</cx:pt>
          <cx:pt idx="17498">79</cx:pt>
          <cx:pt idx="17499">82</cx:pt>
          <cx:pt idx="17500">32</cx:pt>
          <cx:pt idx="17501">38</cx:pt>
          <cx:pt idx="17502">86</cx:pt>
          <cx:pt idx="17503">46</cx:pt>
          <cx:pt idx="17504">49</cx:pt>
          <cx:pt idx="17505">66</cx:pt>
          <cx:pt idx="17506">93</cx:pt>
          <cx:pt idx="17507">20</cx:pt>
          <cx:pt idx="17508">16</cx:pt>
          <cx:pt idx="17509">23</cx:pt>
          <cx:pt idx="17510">59</cx:pt>
          <cx:pt idx="17511">24</cx:pt>
          <cx:pt idx="17512">80</cx:pt>
          <cx:pt idx="17513">64</cx:pt>
          <cx:pt idx="17514">22</cx:pt>
          <cx:pt idx="17515">41</cx:pt>
          <cx:pt idx="17516">53</cx:pt>
          <cx:pt idx="17517">39</cx:pt>
          <cx:pt idx="17518">46</cx:pt>
          <cx:pt idx="17519">29</cx:pt>
          <cx:pt idx="17520">36</cx:pt>
          <cx:pt idx="17521">59</cx:pt>
          <cx:pt idx="17522">67</cx:pt>
          <cx:pt idx="17523">74</cx:pt>
          <cx:pt idx="17524">34</cx:pt>
          <cx:pt idx="17525">33</cx:pt>
          <cx:pt idx="17526">38</cx:pt>
          <cx:pt idx="17527">80</cx:pt>
          <cx:pt idx="17528">83</cx:pt>
          <cx:pt idx="17529">61</cx:pt>
          <cx:pt idx="17530">66</cx:pt>
          <cx:pt idx="17531">58</cx:pt>
          <cx:pt idx="17532">43</cx:pt>
          <cx:pt idx="17533">73</cx:pt>
          <cx:pt idx="17534">38</cx:pt>
          <cx:pt idx="17535">49</cx:pt>
          <cx:pt idx="17536">49</cx:pt>
          <cx:pt idx="17537">24</cx:pt>
          <cx:pt idx="17538">48</cx:pt>
          <cx:pt idx="17539">51</cx:pt>
          <cx:pt idx="17540">56</cx:pt>
          <cx:pt idx="17541">27</cx:pt>
          <cx:pt idx="17542">33</cx:pt>
          <cx:pt idx="17543">57</cx:pt>
          <cx:pt idx="17544">21</cx:pt>
          <cx:pt idx="17545">63</cx:pt>
          <cx:pt idx="17546">72</cx:pt>
          <cx:pt idx="17547">21</cx:pt>
          <cx:pt idx="17548">18</cx:pt>
          <cx:pt idx="17549">42</cx:pt>
          <cx:pt idx="17550">70</cx:pt>
          <cx:pt idx="17551">58</cx:pt>
          <cx:pt idx="17552">22</cx:pt>
          <cx:pt idx="17553">40</cx:pt>
          <cx:pt idx="17554">24</cx:pt>
          <cx:pt idx="17555">56</cx:pt>
          <cx:pt idx="17556">30</cx:pt>
          <cx:pt idx="17557">18</cx:pt>
          <cx:pt idx="17558">72</cx:pt>
          <cx:pt idx="17559">83</cx:pt>
          <cx:pt idx="17560">40</cx:pt>
          <cx:pt idx="17561">62</cx:pt>
          <cx:pt idx="17562">85</cx:pt>
          <cx:pt idx="17563">33</cx:pt>
          <cx:pt idx="17564">58</cx:pt>
          <cx:pt idx="17565">38</cx:pt>
          <cx:pt idx="17566">31</cx:pt>
          <cx:pt idx="17567">80</cx:pt>
          <cx:pt idx="17568">99</cx:pt>
          <cx:pt idx="17569">45</cx:pt>
          <cx:pt idx="17570">22</cx:pt>
          <cx:pt idx="17571">22</cx:pt>
          <cx:pt idx="17572">60</cx:pt>
          <cx:pt idx="17573">26</cx:pt>
          <cx:pt idx="17574">29</cx:pt>
          <cx:pt idx="17575">23</cx:pt>
          <cx:pt idx="17576">51</cx:pt>
          <cx:pt idx="17577">40</cx:pt>
          <cx:pt idx="17578">59</cx:pt>
          <cx:pt idx="17579">56</cx:pt>
          <cx:pt idx="17580">43</cx:pt>
          <cx:pt idx="17581">72</cx:pt>
          <cx:pt idx="17582">40</cx:pt>
          <cx:pt idx="17583">39</cx:pt>
          <cx:pt idx="17584">53</cx:pt>
          <cx:pt idx="17585">36</cx:pt>
          <cx:pt idx="17586">80</cx:pt>
          <cx:pt idx="17587">83</cx:pt>
          <cx:pt idx="17588">20</cx:pt>
          <cx:pt idx="17589">42</cx:pt>
          <cx:pt idx="17590">80</cx:pt>
          <cx:pt idx="17591">59</cx:pt>
          <cx:pt idx="17592">56</cx:pt>
          <cx:pt idx="17593">60</cx:pt>
          <cx:pt idx="17594">39</cx:pt>
          <cx:pt idx="17595">56</cx:pt>
          <cx:pt idx="17596">46</cx:pt>
          <cx:pt idx="17597">45</cx:pt>
          <cx:pt idx="17598">26</cx:pt>
          <cx:pt idx="17599">42</cx:pt>
          <cx:pt idx="17600">69</cx:pt>
          <cx:pt idx="17601">53</cx:pt>
          <cx:pt idx="17602">54</cx:pt>
          <cx:pt idx="17603">51</cx:pt>
          <cx:pt idx="17604">39</cx:pt>
          <cx:pt idx="17605">26</cx:pt>
          <cx:pt idx="17606">62</cx:pt>
          <cx:pt idx="17607">31</cx:pt>
          <cx:pt idx="17608">45</cx:pt>
          <cx:pt idx="17609">39</cx:pt>
          <cx:pt idx="17610">57</cx:pt>
          <cx:pt idx="17611">28</cx:pt>
          <cx:pt idx="17612">35</cx:pt>
          <cx:pt idx="17613">42</cx:pt>
          <cx:pt idx="17614">67</cx:pt>
          <cx:pt idx="17615">21</cx:pt>
          <cx:pt idx="17616">16</cx:pt>
          <cx:pt idx="17617">72</cx:pt>
          <cx:pt idx="17618">41</cx:pt>
          <cx:pt idx="17619">72</cx:pt>
          <cx:pt idx="17620">36</cx:pt>
          <cx:pt idx="17621">57</cx:pt>
          <cx:pt idx="17622">45</cx:pt>
          <cx:pt idx="17623">47</cx:pt>
          <cx:pt idx="17624">47</cx:pt>
          <cx:pt idx="17625">67</cx:pt>
          <cx:pt idx="17626">58</cx:pt>
          <cx:pt idx="17627">40</cx:pt>
          <cx:pt idx="17628">42</cx:pt>
          <cx:pt idx="17629">58</cx:pt>
          <cx:pt idx="17630">78</cx:pt>
          <cx:pt idx="17631">38</cx:pt>
          <cx:pt idx="17632">29</cx:pt>
          <cx:pt idx="17633">56</cx:pt>
          <cx:pt idx="17634">49</cx:pt>
          <cx:pt idx="17635">46</cx:pt>
          <cx:pt idx="17636">39</cx:pt>
          <cx:pt idx="17637">57</cx:pt>
          <cx:pt idx="17638">67</cx:pt>
          <cx:pt idx="17639">70</cx:pt>
          <cx:pt idx="17640">70</cx:pt>
          <cx:pt idx="17641">24</cx:pt>
          <cx:pt idx="17642">60</cx:pt>
          <cx:pt idx="17643">38</cx:pt>
          <cx:pt idx="17644">71</cx:pt>
          <cx:pt idx="17645">40</cx:pt>
          <cx:pt idx="17646">48</cx:pt>
          <cx:pt idx="17647">63</cx:pt>
          <cx:pt idx="17648">65</cx:pt>
          <cx:pt idx="17649">52</cx:pt>
          <cx:pt idx="17650">43</cx:pt>
          <cx:pt idx="17651">46</cx:pt>
          <cx:pt idx="17652">68</cx:pt>
          <cx:pt idx="17653">35</cx:pt>
          <cx:pt idx="17654">32</cx:pt>
          <cx:pt idx="17655">70</cx:pt>
          <cx:pt idx="17656">56</cx:pt>
          <cx:pt idx="17657">39</cx:pt>
          <cx:pt idx="17658">28</cx:pt>
          <cx:pt idx="17659">51</cx:pt>
          <cx:pt idx="17660">68</cx:pt>
          <cx:pt idx="17661">64</cx:pt>
          <cx:pt idx="17662">48</cx:pt>
          <cx:pt idx="17663">60</cx:pt>
          <cx:pt idx="17664">32</cx:pt>
          <cx:pt idx="17665">47</cx:pt>
          <cx:pt idx="17666">26</cx:pt>
          <cx:pt idx="17667">70</cx:pt>
          <cx:pt idx="17668">45</cx:pt>
          <cx:pt idx="17669">27</cx:pt>
          <cx:pt idx="17670">51</cx:pt>
          <cx:pt idx="17671">47</cx:pt>
          <cx:pt idx="17672">60</cx:pt>
          <cx:pt idx="17673">17</cx:pt>
          <cx:pt idx="17674">29</cx:pt>
          <cx:pt idx="17675">43</cx:pt>
          <cx:pt idx="17676">32</cx:pt>
          <cx:pt idx="17677">69</cx:pt>
          <cx:pt idx="17678">42</cx:pt>
          <cx:pt idx="17679">42</cx:pt>
          <cx:pt idx="17680">19</cx:pt>
          <cx:pt idx="17681">28</cx:pt>
          <cx:pt idx="17682">52</cx:pt>
          <cx:pt idx="17683">77</cx:pt>
          <cx:pt idx="17684">47</cx:pt>
          <cx:pt idx="17685">43</cx:pt>
          <cx:pt idx="17686">64</cx:pt>
          <cx:pt idx="17687">21</cx:pt>
          <cx:pt idx="17688">70</cx:pt>
          <cx:pt idx="17689">29</cx:pt>
          <cx:pt idx="17690">38</cx:pt>
          <cx:pt idx="17691">40</cx:pt>
          <cx:pt idx="17692">34</cx:pt>
          <cx:pt idx="17693">35</cx:pt>
          <cx:pt idx="17694">71</cx:pt>
          <cx:pt idx="17695">70</cx:pt>
          <cx:pt idx="17696">71</cx:pt>
          <cx:pt idx="17697">33</cx:pt>
          <cx:pt idx="17698">62</cx:pt>
          <cx:pt idx="17699">36</cx:pt>
          <cx:pt idx="17700">53</cx:pt>
          <cx:pt idx="17701">68</cx:pt>
          <cx:pt idx="17702">77</cx:pt>
          <cx:pt idx="17703">62</cx:pt>
          <cx:pt idx="17704">47</cx:pt>
          <cx:pt idx="17705">23</cx:pt>
          <cx:pt idx="17706">43</cx:pt>
          <cx:pt idx="17707">34</cx:pt>
          <cx:pt idx="17708">53</cx:pt>
          <cx:pt idx="17709">48</cx:pt>
          <cx:pt idx="17710">51</cx:pt>
          <cx:pt idx="17711">45</cx:pt>
          <cx:pt idx="17712">79</cx:pt>
          <cx:pt idx="17713">38</cx:pt>
          <cx:pt idx="17714">25</cx:pt>
          <cx:pt idx="17715">44</cx:pt>
          <cx:pt idx="17716">53</cx:pt>
          <cx:pt idx="17717">38</cx:pt>
          <cx:pt idx="17718">49</cx:pt>
          <cx:pt idx="17719">18</cx:pt>
          <cx:pt idx="17720">64</cx:pt>
          <cx:pt idx="17721">74</cx:pt>
          <cx:pt idx="17722">47</cx:pt>
          <cx:pt idx="17723">61</cx:pt>
          <cx:pt idx="17724">63</cx:pt>
          <cx:pt idx="17725">17</cx:pt>
          <cx:pt idx="17726">67</cx:pt>
          <cx:pt idx="17727">19</cx:pt>
          <cx:pt idx="17728">22</cx:pt>
          <cx:pt idx="17729">46</cx:pt>
          <cx:pt idx="17730">27</cx:pt>
          <cx:pt idx="17731">61</cx:pt>
          <cx:pt idx="17732">48</cx:pt>
          <cx:pt idx="17733">44</cx:pt>
          <cx:pt idx="17734">40</cx:pt>
          <cx:pt idx="17735">68</cx:pt>
          <cx:pt idx="17736">73</cx:pt>
          <cx:pt idx="17737">53</cx:pt>
          <cx:pt idx="17738">67</cx:pt>
          <cx:pt idx="17739">58</cx:pt>
          <cx:pt idx="17740">31</cx:pt>
          <cx:pt idx="17741">64</cx:pt>
          <cx:pt idx="17742">40</cx:pt>
          <cx:pt idx="17743">31</cx:pt>
          <cx:pt idx="17744">34</cx:pt>
          <cx:pt idx="17745">44</cx:pt>
          <cx:pt idx="17746">51</cx:pt>
          <cx:pt idx="17747">61</cx:pt>
          <cx:pt idx="17748">56</cx:pt>
          <cx:pt idx="17749">36</cx:pt>
          <cx:pt idx="17750">29</cx:pt>
          <cx:pt idx="17751">33</cx:pt>
          <cx:pt idx="17752">61</cx:pt>
          <cx:pt idx="17753">39</cx:pt>
          <cx:pt idx="17754">65</cx:pt>
          <cx:pt idx="17755">71</cx:pt>
          <cx:pt idx="17756">40</cx:pt>
          <cx:pt idx="17757">69</cx:pt>
          <cx:pt idx="17758">64</cx:pt>
          <cx:pt idx="17759">27</cx:pt>
          <cx:pt idx="17760">53</cx:pt>
          <cx:pt idx="17761">16</cx:pt>
          <cx:pt idx="17762">35</cx:pt>
          <cx:pt idx="17763">64</cx:pt>
          <cx:pt idx="17764">24</cx:pt>
          <cx:pt idx="17765">51</cx:pt>
          <cx:pt idx="17766">40</cx:pt>
          <cx:pt idx="17767">25</cx:pt>
          <cx:pt idx="17768">51</cx:pt>
          <cx:pt idx="17769">51</cx:pt>
          <cx:pt idx="17770">19</cx:pt>
          <cx:pt idx="17771">85</cx:pt>
          <cx:pt idx="17772">39</cx:pt>
          <cx:pt idx="17773">31</cx:pt>
          <cx:pt idx="17774">46</cx:pt>
          <cx:pt idx="17775">85</cx:pt>
          <cx:pt idx="17776">27</cx:pt>
          <cx:pt idx="17777">20</cx:pt>
          <cx:pt idx="17778">52</cx:pt>
          <cx:pt idx="17779">63</cx:pt>
          <cx:pt idx="17780">48</cx:pt>
          <cx:pt idx="17781">56</cx:pt>
          <cx:pt idx="17782">48</cx:pt>
          <cx:pt idx="17783">66</cx:pt>
          <cx:pt idx="17784">61</cx:pt>
          <cx:pt idx="17785">55</cx:pt>
          <cx:pt idx="17786">51</cx:pt>
          <cx:pt idx="17787">49</cx:pt>
          <cx:pt idx="17788">41</cx:pt>
          <cx:pt idx="17789">53</cx:pt>
          <cx:pt idx="17790">65</cx:pt>
          <cx:pt idx="17791">51</cx:pt>
          <cx:pt idx="17792">47</cx:pt>
          <cx:pt idx="17793">47</cx:pt>
          <cx:pt idx="17794">63</cx:pt>
          <cx:pt idx="17795">46</cx:pt>
          <cx:pt idx="17796">51</cx:pt>
          <cx:pt idx="17797">31</cx:pt>
          <cx:pt idx="17798">44</cx:pt>
          <cx:pt idx="17799">27</cx:pt>
          <cx:pt idx="17800">59</cx:pt>
          <cx:pt idx="17801">35</cx:pt>
          <cx:pt idx="17802">53</cx:pt>
          <cx:pt idx="17803">70</cx:pt>
          <cx:pt idx="17804">53</cx:pt>
          <cx:pt idx="17805">43</cx:pt>
          <cx:pt idx="17806">70</cx:pt>
          <cx:pt idx="17807">71</cx:pt>
          <cx:pt idx="17808">64</cx:pt>
          <cx:pt idx="17809">30</cx:pt>
          <cx:pt idx="17810">28</cx:pt>
          <cx:pt idx="17811">15</cx:pt>
          <cx:pt idx="17812">40</cx:pt>
          <cx:pt idx="17813">39</cx:pt>
          <cx:pt idx="17814">32</cx:pt>
          <cx:pt idx="17815">69</cx:pt>
          <cx:pt idx="17816">37</cx:pt>
          <cx:pt idx="17817">17</cx:pt>
          <cx:pt idx="17818">38</cx:pt>
          <cx:pt idx="17819">60</cx:pt>
          <cx:pt idx="17820">36</cx:pt>
          <cx:pt idx="17821">42</cx:pt>
          <cx:pt idx="17822">33</cx:pt>
          <cx:pt idx="17823">37</cx:pt>
          <cx:pt idx="17824">63</cx:pt>
          <cx:pt idx="17825">54</cx:pt>
          <cx:pt idx="17826">64</cx:pt>
          <cx:pt idx="17827">67</cx:pt>
          <cx:pt idx="17828">44</cx:pt>
          <cx:pt idx="17829">51</cx:pt>
          <cx:pt idx="17830">28</cx:pt>
          <cx:pt idx="17831">24</cx:pt>
          <cx:pt idx="17832">34</cx:pt>
          <cx:pt idx="17833">52</cx:pt>
          <cx:pt idx="17834">63</cx:pt>
          <cx:pt idx="17835">47</cx:pt>
          <cx:pt idx="17836">67</cx:pt>
          <cx:pt idx="17837">64</cx:pt>
          <cx:pt idx="17838">57</cx:pt>
          <cx:pt idx="17839">56</cx:pt>
          <cx:pt idx="17840">42</cx:pt>
          <cx:pt idx="17841">35</cx:pt>
          <cx:pt idx="17842">43</cx:pt>
          <cx:pt idx="17843">37</cx:pt>
          <cx:pt idx="17844">20</cx:pt>
          <cx:pt idx="17845">64</cx:pt>
          <cx:pt idx="17846">33</cx:pt>
          <cx:pt idx="17847">67</cx:pt>
          <cx:pt idx="17848">60</cx:pt>
          <cx:pt idx="17849">43</cx:pt>
          <cx:pt idx="17850">84</cx:pt>
          <cx:pt idx="17851">32</cx:pt>
          <cx:pt idx="17852">60</cx:pt>
          <cx:pt idx="17853">41</cx:pt>
          <cx:pt idx="17854">77</cx:pt>
          <cx:pt idx="17855">56</cx:pt>
          <cx:pt idx="17856">59</cx:pt>
          <cx:pt idx="17857">55</cx:pt>
          <cx:pt idx="17858">32</cx:pt>
          <cx:pt idx="17859">58</cx:pt>
          <cx:pt idx="17860">65</cx:pt>
          <cx:pt idx="17861">35</cx:pt>
          <cx:pt idx="17862">50</cx:pt>
          <cx:pt idx="17863">51</cx:pt>
          <cx:pt idx="17864">46</cx:pt>
          <cx:pt idx="17865">27</cx:pt>
          <cx:pt idx="17866">46</cx:pt>
          <cx:pt idx="17867">70</cx:pt>
          <cx:pt idx="17868">43</cx:pt>
          <cx:pt idx="17869">16</cx:pt>
          <cx:pt idx="17870">39</cx:pt>
          <cx:pt idx="17871">33</cx:pt>
          <cx:pt idx="17872">16</cx:pt>
          <cx:pt idx="17873">28</cx:pt>
          <cx:pt idx="17874">36</cx:pt>
          <cx:pt idx="17875">57</cx:pt>
          <cx:pt idx="17876">79</cx:pt>
          <cx:pt idx="17877">48</cx:pt>
          <cx:pt idx="17878">35</cx:pt>
          <cx:pt idx="17879">54</cx:pt>
          <cx:pt idx="17880">43</cx:pt>
          <cx:pt idx="17881">50</cx:pt>
          <cx:pt idx="17882">37</cx:pt>
          <cx:pt idx="17883">58</cx:pt>
          <cx:pt idx="17884">31</cx:pt>
          <cx:pt idx="17885">55</cx:pt>
          <cx:pt idx="17886">41</cx:pt>
          <cx:pt idx="17887">54</cx:pt>
          <cx:pt idx="17888">27</cx:pt>
          <cx:pt idx="17889">58</cx:pt>
          <cx:pt idx="17890">16</cx:pt>
          <cx:pt idx="17891">41</cx:pt>
          <cx:pt idx="17892">54</cx:pt>
          <cx:pt idx="17893">17</cx:pt>
          <cx:pt idx="17894">67</cx:pt>
          <cx:pt idx="17895">54</cx:pt>
          <cx:pt idx="17896">16</cx:pt>
          <cx:pt idx="17897">58</cx:pt>
          <cx:pt idx="17898">55</cx:pt>
          <cx:pt idx="17899">50</cx:pt>
          <cx:pt idx="17900">38</cx:pt>
          <cx:pt idx="17901">28</cx:pt>
          <cx:pt idx="17902">62</cx:pt>
          <cx:pt idx="17903">45</cx:pt>
          <cx:pt idx="17904">55</cx:pt>
          <cx:pt idx="17905">24</cx:pt>
          <cx:pt idx="17906">32</cx:pt>
          <cx:pt idx="17907">34</cx:pt>
          <cx:pt idx="17908">54</cx:pt>
          <cx:pt idx="17909">36</cx:pt>
          <cx:pt idx="17910">40</cx:pt>
          <cx:pt idx="17911">49</cx:pt>
          <cx:pt idx="17912">61</cx:pt>
          <cx:pt idx="17913">62</cx:pt>
          <cx:pt idx="17914">28</cx:pt>
          <cx:pt idx="17915">62</cx:pt>
          <cx:pt idx="17916">29</cx:pt>
          <cx:pt idx="17917">17</cx:pt>
          <cx:pt idx="17918">55</cx:pt>
          <cx:pt idx="17919">29</cx:pt>
          <cx:pt idx="17920">26</cx:pt>
          <cx:pt idx="17921">35</cx:pt>
          <cx:pt idx="17922">62</cx:pt>
          <cx:pt idx="17923">60</cx:pt>
          <cx:pt idx="17924">54</cx:pt>
          <cx:pt idx="17925">47</cx:pt>
          <cx:pt idx="17926">69</cx:pt>
          <cx:pt idx="17927">42</cx:pt>
          <cx:pt idx="17928">65</cx:pt>
          <cx:pt idx="17929">35</cx:pt>
          <cx:pt idx="17930">44</cx:pt>
          <cx:pt idx="17931">47</cx:pt>
          <cx:pt idx="17932">40</cx:pt>
          <cx:pt idx="17933">59</cx:pt>
          <cx:pt idx="17934">61</cx:pt>
          <cx:pt idx="17935">37</cx:pt>
          <cx:pt idx="17936">56</cx:pt>
          <cx:pt idx="17937">49</cx:pt>
          <cx:pt idx="17938">39</cx:pt>
          <cx:pt idx="17939">64</cx:pt>
          <cx:pt idx="17940">55</cx:pt>
          <cx:pt idx="17941">66</cx:pt>
          <cx:pt idx="17942">52</cx:pt>
          <cx:pt idx="17943">17</cx:pt>
          <cx:pt idx="17944">52</cx:pt>
          <cx:pt idx="17945">48</cx:pt>
          <cx:pt idx="17946">36</cx:pt>
          <cx:pt idx="17947">29</cx:pt>
          <cx:pt idx="17948">79</cx:pt>
          <cx:pt idx="17949">57</cx:pt>
          <cx:pt idx="17950">33</cx:pt>
          <cx:pt idx="17951">66</cx:pt>
          <cx:pt idx="17952">40</cx:pt>
          <cx:pt idx="17953">19</cx:pt>
          <cx:pt idx="17954">42</cx:pt>
          <cx:pt idx="17955">63</cx:pt>
          <cx:pt idx="17956">18</cx:pt>
          <cx:pt idx="17957">48</cx:pt>
          <cx:pt idx="17958">44</cx:pt>
          <cx:pt idx="17959">36</cx:pt>
          <cx:pt idx="17960">17</cx:pt>
          <cx:pt idx="17961">62</cx:pt>
          <cx:pt idx="17962">19</cx:pt>
          <cx:pt idx="17963">25</cx:pt>
          <cx:pt idx="17964">39</cx:pt>
          <cx:pt idx="17965">57</cx:pt>
          <cx:pt idx="17966">43</cx:pt>
          <cx:pt idx="17967">43</cx:pt>
          <cx:pt idx="17968">49</cx:pt>
          <cx:pt idx="17969">17</cx:pt>
          <cx:pt idx="17970">36</cx:pt>
          <cx:pt idx="17971">49</cx:pt>
          <cx:pt idx="17972">72</cx:pt>
          <cx:pt idx="17973">69</cx:pt>
          <cx:pt idx="17974">41</cx:pt>
          <cx:pt idx="17975">49</cx:pt>
          <cx:pt idx="17976">27</cx:pt>
          <cx:pt idx="17977">16</cx:pt>
          <cx:pt idx="17978">49</cx:pt>
          <cx:pt idx="17979">83</cx:pt>
          <cx:pt idx="17980">47</cx:pt>
          <cx:pt idx="17981">19</cx:pt>
          <cx:pt idx="17982">44</cx:pt>
          <cx:pt idx="17983">21</cx:pt>
          <cx:pt idx="17984">48</cx:pt>
          <cx:pt idx="17985">61</cx:pt>
          <cx:pt idx="17986">30</cx:pt>
          <cx:pt idx="17987">52</cx:pt>
          <cx:pt idx="17988">38</cx:pt>
          <cx:pt idx="17989">21</cx:pt>
          <cx:pt idx="17990">57</cx:pt>
          <cx:pt idx="17991">49</cx:pt>
          <cx:pt idx="17992">26</cx:pt>
          <cx:pt idx="17993">59</cx:pt>
          <cx:pt idx="17994">29</cx:pt>
          <cx:pt idx="17995">48</cx:pt>
          <cx:pt idx="17996">39</cx:pt>
          <cx:pt idx="17997">32</cx:pt>
          <cx:pt idx="17998">37</cx:pt>
          <cx:pt idx="17999">38</cx:pt>
          <cx:pt idx="18000">64</cx:pt>
          <cx:pt idx="18001">45</cx:pt>
          <cx:pt idx="18002">70</cx:pt>
          <cx:pt idx="18003">22</cx:pt>
          <cx:pt idx="18004">45</cx:pt>
          <cx:pt idx="18005">50</cx:pt>
          <cx:pt idx="18006">60</cx:pt>
          <cx:pt idx="18007">81</cx:pt>
          <cx:pt idx="18008">20</cx:pt>
          <cx:pt idx="18009">31</cx:pt>
          <cx:pt idx="18010">62</cx:pt>
          <cx:pt idx="18011">16</cx:pt>
          <cx:pt idx="18012">38</cx:pt>
          <cx:pt idx="18013">59</cx:pt>
          <cx:pt idx="18014">17</cx:pt>
          <cx:pt idx="18015">52</cx:pt>
          <cx:pt idx="18016">41</cx:pt>
          <cx:pt idx="18017">60</cx:pt>
          <cx:pt idx="18018">57</cx:pt>
          <cx:pt idx="18019">50</cx:pt>
          <cx:pt idx="18020">25</cx:pt>
          <cx:pt idx="18021">64</cx:pt>
          <cx:pt idx="18022">29</cx:pt>
          <cx:pt idx="18023">67</cx:pt>
          <cx:pt idx="18024">19</cx:pt>
          <cx:pt idx="18025">34</cx:pt>
          <cx:pt idx="18026">17</cx:pt>
          <cx:pt idx="18027">38</cx:pt>
          <cx:pt idx="18028">67</cx:pt>
          <cx:pt idx="18029">49</cx:pt>
          <cx:pt idx="18030">53</cx:pt>
          <cx:pt idx="18031">53</cx:pt>
          <cx:pt idx="18032">27</cx:pt>
          <cx:pt idx="18033">33</cx:pt>
          <cx:pt idx="18034">30</cx:pt>
          <cx:pt idx="18035">21</cx:pt>
          <cx:pt idx="18036">63</cx:pt>
          <cx:pt idx="18037">29</cx:pt>
          <cx:pt idx="18038">38</cx:pt>
          <cx:pt idx="18039">22</cx:pt>
          <cx:pt idx="18040">24</cx:pt>
          <cx:pt idx="18041">29</cx:pt>
          <cx:pt idx="18042">27</cx:pt>
          <cx:pt idx="18043">37</cx:pt>
          <cx:pt idx="18044">47</cx:pt>
          <cx:pt idx="18045">30</cx:pt>
          <cx:pt idx="18046">23</cx:pt>
          <cx:pt idx="18047">61</cx:pt>
          <cx:pt idx="18048">52</cx:pt>
          <cx:pt idx="18049">34</cx:pt>
          <cx:pt idx="18050">74</cx:pt>
          <cx:pt idx="18051">43</cx:pt>
          <cx:pt idx="18052">40</cx:pt>
          <cx:pt idx="18053">47</cx:pt>
          <cx:pt idx="18054">37</cx:pt>
          <cx:pt idx="18055">36</cx:pt>
          <cx:pt idx="18056">39</cx:pt>
          <cx:pt idx="18057">19</cx:pt>
          <cx:pt idx="18058">68</cx:pt>
          <cx:pt idx="18059">62</cx:pt>
          <cx:pt idx="18060">44</cx:pt>
          <cx:pt idx="18061">85</cx:pt>
          <cx:pt idx="18062">22</cx:pt>
          <cx:pt idx="18063">67</cx:pt>
          <cx:pt idx="18064">38</cx:pt>
          <cx:pt idx="18065">59</cx:pt>
          <cx:pt idx="18066">52</cx:pt>
          <cx:pt idx="18067">63</cx:pt>
          <cx:pt idx="18068">62</cx:pt>
          <cx:pt idx="18069">63</cx:pt>
          <cx:pt idx="18070">31</cx:pt>
          <cx:pt idx="18071">63</cx:pt>
          <cx:pt idx="18072">66</cx:pt>
          <cx:pt idx="18073">81</cx:pt>
          <cx:pt idx="18074">65</cx:pt>
          <cx:pt idx="18075">63</cx:pt>
          <cx:pt idx="18076">71</cx:pt>
          <cx:pt idx="18077">46</cx:pt>
          <cx:pt idx="18078">62</cx:pt>
          <cx:pt idx="18079">40</cx:pt>
          <cx:pt idx="18080">45</cx:pt>
          <cx:pt idx="18081">61</cx:pt>
          <cx:pt idx="18082">61</cx:pt>
          <cx:pt idx="18083">36</cx:pt>
          <cx:pt idx="18084">37</cx:pt>
          <cx:pt idx="18085">15</cx:pt>
          <cx:pt idx="18086">41</cx:pt>
          <cx:pt idx="18087">44</cx:pt>
          <cx:pt idx="18088">50</cx:pt>
          <cx:pt idx="18089">33</cx:pt>
          <cx:pt idx="18090">38</cx:pt>
          <cx:pt idx="18091">68</cx:pt>
          <cx:pt idx="18092">41</cx:pt>
          <cx:pt idx="18093">29</cx:pt>
          <cx:pt idx="18094">23</cx:pt>
          <cx:pt idx="18095">50</cx:pt>
          <cx:pt idx="18096">32</cx:pt>
          <cx:pt idx="18097">29</cx:pt>
          <cx:pt idx="18098">21</cx:pt>
          <cx:pt idx="18099">51</cx:pt>
          <cx:pt idx="18100">32</cx:pt>
          <cx:pt idx="18101">55</cx:pt>
          <cx:pt idx="18102">55</cx:pt>
          <cx:pt idx="18103">73</cx:pt>
          <cx:pt idx="18104">47</cx:pt>
          <cx:pt idx="18105">36</cx:pt>
          <cx:pt idx="18106">70</cx:pt>
          <cx:pt idx="18107">70</cx:pt>
          <cx:pt idx="18108">32</cx:pt>
          <cx:pt idx="18109">41</cx:pt>
          <cx:pt idx="18110">37</cx:pt>
          <cx:pt idx="18111">39</cx:pt>
          <cx:pt idx="18112">78</cx:pt>
          <cx:pt idx="18113">43</cx:pt>
          <cx:pt idx="18114">60</cx:pt>
          <cx:pt idx="18115">39</cx:pt>
          <cx:pt idx="18116">53</cx:pt>
          <cx:pt idx="18117">43</cx:pt>
          <cx:pt idx="18118">37</cx:pt>
          <cx:pt idx="18119">48</cx:pt>
          <cx:pt idx="18120">52</cx:pt>
          <cx:pt idx="18121">57</cx:pt>
          <cx:pt idx="18122">27</cx:pt>
          <cx:pt idx="18123">58</cx:pt>
          <cx:pt idx="18124">39</cx:pt>
          <cx:pt idx="18125">55</cx:pt>
          <cx:pt idx="18126">46</cx:pt>
          <cx:pt idx="18127">72</cx:pt>
          <cx:pt idx="18128">53</cx:pt>
          <cx:pt idx="18129">32</cx:pt>
          <cx:pt idx="18130">36</cx:pt>
          <cx:pt idx="18131">48</cx:pt>
          <cx:pt idx="18132">69</cx:pt>
          <cx:pt idx="18133">59</cx:pt>
          <cx:pt idx="18134">51</cx:pt>
          <cx:pt idx="18135">53</cx:pt>
          <cx:pt idx="18136">50</cx:pt>
          <cx:pt idx="18137">47</cx:pt>
          <cx:pt idx="18138">46</cx:pt>
          <cx:pt idx="18139">17</cx:pt>
          <cx:pt idx="18140">46</cx:pt>
          <cx:pt idx="18141">45</cx:pt>
          <cx:pt idx="18142">48</cx:pt>
          <cx:pt idx="18143">39</cx:pt>
          <cx:pt idx="18144">66</cx:pt>
          <cx:pt idx="18145">39</cx:pt>
          <cx:pt idx="18146">64</cx:pt>
          <cx:pt idx="18147">73</cx:pt>
          <cx:pt idx="18148">15</cx:pt>
          <cx:pt idx="18149">66</cx:pt>
          <cx:pt idx="18150">73</cx:pt>
          <cx:pt idx="18151">46</cx:pt>
          <cx:pt idx="18152">64</cx:pt>
          <cx:pt idx="18153">34</cx:pt>
          <cx:pt idx="18154">27</cx:pt>
          <cx:pt idx="18155">15</cx:pt>
          <cx:pt idx="18156">25</cx:pt>
          <cx:pt idx="18157">59</cx:pt>
          <cx:pt idx="18158">38</cx:pt>
          <cx:pt idx="18159">25</cx:pt>
          <cx:pt idx="18160">36</cx:pt>
          <cx:pt idx="18161">74</cx:pt>
          <cx:pt idx="18162">50</cx:pt>
          <cx:pt idx="18163">69</cx:pt>
          <cx:pt idx="18164">29</cx:pt>
          <cx:pt idx="18165">62</cx:pt>
          <cx:pt idx="18166">75</cx:pt>
          <cx:pt idx="18167">47</cx:pt>
          <cx:pt idx="18168">69</cx:pt>
          <cx:pt idx="18169">47</cx:pt>
          <cx:pt idx="18170">33</cx:pt>
          <cx:pt idx="18171">50</cx:pt>
          <cx:pt idx="18172">47</cx:pt>
          <cx:pt idx="18173">63</cx:pt>
          <cx:pt idx="18174">69</cx:pt>
          <cx:pt idx="18175">70</cx:pt>
          <cx:pt idx="18176">43</cx:pt>
          <cx:pt idx="18177">32</cx:pt>
          <cx:pt idx="18178">29</cx:pt>
          <cx:pt idx="18179">16</cx:pt>
          <cx:pt idx="18180">52</cx:pt>
          <cx:pt idx="18181">32</cx:pt>
          <cx:pt idx="18182">85</cx:pt>
          <cx:pt idx="18183">41</cx:pt>
          <cx:pt idx="18184">37</cx:pt>
          <cx:pt idx="18185">41</cx:pt>
          <cx:pt idx="18186">38</cx:pt>
          <cx:pt idx="18187">62</cx:pt>
          <cx:pt idx="18188">29</cx:pt>
          <cx:pt idx="18189">77</cx:pt>
          <cx:pt idx="18190">46</cx:pt>
          <cx:pt idx="18191">35</cx:pt>
          <cx:pt idx="18192">42</cx:pt>
          <cx:pt idx="18193">45</cx:pt>
          <cx:pt idx="18194">39</cx:pt>
          <cx:pt idx="18195">18</cx:pt>
          <cx:pt idx="18196">72</cx:pt>
          <cx:pt idx="18197">49</cx:pt>
          <cx:pt idx="18198">64</cx:pt>
          <cx:pt idx="18199">21</cx:pt>
          <cx:pt idx="18200">18</cx:pt>
          <cx:pt idx="18201">88</cx:pt>
          <cx:pt idx="18202">60</cx:pt>
          <cx:pt idx="18203">16</cx:pt>
          <cx:pt idx="18204">57</cx:pt>
          <cx:pt idx="18205">69</cx:pt>
          <cx:pt idx="18206">58</cx:pt>
          <cx:pt idx="18207">52</cx:pt>
          <cx:pt idx="18208">44</cx:pt>
          <cx:pt idx="18209">53</cx:pt>
          <cx:pt idx="18210">34</cx:pt>
          <cx:pt idx="18211">38</cx:pt>
          <cx:pt idx="18212">19</cx:pt>
          <cx:pt idx="18213">67</cx:pt>
          <cx:pt idx="18214">49</cx:pt>
          <cx:pt idx="18215">34</cx:pt>
          <cx:pt idx="18216">22</cx:pt>
          <cx:pt idx="18217">49</cx:pt>
          <cx:pt idx="18218">60</cx:pt>
          <cx:pt idx="18219">61</cx:pt>
          <cx:pt idx="18220">65</cx:pt>
          <cx:pt idx="18221">40</cx:pt>
          <cx:pt idx="18222">27</cx:pt>
          <cx:pt idx="18223">37</cx:pt>
          <cx:pt idx="18224">77</cx:pt>
          <cx:pt idx="18225">34</cx:pt>
          <cx:pt idx="18226">34</cx:pt>
          <cx:pt idx="18227">26</cx:pt>
          <cx:pt idx="18228">23</cx:pt>
          <cx:pt idx="18229">45</cx:pt>
          <cx:pt idx="18230">62</cx:pt>
          <cx:pt idx="18231">60</cx:pt>
          <cx:pt idx="18232">48</cx:pt>
          <cx:pt idx="18233">69</cx:pt>
          <cx:pt idx="18234">19</cx:pt>
          <cx:pt idx="18235">64</cx:pt>
          <cx:pt idx="18236">71</cx:pt>
          <cx:pt idx="18237">32</cx:pt>
          <cx:pt idx="18238">48</cx:pt>
          <cx:pt idx="18239">26</cx:pt>
          <cx:pt idx="18240">39</cx:pt>
          <cx:pt idx="18241">76</cx:pt>
          <cx:pt idx="18242">70</cx:pt>
          <cx:pt idx="18243">16</cx:pt>
          <cx:pt idx="18244">19</cx:pt>
          <cx:pt idx="18245">64</cx:pt>
          <cx:pt idx="18246">31</cx:pt>
          <cx:pt idx="18247">42</cx:pt>
          <cx:pt idx="18248">76</cx:pt>
          <cx:pt idx="18249">19</cx:pt>
          <cx:pt idx="18250">59</cx:pt>
          <cx:pt idx="18251">45</cx:pt>
          <cx:pt idx="18252">53</cx:pt>
          <cx:pt idx="18253">40</cx:pt>
          <cx:pt idx="18254">71</cx:pt>
          <cx:pt idx="18255">53</cx:pt>
          <cx:pt idx="18256">50</cx:pt>
          <cx:pt idx="18257">16</cx:pt>
          <cx:pt idx="18258">29</cx:pt>
          <cx:pt idx="18259">44</cx:pt>
          <cx:pt idx="18260">69</cx:pt>
          <cx:pt idx="18261">60</cx:pt>
          <cx:pt idx="18262">53</cx:pt>
          <cx:pt idx="18263">19</cx:pt>
          <cx:pt idx="18264">26</cx:pt>
          <cx:pt idx="18265">45</cx:pt>
          <cx:pt idx="18266">61</cx:pt>
          <cx:pt idx="18267">30</cx:pt>
          <cx:pt idx="18268">58</cx:pt>
          <cx:pt idx="18269">26</cx:pt>
          <cx:pt idx="18270">32</cx:pt>
          <cx:pt idx="18271">51</cx:pt>
          <cx:pt idx="18272">91</cx:pt>
          <cx:pt idx="18273">20</cx:pt>
          <cx:pt idx="18274">39</cx:pt>
          <cx:pt idx="18275">53</cx:pt>
          <cx:pt idx="18276">52</cx:pt>
          <cx:pt idx="18277">30</cx:pt>
          <cx:pt idx="18278">41</cx:pt>
          <cx:pt idx="18279">15</cx:pt>
          <cx:pt idx="18280">33</cx:pt>
          <cx:pt idx="18281">82</cx:pt>
          <cx:pt idx="18282">51</cx:pt>
          <cx:pt idx="18283">22</cx:pt>
          <cx:pt idx="18284">35</cx:pt>
          <cx:pt idx="18285">19</cx:pt>
          <cx:pt idx="18286">30</cx:pt>
          <cx:pt idx="18287">52</cx:pt>
          <cx:pt idx="18288">26</cx:pt>
          <cx:pt idx="18289">40</cx:pt>
          <cx:pt idx="18290">29</cx:pt>
          <cx:pt idx="18291">15</cx:pt>
          <cx:pt idx="18292">59</cx:pt>
          <cx:pt idx="18293">59</cx:pt>
          <cx:pt idx="18294">46</cx:pt>
          <cx:pt idx="18295">69</cx:pt>
          <cx:pt idx="18296">27</cx:pt>
          <cx:pt idx="18297">33</cx:pt>
          <cx:pt idx="18298">31</cx:pt>
          <cx:pt idx="18299">69</cx:pt>
          <cx:pt idx="18300">64</cx:pt>
          <cx:pt idx="18301">90</cx:pt>
          <cx:pt idx="18302">34</cx:pt>
          <cx:pt idx="18303">51</cx:pt>
          <cx:pt idx="18304">32</cx:pt>
          <cx:pt idx="18305">37</cx:pt>
          <cx:pt idx="18306">36</cx:pt>
          <cx:pt idx="18307">64</cx:pt>
          <cx:pt idx="18308">34</cx:pt>
          <cx:pt idx="18309">60</cx:pt>
          <cx:pt idx="18310">54</cx:pt>
          <cx:pt idx="18311">52</cx:pt>
          <cx:pt idx="18312">28</cx:pt>
          <cx:pt idx="18313">30</cx:pt>
          <cx:pt idx="18314">35</cx:pt>
          <cx:pt idx="18315">29</cx:pt>
          <cx:pt idx="18316">36</cx:pt>
          <cx:pt idx="18317">72</cx:pt>
          <cx:pt idx="18318">33</cx:pt>
          <cx:pt idx="18319">71</cx:pt>
          <cx:pt idx="18320">55</cx:pt>
          <cx:pt idx="18321">84</cx:pt>
          <cx:pt idx="18322">65</cx:pt>
          <cx:pt idx="18323">68</cx:pt>
          <cx:pt idx="18324">36</cx:pt>
          <cx:pt idx="18325">39</cx:pt>
          <cx:pt idx="18326">77</cx:pt>
          <cx:pt idx="18327">24</cx:pt>
          <cx:pt idx="18328">84</cx:pt>
          <cx:pt idx="18329">16</cx:pt>
          <cx:pt idx="18330">39</cx:pt>
          <cx:pt idx="18331">70</cx:pt>
          <cx:pt idx="18332">60</cx:pt>
          <cx:pt idx="18333">62</cx:pt>
          <cx:pt idx="18334">23</cx:pt>
          <cx:pt idx="18335">35</cx:pt>
          <cx:pt idx="18336">41</cx:pt>
          <cx:pt idx="18337">22</cx:pt>
          <cx:pt idx="18338">72</cx:pt>
          <cx:pt idx="18339">64</cx:pt>
          <cx:pt idx="18340">46</cx:pt>
          <cx:pt idx="18341">42</cx:pt>
          <cx:pt idx="18342">85</cx:pt>
          <cx:pt idx="18343">72</cx:pt>
          <cx:pt idx="18344">66</cx:pt>
          <cx:pt idx="18345">50</cx:pt>
          <cx:pt idx="18346">70</cx:pt>
          <cx:pt idx="18347">65</cx:pt>
          <cx:pt idx="18348">94</cx:pt>
          <cx:pt idx="18349">39</cx:pt>
          <cx:pt idx="18350">41</cx:pt>
          <cx:pt idx="18351">81</cx:pt>
          <cx:pt idx="18352">33</cx:pt>
          <cx:pt idx="18353">18</cx:pt>
          <cx:pt idx="18354">46</cx:pt>
          <cx:pt idx="18355">46</cx:pt>
          <cx:pt idx="18356">17</cx:pt>
          <cx:pt idx="18357">86</cx:pt>
          <cx:pt idx="18358">66</cx:pt>
          <cx:pt idx="18359">47</cx:pt>
          <cx:pt idx="18360">40</cx:pt>
          <cx:pt idx="18361">32</cx:pt>
          <cx:pt idx="18362">74</cx:pt>
          <cx:pt idx="18363">41</cx:pt>
          <cx:pt idx="18364">36</cx:pt>
          <cx:pt idx="18365">60</cx:pt>
          <cx:pt idx="18366">60</cx:pt>
          <cx:pt idx="18367">70</cx:pt>
          <cx:pt idx="18368">31</cx:pt>
          <cx:pt idx="18369">38</cx:pt>
          <cx:pt idx="18370">18</cx:pt>
          <cx:pt idx="18371">28</cx:pt>
          <cx:pt idx="18372">58</cx:pt>
          <cx:pt idx="18373">45</cx:pt>
          <cx:pt idx="18374">73</cx:pt>
          <cx:pt idx="18375">69</cx:pt>
          <cx:pt idx="18376">32</cx:pt>
          <cx:pt idx="18377">70</cx:pt>
          <cx:pt idx="18378">32</cx:pt>
          <cx:pt idx="18379">73</cx:pt>
          <cx:pt idx="18380">68</cx:pt>
          <cx:pt idx="18381">17</cx:pt>
          <cx:pt idx="18382">39</cx:pt>
          <cx:pt idx="18383">59</cx:pt>
          <cx:pt idx="18384">31</cx:pt>
          <cx:pt idx="18385">77</cx:pt>
          <cx:pt idx="18386">82</cx:pt>
          <cx:pt idx="18387">43</cx:pt>
          <cx:pt idx="18388">52</cx:pt>
          <cx:pt idx="18389">51</cx:pt>
          <cx:pt idx="18390">54</cx:pt>
          <cx:pt idx="18391">16</cx:pt>
          <cx:pt idx="18392">49</cx:pt>
          <cx:pt idx="18393">35</cx:pt>
          <cx:pt idx="18394">48</cx:pt>
          <cx:pt idx="18395">69</cx:pt>
          <cx:pt idx="18396">66</cx:pt>
          <cx:pt idx="18397">59</cx:pt>
          <cx:pt idx="18398">41</cx:pt>
          <cx:pt idx="18399">26</cx:pt>
          <cx:pt idx="18400">44</cx:pt>
          <cx:pt idx="18401">60</cx:pt>
          <cx:pt idx="18402">66</cx:pt>
          <cx:pt idx="18403">63</cx:pt>
          <cx:pt idx="18404">67</cx:pt>
          <cx:pt idx="18405">30</cx:pt>
          <cx:pt idx="18406">55</cx:pt>
          <cx:pt idx="18407">59</cx:pt>
          <cx:pt idx="18408">25</cx:pt>
          <cx:pt idx="18409">49</cx:pt>
          <cx:pt idx="18410">85</cx:pt>
          <cx:pt idx="18411">62</cx:pt>
          <cx:pt idx="18412">16</cx:pt>
          <cx:pt idx="18413">34</cx:pt>
          <cx:pt idx="18414">69</cx:pt>
          <cx:pt idx="18415">58</cx:pt>
          <cx:pt idx="18416">62</cx:pt>
          <cx:pt idx="18417">49</cx:pt>
          <cx:pt idx="18418">28</cx:pt>
          <cx:pt idx="18419">36</cx:pt>
          <cx:pt idx="18420">52</cx:pt>
          <cx:pt idx="18421">38</cx:pt>
          <cx:pt idx="18422">63</cx:pt>
          <cx:pt idx="18423">79</cx:pt>
          <cx:pt idx="18424">68</cx:pt>
          <cx:pt idx="18425">29</cx:pt>
          <cx:pt idx="18426">53</cx:pt>
          <cx:pt idx="18427">70</cx:pt>
          <cx:pt idx="18428">50</cx:pt>
          <cx:pt idx="18429">61</cx:pt>
          <cx:pt idx="18430">41</cx:pt>
          <cx:pt idx="18431">26</cx:pt>
          <cx:pt idx="18432">43</cx:pt>
          <cx:pt idx="18433">38</cx:pt>
          <cx:pt idx="18434">24</cx:pt>
          <cx:pt idx="18435">44</cx:pt>
          <cx:pt idx="18436">76</cx:pt>
          <cx:pt idx="18437">33</cx:pt>
          <cx:pt idx="18438">69</cx:pt>
          <cx:pt idx="18439">30</cx:pt>
          <cx:pt idx="18440">30</cx:pt>
          <cx:pt idx="18441">20</cx:pt>
          <cx:pt idx="18442">16</cx:pt>
          <cx:pt idx="18443">57</cx:pt>
          <cx:pt idx="18444">54</cx:pt>
          <cx:pt idx="18445">42</cx:pt>
          <cx:pt idx="18446">20</cx:pt>
          <cx:pt idx="18447">65</cx:pt>
          <cx:pt idx="18448">56</cx:pt>
          <cx:pt idx="18449">53</cx:pt>
          <cx:pt idx="18450">59</cx:pt>
          <cx:pt idx="18451">83</cx:pt>
          <cx:pt idx="18452">45</cx:pt>
          <cx:pt idx="18453">29</cx:pt>
          <cx:pt idx="18454">43</cx:pt>
          <cx:pt idx="18455">46</cx:pt>
          <cx:pt idx="18456">28</cx:pt>
          <cx:pt idx="18457">84</cx:pt>
          <cx:pt idx="18458">45</cx:pt>
          <cx:pt idx="18459">47</cx:pt>
          <cx:pt idx="18460">52</cx:pt>
          <cx:pt idx="18461">42</cx:pt>
          <cx:pt idx="18462">60</cx:pt>
          <cx:pt idx="18463">60</cx:pt>
          <cx:pt idx="18464">73</cx:pt>
          <cx:pt idx="18465">31</cx:pt>
          <cx:pt idx="18466">32</cx:pt>
          <cx:pt idx="18467">65</cx:pt>
          <cx:pt idx="18468">37</cx:pt>
          <cx:pt idx="18469">57</cx:pt>
          <cx:pt idx="18470">63</cx:pt>
          <cx:pt idx="18471">66</cx:pt>
          <cx:pt idx="18472">42</cx:pt>
          <cx:pt idx="18473">55</cx:pt>
          <cx:pt idx="18474">55</cx:pt>
          <cx:pt idx="18475">56</cx:pt>
          <cx:pt idx="18476">36</cx:pt>
          <cx:pt idx="18477">86</cx:pt>
          <cx:pt idx="18478">51</cx:pt>
          <cx:pt idx="18479">52</cx:pt>
          <cx:pt idx="18480">69</cx:pt>
          <cx:pt idx="18481">32</cx:pt>
          <cx:pt idx="18482">69</cx:pt>
          <cx:pt idx="18483">27</cx:pt>
          <cx:pt idx="18484">15</cx:pt>
          <cx:pt idx="18485">67</cx:pt>
          <cx:pt idx="18486">53</cx:pt>
          <cx:pt idx="18487">69</cx:pt>
          <cx:pt idx="18488">67</cx:pt>
          <cx:pt idx="18489">55</cx:pt>
          <cx:pt idx="18490">45</cx:pt>
          <cx:pt idx="18491">42</cx:pt>
          <cx:pt idx="18492">44</cx:pt>
          <cx:pt idx="18493">70</cx:pt>
          <cx:pt idx="18494">39</cx:pt>
          <cx:pt idx="18495">38</cx:pt>
          <cx:pt idx="18496">42</cx:pt>
          <cx:pt idx="18497">66</cx:pt>
          <cx:pt idx="18498">26</cx:pt>
          <cx:pt idx="18499">18</cx:pt>
          <cx:pt idx="18500">60</cx:pt>
          <cx:pt idx="18501">77</cx:pt>
          <cx:pt idx="18502">38</cx:pt>
          <cx:pt idx="18503">37</cx:pt>
          <cx:pt idx="18504">32</cx:pt>
          <cx:pt idx="18505">55</cx:pt>
          <cx:pt idx="18506">57</cx:pt>
          <cx:pt idx="18507">44</cx:pt>
          <cx:pt idx="18508">68</cx:pt>
          <cx:pt idx="18509">43</cx:pt>
          <cx:pt idx="18510">67</cx:pt>
          <cx:pt idx="18511">49</cx:pt>
          <cx:pt idx="18512">47</cx:pt>
          <cx:pt idx="18513">35</cx:pt>
          <cx:pt idx="18514">52</cx:pt>
          <cx:pt idx="18515">77</cx:pt>
          <cx:pt idx="18516">38</cx:pt>
          <cx:pt idx="18517">83</cx:pt>
          <cx:pt idx="18518">74</cx:pt>
          <cx:pt idx="18519">22</cx:pt>
          <cx:pt idx="18520">47</cx:pt>
          <cx:pt idx="18521">55</cx:pt>
          <cx:pt idx="18522">36</cx:pt>
          <cx:pt idx="18523">58</cx:pt>
          <cx:pt idx="18524">61</cx:pt>
          <cx:pt idx="18525">54</cx:pt>
          <cx:pt idx="18526">59</cx:pt>
          <cx:pt idx="18527">84</cx:pt>
          <cx:pt idx="18528">69</cx:pt>
          <cx:pt idx="18529">60</cx:pt>
          <cx:pt idx="18530">73</cx:pt>
          <cx:pt idx="18531">70</cx:pt>
          <cx:pt idx="18532">55</cx:pt>
          <cx:pt idx="18533">87</cx:pt>
          <cx:pt idx="18534">65</cx:pt>
          <cx:pt idx="18535">41</cx:pt>
          <cx:pt idx="18536">30</cx:pt>
          <cx:pt idx="18537">32</cx:pt>
          <cx:pt idx="18538">41</cx:pt>
          <cx:pt idx="18539">16</cx:pt>
          <cx:pt idx="18540">74</cx:pt>
          <cx:pt idx="18541">33</cx:pt>
          <cx:pt idx="18542">70</cx:pt>
          <cx:pt idx="18543">82</cx:pt>
          <cx:pt idx="18544">52</cx:pt>
          <cx:pt idx="18545">58</cx:pt>
          <cx:pt idx="18546">37</cx:pt>
          <cx:pt idx="18547">62</cx:pt>
          <cx:pt idx="18548">59</cx:pt>
          <cx:pt idx="18549">63</cx:pt>
          <cx:pt idx="18550">65</cx:pt>
          <cx:pt idx="18551">66</cx:pt>
          <cx:pt idx="18552">26</cx:pt>
          <cx:pt idx="18553">48</cx:pt>
          <cx:pt idx="18554">68</cx:pt>
          <cx:pt idx="18555">49</cx:pt>
          <cx:pt idx="18556">31</cx:pt>
          <cx:pt idx="18557">48</cx:pt>
          <cx:pt idx="18558">32</cx:pt>
          <cx:pt idx="18559">59</cx:pt>
          <cx:pt idx="18560">79</cx:pt>
          <cx:pt idx="18561">55</cx:pt>
          <cx:pt idx="18562">23</cx:pt>
          <cx:pt idx="18563">44</cx:pt>
          <cx:pt idx="18564">69</cx:pt>
          <cx:pt idx="18565">33</cx:pt>
          <cx:pt idx="18566">50</cx:pt>
          <cx:pt idx="18567">38</cx:pt>
          <cx:pt idx="18568">71</cx:pt>
          <cx:pt idx="18569">47</cx:pt>
          <cx:pt idx="18570">70</cx:pt>
          <cx:pt idx="18571">86</cx:pt>
          <cx:pt idx="18572">49</cx:pt>
          <cx:pt idx="18573">63</cx:pt>
          <cx:pt idx="18574">31</cx:pt>
          <cx:pt idx="18575">67</cx:pt>
          <cx:pt idx="18576">35</cx:pt>
          <cx:pt idx="18577">82</cx:pt>
          <cx:pt idx="18578">61</cx:pt>
          <cx:pt idx="18579">42</cx:pt>
          <cx:pt idx="18580">47</cx:pt>
          <cx:pt idx="18581">36</cx:pt>
          <cx:pt idx="18582">51</cx:pt>
          <cx:pt idx="18583">42</cx:pt>
          <cx:pt idx="18584">86</cx:pt>
          <cx:pt idx="18585">60</cx:pt>
          <cx:pt idx="18586">84</cx:pt>
          <cx:pt idx="18587">26</cx:pt>
          <cx:pt idx="18588">20</cx:pt>
          <cx:pt idx="18589">61</cx:pt>
          <cx:pt idx="18590">54</cx:pt>
          <cx:pt idx="18591">65</cx:pt>
          <cx:pt idx="18592">59</cx:pt>
          <cx:pt idx="18593">40</cx:pt>
          <cx:pt idx="18594">92</cx:pt>
          <cx:pt idx="18595">51</cx:pt>
          <cx:pt idx="18596">32</cx:pt>
          <cx:pt idx="18597">26</cx:pt>
          <cx:pt idx="18598">51</cx:pt>
          <cx:pt idx="18599">79</cx:pt>
          <cx:pt idx="18600">51</cx:pt>
          <cx:pt idx="18601">31</cx:pt>
          <cx:pt idx="18602">49</cx:pt>
          <cx:pt idx="18603">40</cx:pt>
          <cx:pt idx="18604">34</cx:pt>
          <cx:pt idx="18605">28</cx:pt>
          <cx:pt idx="18606">32</cx:pt>
          <cx:pt idx="18607">50</cx:pt>
          <cx:pt idx="18608">34</cx:pt>
          <cx:pt idx="18609">17</cx:pt>
          <cx:pt idx="18610">44</cx:pt>
          <cx:pt idx="18611">70</cx:pt>
          <cx:pt idx="18612">60</cx:pt>
          <cx:pt idx="18613">61</cx:pt>
          <cx:pt idx="18614">37</cx:pt>
          <cx:pt idx="18615">50</cx:pt>
          <cx:pt idx="18616">33</cx:pt>
          <cx:pt idx="18617">25</cx:pt>
          <cx:pt idx="18618">73</cx:pt>
          <cx:pt idx="18619">64</cx:pt>
          <cx:pt idx="18620">56</cx:pt>
          <cx:pt idx="18621">83</cx:pt>
          <cx:pt idx="18622">61</cx:pt>
          <cx:pt idx="18623">52</cx:pt>
          <cx:pt idx="18624">70</cx:pt>
          <cx:pt idx="18625">73</cx:pt>
          <cx:pt idx="18626">52</cx:pt>
          <cx:pt idx="18627">77</cx:pt>
          <cx:pt idx="18628">33</cx:pt>
          <cx:pt idx="18629">63</cx:pt>
          <cx:pt idx="18630">34</cx:pt>
          <cx:pt idx="18631">43</cx:pt>
          <cx:pt idx="18632">80</cx:pt>
          <cx:pt idx="18633">69</cx:pt>
          <cx:pt idx="18634">64</cx:pt>
          <cx:pt idx="18635">71</cx:pt>
          <cx:pt idx="18636">68</cx:pt>
          <cx:pt idx="18637">62</cx:pt>
          <cx:pt idx="18638">47</cx:pt>
          <cx:pt idx="18639">51</cx:pt>
          <cx:pt idx="18640">47</cx:pt>
          <cx:pt idx="18641">26</cx:pt>
          <cx:pt idx="18642">53</cx:pt>
          <cx:pt idx="18643">81</cx:pt>
          <cx:pt idx="18644">73</cx:pt>
          <cx:pt idx="18645">64</cx:pt>
          <cx:pt idx="18646">65</cx:pt>
          <cx:pt idx="18647">39</cx:pt>
          <cx:pt idx="18648">34</cx:pt>
          <cx:pt idx="18649">22</cx:pt>
          <cx:pt idx="18650">25</cx:pt>
          <cx:pt idx="18651">44</cx:pt>
          <cx:pt idx="18652">59</cx:pt>
          <cx:pt idx="18653">59</cx:pt>
          <cx:pt idx="18654">34</cx:pt>
          <cx:pt idx="18655">89</cx:pt>
          <cx:pt idx="18656">65</cx:pt>
          <cx:pt idx="18657">38</cx:pt>
          <cx:pt idx="18658">49</cx:pt>
          <cx:pt idx="18659">82</cx:pt>
          <cx:pt idx="18660">60</cx:pt>
          <cx:pt idx="18661">70</cx:pt>
          <cx:pt idx="18662">44</cx:pt>
          <cx:pt idx="18663">66</cx:pt>
          <cx:pt idx="18664">69</cx:pt>
          <cx:pt idx="18665">33</cx:pt>
          <cx:pt idx="18666">22</cx:pt>
          <cx:pt idx="18667">50</cx:pt>
          <cx:pt idx="18668">51</cx:pt>
          <cx:pt idx="18669">62</cx:pt>
          <cx:pt idx="18670">38</cx:pt>
          <cx:pt idx="18671">81</cx:pt>
          <cx:pt idx="18672">72</cx:pt>
          <cx:pt idx="18673">38</cx:pt>
          <cx:pt idx="18674">19</cx:pt>
          <cx:pt idx="18675">55</cx:pt>
          <cx:pt idx="18676">53</cx:pt>
          <cx:pt idx="18677">80</cx:pt>
          <cx:pt idx="18678">38</cx:pt>
          <cx:pt idx="18679">58</cx:pt>
          <cx:pt idx="18680">30</cx:pt>
          <cx:pt idx="18681">36</cx:pt>
          <cx:pt idx="18682">50</cx:pt>
          <cx:pt idx="18683">34</cx:pt>
          <cx:pt idx="18684">71</cx:pt>
          <cx:pt idx="18685">33</cx:pt>
          <cx:pt idx="18686">27</cx:pt>
          <cx:pt idx="18687">36</cx:pt>
          <cx:pt idx="18688">18</cx:pt>
          <cx:pt idx="18689">43</cx:pt>
          <cx:pt idx="18690">35</cx:pt>
          <cx:pt idx="18691">37</cx:pt>
          <cx:pt idx="18692">77</cx:pt>
          <cx:pt idx="18693">35</cx:pt>
          <cx:pt idx="18694">47</cx:pt>
          <cx:pt idx="18695">29</cx:pt>
          <cx:pt idx="18696">16</cx:pt>
          <cx:pt idx="18697">58</cx:pt>
          <cx:pt idx="18698">58</cx:pt>
          <cx:pt idx="18699">26</cx:pt>
          <cx:pt idx="18700">79</cx:pt>
          <cx:pt idx="18701">51</cx:pt>
          <cx:pt idx="18702">42</cx:pt>
          <cx:pt idx="18703">32</cx:pt>
          <cx:pt idx="18704">18</cx:pt>
          <cx:pt idx="18705">22</cx:pt>
          <cx:pt idx="18706">17</cx:pt>
          <cx:pt idx="18707">28</cx:pt>
          <cx:pt idx="18708">46</cx:pt>
          <cx:pt idx="18709">68</cx:pt>
          <cx:pt idx="18710">69</cx:pt>
          <cx:pt idx="18711">66</cx:pt>
          <cx:pt idx="18712">20</cx:pt>
          <cx:pt idx="18713">50</cx:pt>
          <cx:pt idx="18714">64</cx:pt>
          <cx:pt idx="18715">63</cx:pt>
          <cx:pt idx="18716">23</cx:pt>
          <cx:pt idx="18717">51</cx:pt>
          <cx:pt idx="18718">29</cx:pt>
          <cx:pt idx="18719">72</cx:pt>
          <cx:pt idx="18720">29</cx:pt>
          <cx:pt idx="18721">24</cx:pt>
          <cx:pt idx="18722">55</cx:pt>
          <cx:pt idx="18723">31</cx:pt>
          <cx:pt idx="18724">65</cx:pt>
          <cx:pt idx="18725">41</cx:pt>
          <cx:pt idx="18726">67</cx:pt>
          <cx:pt idx="18727">16</cx:pt>
          <cx:pt idx="18728">74</cx:pt>
          <cx:pt idx="18729">66</cx:pt>
          <cx:pt idx="18730">53</cx:pt>
          <cx:pt idx="18731">74</cx:pt>
          <cx:pt idx="18732">81</cx:pt>
          <cx:pt idx="18733">67</cx:pt>
          <cx:pt idx="18734">81</cx:pt>
          <cx:pt idx="18735">75</cx:pt>
          <cx:pt idx="18736">70</cx:pt>
          <cx:pt idx="18737">69</cx:pt>
          <cx:pt idx="18738">70</cx:pt>
          <cx:pt idx="18739">83</cx:pt>
          <cx:pt idx="18740">42</cx:pt>
          <cx:pt idx="18741">23</cx:pt>
          <cx:pt idx="18742">74</cx:pt>
          <cx:pt idx="18743">55</cx:pt>
          <cx:pt idx="18744">54</cx:pt>
          <cx:pt idx="18745">82</cx:pt>
          <cx:pt idx="18746">35</cx:pt>
          <cx:pt idx="18747">41</cx:pt>
          <cx:pt idx="18748">48</cx:pt>
          <cx:pt idx="18749">59</cx:pt>
          <cx:pt idx="18750">57</cx:pt>
          <cx:pt idx="18751">69</cx:pt>
          <cx:pt idx="18752">57</cx:pt>
          <cx:pt idx="18753">50</cx:pt>
          <cx:pt idx="18754">49</cx:pt>
          <cx:pt idx="18755">55</cx:pt>
          <cx:pt idx="18756">67</cx:pt>
          <cx:pt idx="18757">66</cx:pt>
          <cx:pt idx="18758">39</cx:pt>
          <cx:pt idx="18759">20</cx:pt>
          <cx:pt idx="18760">69</cx:pt>
          <cx:pt idx="18761">75</cx:pt>
          <cx:pt idx="18762">32</cx:pt>
          <cx:pt idx="18763">55</cx:pt>
          <cx:pt idx="18764">31</cx:pt>
          <cx:pt idx="18765">52</cx:pt>
          <cx:pt idx="18766">25</cx:pt>
          <cx:pt idx="18767">17</cx:pt>
          <cx:pt idx="18768">52</cx:pt>
          <cx:pt idx="18769">36</cx:pt>
          <cx:pt idx="18770">72</cx:pt>
          <cx:pt idx="18771">26</cx:pt>
          <cx:pt idx="18772">42</cx:pt>
          <cx:pt idx="18773">39</cx:pt>
          <cx:pt idx="18774">68</cx:pt>
          <cx:pt idx="18775">16</cx:pt>
          <cx:pt idx="18776">38</cx:pt>
          <cx:pt idx="18777">40</cx:pt>
          <cx:pt idx="18778">70</cx:pt>
          <cx:pt idx="18779">80</cx:pt>
          <cx:pt idx="18780">46</cx:pt>
          <cx:pt idx="18781">81</cx:pt>
          <cx:pt idx="18782">53</cx:pt>
          <cx:pt idx="18783">76</cx:pt>
          <cx:pt idx="18784">64</cx:pt>
          <cx:pt idx="18785">23</cx:pt>
          <cx:pt idx="18786">66</cx:pt>
          <cx:pt idx="18787">69</cx:pt>
          <cx:pt idx="18788">77</cx:pt>
          <cx:pt idx="18789">30</cx:pt>
          <cx:pt idx="18790">79</cx:pt>
          <cx:pt idx="18791">43</cx:pt>
          <cx:pt idx="18792">55</cx:pt>
          <cx:pt idx="18793">68</cx:pt>
          <cx:pt idx="18794">39</cx:pt>
          <cx:pt idx="18795">51</cx:pt>
          <cx:pt idx="18796">32</cx:pt>
          <cx:pt idx="18797">56</cx:pt>
          <cx:pt idx="18798">32</cx:pt>
          <cx:pt idx="18799">72</cx:pt>
          <cx:pt idx="18800">33</cx:pt>
          <cx:pt idx="18801">20</cx:pt>
          <cx:pt idx="18802">70</cx:pt>
          <cx:pt idx="18803">54</cx:pt>
          <cx:pt idx="18804">52</cx:pt>
          <cx:pt idx="18805">56</cx:pt>
          <cx:pt idx="18806">58</cx:pt>
          <cx:pt idx="18807">55</cx:pt>
          <cx:pt idx="18808">50</cx:pt>
          <cx:pt idx="18809">18</cx:pt>
          <cx:pt idx="18810">52</cx:pt>
          <cx:pt idx="18811">55</cx:pt>
          <cx:pt idx="18812">55</cx:pt>
          <cx:pt idx="18813">81</cx:pt>
          <cx:pt idx="18814">39</cx:pt>
          <cx:pt idx="18815">68</cx:pt>
          <cx:pt idx="18816">38</cx:pt>
          <cx:pt idx="18817">35</cx:pt>
          <cx:pt idx="18818">39</cx:pt>
          <cx:pt idx="18819">37</cx:pt>
          <cx:pt idx="18820">73</cx:pt>
          <cx:pt idx="18821">25</cx:pt>
          <cx:pt idx="18822">44</cx:pt>
          <cx:pt idx="18823">76</cx:pt>
          <cx:pt idx="18824">65</cx:pt>
          <cx:pt idx="18825">85</cx:pt>
          <cx:pt idx="18826">69</cx:pt>
          <cx:pt idx="18827">65</cx:pt>
          <cx:pt idx="18828">84</cx:pt>
          <cx:pt idx="18829">65</cx:pt>
          <cx:pt idx="18830">36</cx:pt>
          <cx:pt idx="18831">56</cx:pt>
          <cx:pt idx="18832">49</cx:pt>
          <cx:pt idx="18833">51</cx:pt>
          <cx:pt idx="18834">30</cx:pt>
          <cx:pt idx="18835">64</cx:pt>
          <cx:pt idx="18836">64</cx:pt>
          <cx:pt idx="18837">68</cx:pt>
          <cx:pt idx="18838">80</cx:pt>
          <cx:pt idx="18839">40</cx:pt>
          <cx:pt idx="18840">36</cx:pt>
          <cx:pt idx="18841">51</cx:pt>
          <cx:pt idx="18842">50</cx:pt>
          <cx:pt idx="18843">43</cx:pt>
          <cx:pt idx="18844">30</cx:pt>
          <cx:pt idx="18845">77</cx:pt>
          <cx:pt idx="18846">75</cx:pt>
          <cx:pt idx="18847">29</cx:pt>
          <cx:pt idx="18848">28</cx:pt>
          <cx:pt idx="18849">66</cx:pt>
          <cx:pt idx="18850">31</cx:pt>
          <cx:pt idx="18851">65</cx:pt>
          <cx:pt idx="18852">87</cx:pt>
          <cx:pt idx="18853">36</cx:pt>
          <cx:pt idx="18854">70</cx:pt>
          <cx:pt idx="18855">60</cx:pt>
          <cx:pt idx="18856">60</cx:pt>
          <cx:pt idx="18857">64</cx:pt>
          <cx:pt idx="18858">66</cx:pt>
          <cx:pt idx="18859">45</cx:pt>
          <cx:pt idx="18860">25</cx:pt>
          <cx:pt idx="18861">25</cx:pt>
          <cx:pt idx="18862">35</cx:pt>
          <cx:pt idx="18863">45</cx:pt>
          <cx:pt idx="18864">56</cx:pt>
          <cx:pt idx="18865">40</cx:pt>
          <cx:pt idx="18866">32</cx:pt>
          <cx:pt idx="18867">29</cx:pt>
          <cx:pt idx="18868">49</cx:pt>
          <cx:pt idx="18869">61</cx:pt>
          <cx:pt idx="18870">77</cx:pt>
          <cx:pt idx="18871">61</cx:pt>
          <cx:pt idx="18872">78</cx:pt>
          <cx:pt idx="18873">17</cx:pt>
          <cx:pt idx="18874">86</cx:pt>
          <cx:pt idx="18875">72</cx:pt>
          <cx:pt idx="18876">45</cx:pt>
          <cx:pt idx="18877">59</cx:pt>
          <cx:pt idx="18878">15</cx:pt>
          <cx:pt idx="18879">32</cx:pt>
          <cx:pt idx="18880">62</cx:pt>
          <cx:pt idx="18881">28</cx:pt>
          <cx:pt idx="18882">30</cx:pt>
          <cx:pt idx="18883">24</cx:pt>
          <cx:pt idx="18884">28</cx:pt>
          <cx:pt idx="18885">32</cx:pt>
          <cx:pt idx="18886">73</cx:pt>
          <cx:pt idx="18887">43</cx:pt>
          <cx:pt idx="18888">27</cx:pt>
          <cx:pt idx="18889">51</cx:pt>
          <cx:pt idx="18890">43</cx:pt>
          <cx:pt idx="18891">49</cx:pt>
          <cx:pt idx="18892">70</cx:pt>
          <cx:pt idx="18893">43</cx:pt>
          <cx:pt idx="18894">57</cx:pt>
          <cx:pt idx="18895">68</cx:pt>
          <cx:pt idx="18896">19</cx:pt>
          <cx:pt idx="18897">35</cx:pt>
          <cx:pt idx="18898">67</cx:pt>
          <cx:pt idx="18899">51</cx:pt>
          <cx:pt idx="18900">27</cx:pt>
          <cx:pt idx="18901">67</cx:pt>
          <cx:pt idx="18902">36</cx:pt>
          <cx:pt idx="18903">30</cx:pt>
          <cx:pt idx="18904">48</cx:pt>
          <cx:pt idx="18905">87</cx:pt>
          <cx:pt idx="18906">82</cx:pt>
          <cx:pt idx="18907">18</cx:pt>
          <cx:pt idx="18908">36</cx:pt>
          <cx:pt idx="18909">77</cx:pt>
          <cx:pt idx="18910">48</cx:pt>
          <cx:pt idx="18911">32</cx:pt>
          <cx:pt idx="18912">61</cx:pt>
          <cx:pt idx="18913">66</cx:pt>
          <cx:pt idx="18914">42</cx:pt>
          <cx:pt idx="18915">34</cx:pt>
          <cx:pt idx="18916">47</cx:pt>
          <cx:pt idx="18917">41</cx:pt>
          <cx:pt idx="18918">48</cx:pt>
          <cx:pt idx="18919">48</cx:pt>
          <cx:pt idx="18920">47</cx:pt>
          <cx:pt idx="18921">64</cx:pt>
          <cx:pt idx="18922">61</cx:pt>
          <cx:pt idx="18923">54</cx:pt>
          <cx:pt idx="18924">50</cx:pt>
          <cx:pt idx="18925">34</cx:pt>
          <cx:pt idx="18926">18</cx:pt>
          <cx:pt idx="18927">68</cx:pt>
          <cx:pt idx="18928">84</cx:pt>
          <cx:pt idx="18929">36</cx:pt>
          <cx:pt idx="18930">31</cx:pt>
          <cx:pt idx="18931">40</cx:pt>
          <cx:pt idx="18932">88</cx:pt>
          <cx:pt idx="18933">27</cx:pt>
          <cx:pt idx="18934">37</cx:pt>
          <cx:pt idx="18935">79</cx:pt>
          <cx:pt idx="18936">19</cx:pt>
          <cx:pt idx="18937">42</cx:pt>
          <cx:pt idx="18938">23</cx:pt>
          <cx:pt idx="18939">37</cx:pt>
          <cx:pt idx="18940">48</cx:pt>
          <cx:pt idx="18941">40</cx:pt>
          <cx:pt idx="18942">60</cx:pt>
          <cx:pt idx="18943">20</cx:pt>
          <cx:pt idx="18944">67</cx:pt>
          <cx:pt idx="18945">59</cx:pt>
          <cx:pt idx="18946">22</cx:pt>
          <cx:pt idx="18947">39</cx:pt>
          <cx:pt idx="18948">77</cx:pt>
          <cx:pt idx="18949">73</cx:pt>
          <cx:pt idx="18950">32</cx:pt>
          <cx:pt idx="18951">28</cx:pt>
          <cx:pt idx="18952">21</cx:pt>
          <cx:pt idx="18953">30</cx:pt>
          <cx:pt idx="18954">38</cx:pt>
          <cx:pt idx="18955">60</cx:pt>
          <cx:pt idx="18956">63</cx:pt>
          <cx:pt idx="18957">63</cx:pt>
          <cx:pt idx="18958">49</cx:pt>
          <cx:pt idx="18959">90</cx:pt>
          <cx:pt idx="18960">84</cx:pt>
          <cx:pt idx="18961">29</cx:pt>
          <cx:pt idx="18962">16</cx:pt>
          <cx:pt idx="18963">63</cx:pt>
          <cx:pt idx="18964">42</cx:pt>
          <cx:pt idx="18965">20</cx:pt>
          <cx:pt idx="18966">72</cx:pt>
          <cx:pt idx="18967">25</cx:pt>
          <cx:pt idx="18968">67</cx:pt>
          <cx:pt idx="18969">25</cx:pt>
          <cx:pt idx="18970">57</cx:pt>
          <cx:pt idx="18971">32</cx:pt>
          <cx:pt idx="18972">60</cx:pt>
          <cx:pt idx="18973">22</cx:pt>
          <cx:pt idx="18974">73</cx:pt>
          <cx:pt idx="18975">50</cx:pt>
          <cx:pt idx="18976">27</cx:pt>
          <cx:pt idx="18977">55</cx:pt>
          <cx:pt idx="18978">70</cx:pt>
          <cx:pt idx="18979">33</cx:pt>
          <cx:pt idx="18980">89</cx:pt>
          <cx:pt idx="18981">72</cx:pt>
          <cx:pt idx="18982">69</cx:pt>
          <cx:pt idx="18983">66</cx:pt>
          <cx:pt idx="18984">44</cx:pt>
          <cx:pt idx="18985">57</cx:pt>
          <cx:pt idx="18986">61</cx:pt>
          <cx:pt idx="18987">54</cx:pt>
          <cx:pt idx="18988">34</cx:pt>
          <cx:pt idx="18989">63</cx:pt>
          <cx:pt idx="18990">30</cx:pt>
          <cx:pt idx="18991">49</cx:pt>
          <cx:pt idx="18992">45</cx:pt>
          <cx:pt idx="18993">44</cx:pt>
          <cx:pt idx="18994">32</cx:pt>
          <cx:pt idx="18995">47</cx:pt>
          <cx:pt idx="18996">57</cx:pt>
          <cx:pt idx="18997">51</cx:pt>
          <cx:pt idx="18998">28</cx:pt>
          <cx:pt idx="18999">59</cx:pt>
          <cx:pt idx="19000">56</cx:pt>
          <cx:pt idx="19001">59</cx:pt>
          <cx:pt idx="19002">70</cx:pt>
          <cx:pt idx="19003">19</cx:pt>
          <cx:pt idx="19004">81</cx:pt>
          <cx:pt idx="19005">65</cx:pt>
          <cx:pt idx="19006">70</cx:pt>
          <cx:pt idx="19007">21</cx:pt>
          <cx:pt idx="19008">23</cx:pt>
          <cx:pt idx="19009">53</cx:pt>
          <cx:pt idx="19010">84</cx:pt>
          <cx:pt idx="19011">39</cx:pt>
          <cx:pt idx="19012">73</cx:pt>
          <cx:pt idx="19013">33</cx:pt>
          <cx:pt idx="19014">86</cx:pt>
          <cx:pt idx="19015">48</cx:pt>
          <cx:pt idx="19016">77</cx:pt>
          <cx:pt idx="19017">20</cx:pt>
          <cx:pt idx="19018">25</cx:pt>
          <cx:pt idx="19019">16</cx:pt>
          <cx:pt idx="19020">67</cx:pt>
          <cx:pt idx="19021">58</cx:pt>
          <cx:pt idx="19022">26</cx:pt>
          <cx:pt idx="19023">21</cx:pt>
          <cx:pt idx="19024">16</cx:pt>
          <cx:pt idx="19025">43</cx:pt>
          <cx:pt idx="19026">46</cx:pt>
          <cx:pt idx="19027">61</cx:pt>
          <cx:pt idx="19028">45</cx:pt>
          <cx:pt idx="19029">51</cx:pt>
          <cx:pt idx="19030">22</cx:pt>
          <cx:pt idx="19031">50</cx:pt>
          <cx:pt idx="19032">44</cx:pt>
          <cx:pt idx="19033">59</cx:pt>
          <cx:pt idx="19034">39</cx:pt>
          <cx:pt idx="19035">29</cx:pt>
          <cx:pt idx="19036">72</cx:pt>
          <cx:pt idx="19037">49</cx:pt>
          <cx:pt idx="19038">91</cx:pt>
          <cx:pt idx="19039">54</cx:pt>
          <cx:pt idx="19040">69</cx:pt>
          <cx:pt idx="19041">24</cx:pt>
          <cx:pt idx="19042">65</cx:pt>
          <cx:pt idx="19043">49</cx:pt>
          <cx:pt idx="19044">83</cx:pt>
          <cx:pt idx="19045">48</cx:pt>
          <cx:pt idx="19046">69</cx:pt>
          <cx:pt idx="19047">52</cx:pt>
          <cx:pt idx="19048">70</cx:pt>
          <cx:pt idx="19049">70</cx:pt>
          <cx:pt idx="19050">70</cx:pt>
          <cx:pt idx="19051">68</cx:pt>
          <cx:pt idx="19052">67</cx:pt>
          <cx:pt idx="19053">38</cx:pt>
          <cx:pt idx="19054">22</cx:pt>
          <cx:pt idx="19055">66</cx:pt>
          <cx:pt idx="19056">57</cx:pt>
          <cx:pt idx="19057">64</cx:pt>
          <cx:pt idx="19058">58</cx:pt>
          <cx:pt idx="19059">50</cx:pt>
          <cx:pt idx="19060">33</cx:pt>
          <cx:pt idx="19061">50</cx:pt>
          <cx:pt idx="19062">61</cx:pt>
          <cx:pt idx="19063">52</cx:pt>
          <cx:pt idx="19064">60</cx:pt>
          <cx:pt idx="19065">43</cx:pt>
          <cx:pt idx="19066">30</cx:pt>
          <cx:pt idx="19067">67</cx:pt>
          <cx:pt idx="19068">76</cx:pt>
          <cx:pt idx="19069">51</cx:pt>
          <cx:pt idx="19070">86</cx:pt>
          <cx:pt idx="19071">31</cx:pt>
          <cx:pt idx="19072">65</cx:pt>
          <cx:pt idx="19073">45</cx:pt>
          <cx:pt idx="19074">49</cx:pt>
          <cx:pt idx="19075">90</cx:pt>
          <cx:pt idx="19076">27</cx:pt>
          <cx:pt idx="19077">71</cx:pt>
          <cx:pt idx="19078">72</cx:pt>
          <cx:pt idx="19079">36</cx:pt>
          <cx:pt idx="19080">62</cx:pt>
          <cx:pt idx="19081">62</cx:pt>
          <cx:pt idx="19082">85</cx:pt>
          <cx:pt idx="19083">20</cx:pt>
          <cx:pt idx="19084">23</cx:pt>
          <cx:pt idx="19085">47</cx:pt>
          <cx:pt idx="19086">37</cx:pt>
          <cx:pt idx="19087">25</cx:pt>
          <cx:pt idx="19088">32</cx:pt>
          <cx:pt idx="19089">50</cx:pt>
          <cx:pt idx="19090">59</cx:pt>
          <cx:pt idx="19091">57</cx:pt>
          <cx:pt idx="19092">61</cx:pt>
          <cx:pt idx="19093">52</cx:pt>
          <cx:pt idx="19094">61</cx:pt>
          <cx:pt idx="19095">57</cx:pt>
          <cx:pt idx="19096">28</cx:pt>
          <cx:pt idx="19097">37</cx:pt>
          <cx:pt idx="19098">53</cx:pt>
          <cx:pt idx="19099">72</cx:pt>
          <cx:pt idx="19100">44</cx:pt>
          <cx:pt idx="19101">28</cx:pt>
          <cx:pt idx="19102">40</cx:pt>
          <cx:pt idx="19103">31</cx:pt>
          <cx:pt idx="19104">81</cx:pt>
          <cx:pt idx="19105">73</cx:pt>
          <cx:pt idx="19106">84</cx:pt>
          <cx:pt idx="19107">76</cx:pt>
          <cx:pt idx="19108">71</cx:pt>
          <cx:pt idx="19109">73</cx:pt>
          <cx:pt idx="19110">49</cx:pt>
          <cx:pt idx="19111">52</cx:pt>
          <cx:pt idx="19112">63</cx:pt>
          <cx:pt idx="19113">51</cx:pt>
          <cx:pt idx="19114">46</cx:pt>
          <cx:pt idx="19115">62</cx:pt>
          <cx:pt idx="19116">26</cx:pt>
          <cx:pt idx="19117">57</cx:pt>
          <cx:pt idx="19118">37</cx:pt>
          <cx:pt idx="19119">83</cx:pt>
          <cx:pt idx="19120">61</cx:pt>
          <cx:pt idx="19121">53</cx:pt>
          <cx:pt idx="19122">47</cx:pt>
          <cx:pt idx="19123">29</cx:pt>
          <cx:pt idx="19124">22</cx:pt>
          <cx:pt idx="19125">62</cx:pt>
          <cx:pt idx="19126">40</cx:pt>
          <cx:pt idx="19127">72</cx:pt>
          <cx:pt idx="19128">87</cx:pt>
          <cx:pt idx="19129">76</cx:pt>
          <cx:pt idx="19130">16</cx:pt>
          <cx:pt idx="19131">56</cx:pt>
          <cx:pt idx="19132">34</cx:pt>
          <cx:pt idx="19133">50</cx:pt>
          <cx:pt idx="19134">75</cx:pt>
          <cx:pt idx="19135">52</cx:pt>
          <cx:pt idx="19136">53</cx:pt>
          <cx:pt idx="19137">33</cx:pt>
          <cx:pt idx="19138">35</cx:pt>
          <cx:pt idx="19139">63</cx:pt>
          <cx:pt idx="19140">69</cx:pt>
          <cx:pt idx="19141">50</cx:pt>
          <cx:pt idx="19142">32</cx:pt>
          <cx:pt idx="19143">78</cx:pt>
          <cx:pt idx="19144">30</cx:pt>
          <cx:pt idx="19145">69</cx:pt>
          <cx:pt idx="19146">64</cx:pt>
          <cx:pt idx="19147">44</cx:pt>
          <cx:pt idx="19148">31</cx:pt>
          <cx:pt idx="19149">19</cx:pt>
          <cx:pt idx="19150">42</cx:pt>
          <cx:pt idx="19151">67</cx:pt>
          <cx:pt idx="19152">62</cx:pt>
          <cx:pt idx="19153">46</cx:pt>
          <cx:pt idx="19154">26</cx:pt>
          <cx:pt idx="19155">66</cx:pt>
          <cx:pt idx="19156">70</cx:pt>
          <cx:pt idx="19157">31</cx:pt>
          <cx:pt idx="19158">69</cx:pt>
          <cx:pt idx="19159">35</cx:pt>
          <cx:pt idx="19160">38</cx:pt>
          <cx:pt idx="19161">67</cx:pt>
          <cx:pt idx="19162">79</cx:pt>
          <cx:pt idx="19163">62</cx:pt>
          <cx:pt idx="19164">32</cx:pt>
          <cx:pt idx="19165">58</cx:pt>
          <cx:pt idx="19166">47</cx:pt>
          <cx:pt idx="19167">71</cx:pt>
          <cx:pt idx="19168">62</cx:pt>
          <cx:pt idx="19169">39</cx:pt>
          <cx:pt idx="19170">86</cx:pt>
          <cx:pt idx="19171">24</cx:pt>
          <cx:pt idx="19172">73</cx:pt>
          <cx:pt idx="19173">76</cx:pt>
          <cx:pt idx="19174">64</cx:pt>
          <cx:pt idx="19175">70</cx:pt>
          <cx:pt idx="19176">81</cx:pt>
          <cx:pt idx="19177">26</cx:pt>
          <cx:pt idx="19178">44</cx:pt>
          <cx:pt idx="19179">64</cx:pt>
          <cx:pt idx="19180">31</cx:pt>
          <cx:pt idx="19181">21</cx:pt>
          <cx:pt idx="19182">88</cx:pt>
          <cx:pt idx="19183">67</cx:pt>
          <cx:pt idx="19184">54</cx:pt>
          <cx:pt idx="19185">61</cx:pt>
          <cx:pt idx="19186">42</cx:pt>
          <cx:pt idx="19187">52</cx:pt>
          <cx:pt idx="19188">57</cx:pt>
          <cx:pt idx="19189">41</cx:pt>
          <cx:pt idx="19190">34</cx:pt>
          <cx:pt idx="19191">57</cx:pt>
          <cx:pt idx="19192">78</cx:pt>
          <cx:pt idx="19193">80</cx:pt>
          <cx:pt idx="19194">53</cx:pt>
          <cx:pt idx="19195">40</cx:pt>
          <cx:pt idx="19196">50</cx:pt>
          <cx:pt idx="19197">44</cx:pt>
          <cx:pt idx="19198">53</cx:pt>
          <cx:pt idx="19199">45</cx:pt>
          <cx:pt idx="19200">43</cx:pt>
          <cx:pt idx="19201">47</cx:pt>
          <cx:pt idx="19202">48</cx:pt>
          <cx:pt idx="19203">54</cx:pt>
          <cx:pt idx="19204">45</cx:pt>
          <cx:pt idx="19205">29</cx:pt>
          <cx:pt idx="19206">43</cx:pt>
          <cx:pt idx="19207">65</cx:pt>
          <cx:pt idx="19208">63</cx:pt>
          <cx:pt idx="19209">69</cx:pt>
          <cx:pt idx="19210">72</cx:pt>
          <cx:pt idx="19211">75</cx:pt>
          <cx:pt idx="19212">60</cx:pt>
          <cx:pt idx="19213">42</cx:pt>
          <cx:pt idx="19214">43</cx:pt>
          <cx:pt idx="19215">33</cx:pt>
          <cx:pt idx="19216">74</cx:pt>
          <cx:pt idx="19217">47</cx:pt>
          <cx:pt idx="19218">33</cx:pt>
          <cx:pt idx="19219">83</cx:pt>
          <cx:pt idx="19220">35</cx:pt>
          <cx:pt idx="19221">43</cx:pt>
          <cx:pt idx="19222">63</cx:pt>
          <cx:pt idx="19223">52</cx:pt>
          <cx:pt idx="19224">38</cx:pt>
          <cx:pt idx="19225">28</cx:pt>
          <cx:pt idx="19226">34</cx:pt>
          <cx:pt idx="19227">41</cx:pt>
          <cx:pt idx="19228">64</cx:pt>
          <cx:pt idx="19229">62</cx:pt>
          <cx:pt idx="19230">74</cx:pt>
          <cx:pt idx="19231">19</cx:pt>
          <cx:pt idx="19232">89</cx:pt>
          <cx:pt idx="19233">77</cx:pt>
          <cx:pt idx="19234">74</cx:pt>
          <cx:pt idx="19235">54</cx:pt>
          <cx:pt idx="19236">83</cx:pt>
          <cx:pt idx="19237">45</cx:pt>
          <cx:pt idx="19238">78</cx:pt>
          <cx:pt idx="19239">29</cx:pt>
          <cx:pt idx="19240">52</cx:pt>
          <cx:pt idx="19241">57</cx:pt>
          <cx:pt idx="19242">46</cx:pt>
          <cx:pt idx="19243">55</cx:pt>
          <cx:pt idx="19244">53</cx:pt>
          <cx:pt idx="19245">57</cx:pt>
          <cx:pt idx="19246">25</cx:pt>
          <cx:pt idx="19247">18</cx:pt>
          <cx:pt idx="19248">20</cx:pt>
          <cx:pt idx="19249">23</cx:pt>
          <cx:pt idx="19250">88</cx:pt>
          <cx:pt idx="19251">44</cx:pt>
          <cx:pt idx="19252">53</cx:pt>
          <cx:pt idx="19253">55</cx:pt>
          <cx:pt idx="19254">62</cx:pt>
          <cx:pt idx="19255">69</cx:pt>
          <cx:pt idx="19256">65</cx:pt>
          <cx:pt idx="19257">23</cx:pt>
          <cx:pt idx="19258">75</cx:pt>
          <cx:pt idx="19259">43</cx:pt>
          <cx:pt idx="19260">46</cx:pt>
          <cx:pt idx="19261">16</cx:pt>
          <cx:pt idx="19262">71</cx:pt>
          <cx:pt idx="19263">28</cx:pt>
          <cx:pt idx="19264">16</cx:pt>
          <cx:pt idx="19265">36</cx:pt>
          <cx:pt idx="19266">29</cx:pt>
          <cx:pt idx="19267">27</cx:pt>
          <cx:pt idx="19268">81</cx:pt>
          <cx:pt idx="19269">25</cx:pt>
          <cx:pt idx="19270">51</cx:pt>
          <cx:pt idx="19271">39</cx:pt>
          <cx:pt idx="19272">27</cx:pt>
          <cx:pt idx="19273">86</cx:pt>
          <cx:pt idx="19274">54</cx:pt>
          <cx:pt idx="19275">41</cx:pt>
          <cx:pt idx="19276">25</cx:pt>
          <cx:pt idx="19277">71</cx:pt>
          <cx:pt idx="19278">31</cx:pt>
          <cx:pt idx="19279">28</cx:pt>
          <cx:pt idx="19280">81</cx:pt>
          <cx:pt idx="19281">21</cx:pt>
          <cx:pt idx="19282">73</cx:pt>
          <cx:pt idx="19283">68</cx:pt>
          <cx:pt idx="19284">83</cx:pt>
          <cx:pt idx="19285">46</cx:pt>
          <cx:pt idx="19286">73</cx:pt>
          <cx:pt idx="19287">27</cx:pt>
          <cx:pt idx="19288">62</cx:pt>
          <cx:pt idx="19289">60</cx:pt>
          <cx:pt idx="19290">46</cx:pt>
          <cx:pt idx="19291">30</cx:pt>
          <cx:pt idx="19292">63</cx:pt>
          <cx:pt idx="19293">47</cx:pt>
          <cx:pt idx="19294">63</cx:pt>
          <cx:pt idx="19295">61</cx:pt>
          <cx:pt idx="19296">23</cx:pt>
          <cx:pt idx="19297">82</cx:pt>
          <cx:pt idx="19298">58</cx:pt>
          <cx:pt idx="19299">24</cx:pt>
          <cx:pt idx="19300">55</cx:pt>
          <cx:pt idx="19301">79</cx:pt>
          <cx:pt idx="19302">39</cx:pt>
          <cx:pt idx="19303">68</cx:pt>
          <cx:pt idx="19304">54</cx:pt>
          <cx:pt idx="19305">42</cx:pt>
          <cx:pt idx="19306">41</cx:pt>
          <cx:pt idx="19307">81</cx:pt>
          <cx:pt idx="19308">66</cx:pt>
          <cx:pt idx="19309">40</cx:pt>
          <cx:pt idx="19310">60</cx:pt>
          <cx:pt idx="19311">19</cx:pt>
          <cx:pt idx="19312">79</cx:pt>
          <cx:pt idx="19313">57</cx:pt>
          <cx:pt idx="19314">42</cx:pt>
          <cx:pt idx="19315">44</cx:pt>
          <cx:pt idx="19316">71</cx:pt>
          <cx:pt idx="19317">29</cx:pt>
          <cx:pt idx="19318">67</cx:pt>
          <cx:pt idx="19319">40</cx:pt>
          <cx:pt idx="19320">78</cx:pt>
          <cx:pt idx="19321">67</cx:pt>
          <cx:pt idx="19322">69</cx:pt>
          <cx:pt idx="19323">77</cx:pt>
          <cx:pt idx="19324">75</cx:pt>
          <cx:pt idx="19325">56</cx:pt>
          <cx:pt idx="19326">47</cx:pt>
          <cx:pt idx="19327">52</cx:pt>
          <cx:pt idx="19328">86</cx:pt>
          <cx:pt idx="19329">47</cx:pt>
          <cx:pt idx="19330">63</cx:pt>
          <cx:pt idx="19331">58</cx:pt>
          <cx:pt idx="19332">79</cx:pt>
          <cx:pt idx="19333">62</cx:pt>
          <cx:pt idx="19334">55</cx:pt>
          <cx:pt idx="19335">68</cx:pt>
          <cx:pt idx="19336">73</cx:pt>
          <cx:pt idx="19337">51</cx:pt>
          <cx:pt idx="19338">47</cx:pt>
          <cx:pt idx="19339">21</cx:pt>
          <cx:pt idx="19340">49</cx:pt>
          <cx:pt idx="19341">41</cx:pt>
          <cx:pt idx="19342">25</cx:pt>
          <cx:pt idx="19343">38</cx:pt>
          <cx:pt idx="19344">77</cx:pt>
          <cx:pt idx="19345">35</cx:pt>
          <cx:pt idx="19346">37</cx:pt>
          <cx:pt idx="19347">69</cx:pt>
          <cx:pt idx="19348">32</cx:pt>
          <cx:pt idx="19349">40</cx:pt>
          <cx:pt idx="19350">28</cx:pt>
          <cx:pt idx="19351">27</cx:pt>
          <cx:pt idx="19352">37</cx:pt>
          <cx:pt idx="19353">80</cx:pt>
          <cx:pt idx="19354">58</cx:pt>
          <cx:pt idx="19355">42</cx:pt>
          <cx:pt idx="19356">46</cx:pt>
          <cx:pt idx="19357">65</cx:pt>
          <cx:pt idx="19358">31</cx:pt>
          <cx:pt idx="19359">57</cx:pt>
          <cx:pt idx="19360">36</cx:pt>
          <cx:pt idx="19361">58</cx:pt>
          <cx:pt idx="19362">15</cx:pt>
          <cx:pt idx="19363">85</cx:pt>
          <cx:pt idx="19364">56</cx:pt>
          <cx:pt idx="19365">88</cx:pt>
          <cx:pt idx="19366">41</cx:pt>
          <cx:pt idx="19367">46</cx:pt>
          <cx:pt idx="19368">71</cx:pt>
          <cx:pt idx="19369">80</cx:pt>
          <cx:pt idx="19370">22</cx:pt>
          <cx:pt idx="19371">90</cx:pt>
          <cx:pt idx="19372">57</cx:pt>
          <cx:pt idx="19373">37</cx:pt>
          <cx:pt idx="19374">43</cx:pt>
          <cx:pt idx="19375">88</cx:pt>
          <cx:pt idx="19376">43</cx:pt>
          <cx:pt idx="19377">60</cx:pt>
          <cx:pt idx="19378">38</cx:pt>
          <cx:pt idx="19379">30</cx:pt>
          <cx:pt idx="19380">62</cx:pt>
          <cx:pt idx="19381">75</cx:pt>
          <cx:pt idx="19382">36</cx:pt>
          <cx:pt idx="19383">68</cx:pt>
          <cx:pt idx="19384">34</cx:pt>
          <cx:pt idx="19385">62</cx:pt>
          <cx:pt idx="19386">51</cx:pt>
          <cx:pt idx="19387">76</cx:pt>
          <cx:pt idx="19388">82</cx:pt>
          <cx:pt idx="19389">72</cx:pt>
          <cx:pt idx="19390">54</cx:pt>
          <cx:pt idx="19391">68</cx:pt>
          <cx:pt idx="19392">80</cx:pt>
          <cx:pt idx="19393">45</cx:pt>
          <cx:pt idx="19394">53</cx:pt>
          <cx:pt idx="19395">59</cx:pt>
          <cx:pt idx="19396">17</cx:pt>
          <cx:pt idx="19397">76</cx:pt>
          <cx:pt idx="19398">29</cx:pt>
          <cx:pt idx="19399">40</cx:pt>
          <cx:pt idx="19400">67</cx:pt>
          <cx:pt idx="19401">76</cx:pt>
          <cx:pt idx="19402">64</cx:pt>
          <cx:pt idx="19403">74</cx:pt>
          <cx:pt idx="19404">71</cx:pt>
          <cx:pt idx="19405">67</cx:pt>
          <cx:pt idx="19406">34</cx:pt>
          <cx:pt idx="19407">54</cx:pt>
          <cx:pt idx="19408">34</cx:pt>
          <cx:pt idx="19409">63</cx:pt>
          <cx:pt idx="19410">45</cx:pt>
          <cx:pt idx="19411">18</cx:pt>
          <cx:pt idx="19412">70</cx:pt>
          <cx:pt idx="19413">54</cx:pt>
          <cx:pt idx="19414">64</cx:pt>
          <cx:pt idx="19415">75</cx:pt>
          <cx:pt idx="19416">75</cx:pt>
          <cx:pt idx="19417">33</cx:pt>
          <cx:pt idx="19418">77</cx:pt>
          <cx:pt idx="19419">87</cx:pt>
          <cx:pt idx="19420">67</cx:pt>
          <cx:pt idx="19421">68</cx:pt>
          <cx:pt idx="19422">78</cx:pt>
          <cx:pt idx="19423">44</cx:pt>
          <cx:pt idx="19424">52</cx:pt>
          <cx:pt idx="19425">67</cx:pt>
          <cx:pt idx="19426">64</cx:pt>
          <cx:pt idx="19427">43</cx:pt>
          <cx:pt idx="19428">61</cx:pt>
          <cx:pt idx="19429">27</cx:pt>
          <cx:pt idx="19430">79</cx:pt>
          <cx:pt idx="19431">44</cx:pt>
          <cx:pt idx="19432">79</cx:pt>
          <cx:pt idx="19433">37</cx:pt>
          <cx:pt idx="19434">56</cx:pt>
          <cx:pt idx="19435">31</cx:pt>
          <cx:pt idx="19436">28</cx:pt>
          <cx:pt idx="19437">67</cx:pt>
          <cx:pt idx="19438">83</cx:pt>
          <cx:pt idx="19439">66</cx:pt>
          <cx:pt idx="19440">79</cx:pt>
          <cx:pt idx="19441">28</cx:pt>
          <cx:pt idx="19442">44</cx:pt>
          <cx:pt idx="19443">46</cx:pt>
          <cx:pt idx="19444">35</cx:pt>
          <cx:pt idx="19445">47</cx:pt>
          <cx:pt idx="19446">18</cx:pt>
          <cx:pt idx="19447">88</cx:pt>
          <cx:pt idx="19448">36</cx:pt>
          <cx:pt idx="19449">64</cx:pt>
          <cx:pt idx="19450">38</cx:pt>
          <cx:pt idx="19451">66</cx:pt>
          <cx:pt idx="19452">59</cx:pt>
          <cx:pt idx="19453">54</cx:pt>
          <cx:pt idx="19454">63</cx:pt>
          <cx:pt idx="19455">24</cx:pt>
          <cx:pt idx="19456">34</cx:pt>
          <cx:pt idx="19457">16</cx:pt>
          <cx:pt idx="19458">74</cx:pt>
          <cx:pt idx="19459">32</cx:pt>
          <cx:pt idx="19460">55</cx:pt>
          <cx:pt idx="19461">54</cx:pt>
          <cx:pt idx="19462">32</cx:pt>
          <cx:pt idx="19463">44</cx:pt>
          <cx:pt idx="19464">68</cx:pt>
          <cx:pt idx="19465">18</cx:pt>
          <cx:pt idx="19466">73</cx:pt>
          <cx:pt idx="19467">29</cx:pt>
          <cx:pt idx="19468">92</cx:pt>
          <cx:pt idx="19469">47</cx:pt>
          <cx:pt idx="19470">52</cx:pt>
          <cx:pt idx="19471">40</cx:pt>
          <cx:pt idx="19472">66</cx:pt>
          <cx:pt idx="19473">37</cx:pt>
          <cx:pt idx="19474">58</cx:pt>
          <cx:pt idx="19475">66</cx:pt>
          <cx:pt idx="19476">70</cx:pt>
          <cx:pt idx="19477">62</cx:pt>
          <cx:pt idx="19478">22</cx:pt>
          <cx:pt idx="19479">23</cx:pt>
          <cx:pt idx="19480">26</cx:pt>
          <cx:pt idx="19481">46</cx:pt>
          <cx:pt idx="19482">79</cx:pt>
          <cx:pt idx="19483">26</cx:pt>
          <cx:pt idx="19484">51</cx:pt>
          <cx:pt idx="19485">22</cx:pt>
          <cx:pt idx="19486">57</cx:pt>
          <cx:pt idx="19487">35</cx:pt>
          <cx:pt idx="19488">68</cx:pt>
          <cx:pt idx="19489">49</cx:pt>
          <cx:pt idx="19490">68</cx:pt>
          <cx:pt idx="19491">76</cx:pt>
          <cx:pt idx="19492">52</cx:pt>
          <cx:pt idx="19493">64</cx:pt>
          <cx:pt idx="19494">81</cx:pt>
          <cx:pt idx="19495">77</cx:pt>
          <cx:pt idx="19496">28</cx:pt>
          <cx:pt idx="19497">78</cx:pt>
          <cx:pt idx="19498">77</cx:pt>
          <cx:pt idx="19499">16</cx:pt>
          <cx:pt idx="19500">37</cx:pt>
          <cx:pt idx="19501">67</cx:pt>
          <cx:pt idx="19502">71</cx:pt>
          <cx:pt idx="19503">61</cx:pt>
          <cx:pt idx="19504">32</cx:pt>
          <cx:pt idx="19505">76</cx:pt>
          <cx:pt idx="19506">77</cx:pt>
          <cx:pt idx="19507">54</cx:pt>
          <cx:pt idx="19508">69</cx:pt>
          <cx:pt idx="19509">61</cx:pt>
          <cx:pt idx="19510">44</cx:pt>
          <cx:pt idx="19511">66</cx:pt>
          <cx:pt idx="19512">80</cx:pt>
          <cx:pt idx="19513">46</cx:pt>
          <cx:pt idx="19514">31</cx:pt>
          <cx:pt idx="19515">81</cx:pt>
          <cx:pt idx="19516">30</cx:pt>
          <cx:pt idx="19517">37</cx:pt>
          <cx:pt idx="19518">90</cx:pt>
          <cx:pt idx="19519">25</cx:pt>
          <cx:pt idx="19520">59</cx:pt>
          <cx:pt idx="19521">33</cx:pt>
          <cx:pt idx="19522">53</cx:pt>
          <cx:pt idx="19523">37</cx:pt>
          <cx:pt idx="19524">34</cx:pt>
          <cx:pt idx="19525">64</cx:pt>
          <cx:pt idx="19526">18</cx:pt>
          <cx:pt idx="19527">79</cx:pt>
          <cx:pt idx="19528">55</cx:pt>
          <cx:pt idx="19529">69</cx:pt>
          <cx:pt idx="19530">31</cx:pt>
          <cx:pt idx="19531">15</cx:pt>
          <cx:pt idx="19532">65</cx:pt>
          <cx:pt idx="19533">60</cx:pt>
          <cx:pt idx="19534">50</cx:pt>
          <cx:pt idx="19535">22</cx:pt>
          <cx:pt idx="19536">54</cx:pt>
          <cx:pt idx="19537">68</cx:pt>
          <cx:pt idx="19538">41</cx:pt>
          <cx:pt idx="19539">70</cx:pt>
          <cx:pt idx="19540">71</cx:pt>
          <cx:pt idx="19541">67</cx:pt>
          <cx:pt idx="19542">89</cx:pt>
          <cx:pt idx="19543">79</cx:pt>
          <cx:pt idx="19544">44</cx:pt>
          <cx:pt idx="19545">77</cx:pt>
          <cx:pt idx="19546">65</cx:pt>
          <cx:pt idx="19547">51</cx:pt>
          <cx:pt idx="19548">18</cx:pt>
          <cx:pt idx="19549">65</cx:pt>
          <cx:pt idx="19550">67</cx:pt>
          <cx:pt idx="19551">70</cx:pt>
          <cx:pt idx="19552">78</cx:pt>
          <cx:pt idx="19553">85</cx:pt>
          <cx:pt idx="19554">34</cx:pt>
          <cx:pt idx="19555">68</cx:pt>
          <cx:pt idx="19556">60</cx:pt>
          <cx:pt idx="19557">51</cx:pt>
          <cx:pt idx="19558">29</cx:pt>
          <cx:pt idx="19559">34</cx:pt>
          <cx:pt idx="19560">68</cx:pt>
          <cx:pt idx="19561">52</cx:pt>
          <cx:pt idx="19562">20</cx:pt>
          <cx:pt idx="19563">46</cx:pt>
          <cx:pt idx="19564">22</cx:pt>
          <cx:pt idx="19565">39</cx:pt>
          <cx:pt idx="19566">56</cx:pt>
          <cx:pt idx="19567">84</cx:pt>
          <cx:pt idx="19568">61</cx:pt>
          <cx:pt idx="19569">35</cx:pt>
          <cx:pt idx="19570">62</cx:pt>
          <cx:pt idx="19571">60</cx:pt>
          <cx:pt idx="19572">31</cx:pt>
          <cx:pt idx="19573">79</cx:pt>
          <cx:pt idx="19574">45</cx:pt>
          <cx:pt idx="19575">48</cx:pt>
          <cx:pt idx="19576">54</cx:pt>
          <cx:pt idx="19577">24</cx:pt>
          <cx:pt idx="19578">36</cx:pt>
          <cx:pt idx="19579">67</cx:pt>
          <cx:pt idx="19580">40</cx:pt>
          <cx:pt idx="19581">31</cx:pt>
          <cx:pt idx="19582">69</cx:pt>
          <cx:pt idx="19583">51</cx:pt>
          <cx:pt idx="19584">55</cx:pt>
          <cx:pt idx="19585">18</cx:pt>
          <cx:pt idx="19586">53</cx:pt>
          <cx:pt idx="19587">93</cx:pt>
          <cx:pt idx="19588">53</cx:pt>
          <cx:pt idx="19589">45</cx:pt>
          <cx:pt idx="19590">33</cx:pt>
          <cx:pt idx="19591">65</cx:pt>
          <cx:pt idx="19592">75</cx:pt>
          <cx:pt idx="19593">35</cx:pt>
          <cx:pt idx="19594">75</cx:pt>
          <cx:pt idx="19595">63</cx:pt>
          <cx:pt idx="19596">30</cx:pt>
          <cx:pt idx="19597">25</cx:pt>
          <cx:pt idx="19598">36</cx:pt>
          <cx:pt idx="19599">43</cx:pt>
          <cx:pt idx="19600">32</cx:pt>
          <cx:pt idx="19601">28</cx:pt>
          <cx:pt idx="19602">64</cx:pt>
          <cx:pt idx="19603">25</cx:pt>
          <cx:pt idx="19604">39</cx:pt>
          <cx:pt idx="19605">75</cx:pt>
          <cx:pt idx="19606">50</cx:pt>
          <cx:pt idx="19607">62</cx:pt>
          <cx:pt idx="19608">21</cx:pt>
          <cx:pt idx="19609">46</cx:pt>
          <cx:pt idx="19610">67</cx:pt>
          <cx:pt idx="19611">61</cx:pt>
          <cx:pt idx="19612">58</cx:pt>
          <cx:pt idx="19613">45</cx:pt>
          <cx:pt idx="19614">38</cx:pt>
          <cx:pt idx="19615">27</cx:pt>
          <cx:pt idx="19616">70</cx:pt>
          <cx:pt idx="19617">52</cx:pt>
          <cx:pt idx="19618">51</cx:pt>
          <cx:pt idx="19619">72</cx:pt>
          <cx:pt idx="19620">42</cx:pt>
          <cx:pt idx="19621">41</cx:pt>
          <cx:pt idx="19622">81</cx:pt>
          <cx:pt idx="19623">55</cx:pt>
          <cx:pt idx="19624">86</cx:pt>
          <cx:pt idx="19625">53</cx:pt>
          <cx:pt idx="19626">63</cx:pt>
          <cx:pt idx="19627">32</cx:pt>
          <cx:pt idx="19628">75</cx:pt>
          <cx:pt idx="19629">73</cx:pt>
          <cx:pt idx="19630">65</cx:pt>
          <cx:pt idx="19631">37</cx:pt>
          <cx:pt idx="19632">25</cx:pt>
          <cx:pt idx="19633">29</cx:pt>
          <cx:pt idx="19634">43</cx:pt>
          <cx:pt idx="19635">72</cx:pt>
          <cx:pt idx="19636">87</cx:pt>
          <cx:pt idx="19637">68</cx:pt>
          <cx:pt idx="19638">72</cx:pt>
          <cx:pt idx="19639">75</cx:pt>
          <cx:pt idx="19640">71</cx:pt>
          <cx:pt idx="19641">60</cx:pt>
          <cx:pt idx="19642">59</cx:pt>
          <cx:pt idx="19643">64</cx:pt>
          <cx:pt idx="19644">58</cx:pt>
          <cx:pt idx="19645">90</cx:pt>
          <cx:pt idx="19646">18</cx:pt>
          <cx:pt idx="19647">38</cx:pt>
          <cx:pt idx="19648">78</cx:pt>
          <cx:pt idx="19649">78</cx:pt>
          <cx:pt idx="19650">44</cx:pt>
          <cx:pt idx="19651">43</cx:pt>
          <cx:pt idx="19652">31</cx:pt>
          <cx:pt idx="19653">33</cx:pt>
          <cx:pt idx="19654">48</cx:pt>
          <cx:pt idx="19655">32</cx:pt>
          <cx:pt idx="19656">77</cx:pt>
          <cx:pt idx="19657">38</cx:pt>
          <cx:pt idx="19658">34</cx:pt>
          <cx:pt idx="19659">68</cx:pt>
          <cx:pt idx="19660">68</cx:pt>
          <cx:pt idx="19661">38</cx:pt>
          <cx:pt idx="19662">70</cx:pt>
          <cx:pt idx="19663">45</cx:pt>
          <cx:pt idx="19664">32</cx:pt>
          <cx:pt idx="19665">55</cx:pt>
          <cx:pt idx="19666">46</cx:pt>
          <cx:pt idx="19667">53</cx:pt>
          <cx:pt idx="19668">51</cx:pt>
          <cx:pt idx="19669">39</cx:pt>
          <cx:pt idx="19670">57</cx:pt>
          <cx:pt idx="19671">23</cx:pt>
          <cx:pt idx="19672">61</cx:pt>
          <cx:pt idx="19673">51</cx:pt>
          <cx:pt idx="19674">74</cx:pt>
          <cx:pt idx="19675">70</cx:pt>
          <cx:pt idx="19676">87</cx:pt>
          <cx:pt idx="19677">82</cx:pt>
          <cx:pt idx="19678">71</cx:pt>
          <cx:pt idx="19679">50</cx:pt>
          <cx:pt idx="19680">66</cx:pt>
          <cx:pt idx="19681">59</cx:pt>
          <cx:pt idx="19682">61</cx:pt>
          <cx:pt idx="19683">72</cx:pt>
          <cx:pt idx="19684">76</cx:pt>
          <cx:pt idx="19685">73</cx:pt>
          <cx:pt idx="19686">68</cx:pt>
          <cx:pt idx="19687">52</cx:pt>
          <cx:pt idx="19688">65</cx:pt>
          <cx:pt idx="19689">49</cx:pt>
          <cx:pt idx="19690">80</cx:pt>
          <cx:pt idx="19691">59</cx:pt>
          <cx:pt idx="19692">79</cx:pt>
          <cx:pt idx="19693">68</cx:pt>
          <cx:pt idx="19694">81</cx:pt>
          <cx:pt idx="19695">46</cx:pt>
          <cx:pt idx="19696">22</cx:pt>
          <cx:pt idx="19697">45</cx:pt>
          <cx:pt idx="19698">62</cx:pt>
          <cx:pt idx="19699">58</cx:pt>
          <cx:pt idx="19700">42</cx:pt>
          <cx:pt idx="19701">18</cx:pt>
          <cx:pt idx="19702">63</cx:pt>
          <cx:pt idx="19703">65</cx:pt>
          <cx:pt idx="19704">52</cx:pt>
          <cx:pt idx="19705">37</cx:pt>
          <cx:pt idx="19706">56</cx:pt>
          <cx:pt idx="19707">20</cx:pt>
          <cx:pt idx="19708">38</cx:pt>
          <cx:pt idx="19709">66</cx:pt>
          <cx:pt idx="19710">80</cx:pt>
          <cx:pt idx="19711">27</cx:pt>
          <cx:pt idx="19712">69</cx:pt>
          <cx:pt idx="19713">47</cx:pt>
          <cx:pt idx="19714">78</cx:pt>
          <cx:pt idx="19715">53</cx:pt>
          <cx:pt idx="19716">21</cx:pt>
          <cx:pt idx="19717">24</cx:pt>
          <cx:pt idx="19718">61</cx:pt>
          <cx:pt idx="19719">67</cx:pt>
          <cx:pt idx="19720">35</cx:pt>
          <cx:pt idx="19721">62</cx:pt>
          <cx:pt idx="19722">48</cx:pt>
          <cx:pt idx="19723">48</cx:pt>
          <cx:pt idx="19724">57</cx:pt>
          <cx:pt idx="19725">38</cx:pt>
          <cx:pt idx="19726">39</cx:pt>
          <cx:pt idx="19727">37</cx:pt>
          <cx:pt idx="19728">34</cx:pt>
          <cx:pt idx="19729">34</cx:pt>
          <cx:pt idx="19730">44</cx:pt>
          <cx:pt idx="19731">65</cx:pt>
          <cx:pt idx="19732">25</cx:pt>
          <cx:pt idx="19733">55</cx:pt>
          <cx:pt idx="19734">52</cx:pt>
          <cx:pt idx="19735">36</cx:pt>
          <cx:pt idx="19736">66</cx:pt>
          <cx:pt idx="19737">65</cx:pt>
          <cx:pt idx="19738">49</cx:pt>
          <cx:pt idx="19739">32</cx:pt>
          <cx:pt idx="19740">44</cx:pt>
          <cx:pt idx="19741">53</cx:pt>
          <cx:pt idx="19742">51</cx:pt>
          <cx:pt idx="19743">86</cx:pt>
          <cx:pt idx="19744">70</cx:pt>
          <cx:pt idx="19745">66</cx:pt>
          <cx:pt idx="19746">32</cx:pt>
          <cx:pt idx="19747">67</cx:pt>
          <cx:pt idx="19748">47</cx:pt>
          <cx:pt idx="19749">68</cx:pt>
          <cx:pt idx="19750">52</cx:pt>
          <cx:pt idx="19751">37</cx:pt>
          <cx:pt idx="19752">40</cx:pt>
          <cx:pt idx="19753">71</cx:pt>
          <cx:pt idx="19754">49</cx:pt>
          <cx:pt idx="19755">40</cx:pt>
          <cx:pt idx="19756">60</cx:pt>
          <cx:pt idx="19757">59</cx:pt>
          <cx:pt idx="19758">40</cx:pt>
          <cx:pt idx="19759">45</cx:pt>
          <cx:pt idx="19760">73</cx:pt>
          <cx:pt idx="19761">16</cx:pt>
          <cx:pt idx="19762">35</cx:pt>
          <cx:pt idx="19763">70</cx:pt>
          <cx:pt idx="19764">64</cx:pt>
          <cx:pt idx="19765">20</cx:pt>
          <cx:pt idx="19766">75</cx:pt>
          <cx:pt idx="19767">51</cx:pt>
          <cx:pt idx="19768">69</cx:pt>
          <cx:pt idx="19769">29</cx:pt>
          <cx:pt idx="19770">45</cx:pt>
          <cx:pt idx="19771">67</cx:pt>
          <cx:pt idx="19772">34</cx:pt>
          <cx:pt idx="19773">61</cx:pt>
          <cx:pt idx="19774">48</cx:pt>
          <cx:pt idx="19775">24</cx:pt>
          <cx:pt idx="19776">40</cx:pt>
          <cx:pt idx="19777">53</cx:pt>
          <cx:pt idx="19778">46</cx:pt>
          <cx:pt idx="19779">79</cx:pt>
          <cx:pt idx="19780">53</cx:pt>
          <cx:pt idx="19781">58</cx:pt>
          <cx:pt idx="19782">23</cx:pt>
          <cx:pt idx="19783">72</cx:pt>
          <cx:pt idx="19784">26</cx:pt>
          <cx:pt idx="19785">71</cx:pt>
          <cx:pt idx="19786">42</cx:pt>
          <cx:pt idx="19787">42</cx:pt>
          <cx:pt idx="19788">49</cx:pt>
          <cx:pt idx="19789">76</cx:pt>
          <cx:pt idx="19790">56</cx:pt>
          <cx:pt idx="19791">39</cx:pt>
          <cx:pt idx="19792">91</cx:pt>
          <cx:pt idx="19793">31</cx:pt>
          <cx:pt idx="19794">54</cx:pt>
          <cx:pt idx="19795">55</cx:pt>
          <cx:pt idx="19796">61</cx:pt>
          <cx:pt idx="19797">43</cx:pt>
          <cx:pt idx="19798">35</cx:pt>
          <cx:pt idx="19799">29</cx:pt>
          <cx:pt idx="19800">61</cx:pt>
          <cx:pt idx="19801">71</cx:pt>
          <cx:pt idx="19802">21</cx:pt>
          <cx:pt idx="19803">30</cx:pt>
          <cx:pt idx="19804">35</cx:pt>
          <cx:pt idx="19805">48</cx:pt>
          <cx:pt idx="19806">79</cx:pt>
          <cx:pt idx="19807">22</cx:pt>
          <cx:pt idx="19808">32</cx:pt>
          <cx:pt idx="19809">35</cx:pt>
          <cx:pt idx="19810">17</cx:pt>
          <cx:pt idx="19811">31</cx:pt>
          <cx:pt idx="19812">40</cx:pt>
          <cx:pt idx="19813">56</cx:pt>
          <cx:pt idx="19814">50</cx:pt>
          <cx:pt idx="19815">50</cx:pt>
          <cx:pt idx="19816">66</cx:pt>
          <cx:pt idx="19817">69</cx:pt>
          <cx:pt idx="19818">19</cx:pt>
          <cx:pt idx="19819">31</cx:pt>
          <cx:pt idx="19820">64</cx:pt>
          <cx:pt idx="19821">43</cx:pt>
          <cx:pt idx="19822">83</cx:pt>
          <cx:pt idx="19823">35</cx:pt>
          <cx:pt idx="19824">85</cx:pt>
          <cx:pt idx="19825">45</cx:pt>
          <cx:pt idx="19826">57</cx:pt>
          <cx:pt idx="19827">57</cx:pt>
          <cx:pt idx="19828">75</cx:pt>
          <cx:pt idx="19829">51</cx:pt>
          <cx:pt idx="19830">57</cx:pt>
          <cx:pt idx="19831">68</cx:pt>
          <cx:pt idx="19832">73</cx:pt>
          <cx:pt idx="19833">55</cx:pt>
          <cx:pt idx="19834">36</cx:pt>
          <cx:pt idx="19835">32</cx:pt>
          <cx:pt idx="19836">62</cx:pt>
          <cx:pt idx="19837">26</cx:pt>
          <cx:pt idx="19838">73</cx:pt>
          <cx:pt idx="19839">31</cx:pt>
          <cx:pt idx="19840">66</cx:pt>
          <cx:pt idx="19841">31</cx:pt>
          <cx:pt idx="19842">76</cx:pt>
          <cx:pt idx="19843">47</cx:pt>
          <cx:pt idx="19844">38</cx:pt>
          <cx:pt idx="19845">26</cx:pt>
          <cx:pt idx="19846">36</cx:pt>
          <cx:pt idx="19847">74</cx:pt>
          <cx:pt idx="19848">54</cx:pt>
          <cx:pt idx="19849">40</cx:pt>
          <cx:pt idx="19850">23</cx:pt>
          <cx:pt idx="19851">52</cx:pt>
          <cx:pt idx="19852">48</cx:pt>
          <cx:pt idx="19853">26</cx:pt>
          <cx:pt idx="19854">26</cx:pt>
          <cx:pt idx="19855">45</cx:pt>
          <cx:pt idx="19856">39</cx:pt>
          <cx:pt idx="19857">69</cx:pt>
          <cx:pt idx="19858">22</cx:pt>
          <cx:pt idx="19859">57</cx:pt>
          <cx:pt idx="19860">45</cx:pt>
          <cx:pt idx="19861">75</cx:pt>
          <cx:pt idx="19862">48</cx:pt>
          <cx:pt idx="19863">38</cx:pt>
          <cx:pt idx="19864">40</cx:pt>
          <cx:pt idx="19865">44</cx:pt>
          <cx:pt idx="19866">33</cx:pt>
          <cx:pt idx="19867">76</cx:pt>
          <cx:pt idx="19868">60</cx:pt>
          <cx:pt idx="19869">69</cx:pt>
          <cx:pt idx="19870">42</cx:pt>
          <cx:pt idx="19871">27</cx:pt>
          <cx:pt idx="19872">78</cx:pt>
          <cx:pt idx="19873">52</cx:pt>
          <cx:pt idx="19874">50</cx:pt>
          <cx:pt idx="19875">39</cx:pt>
          <cx:pt idx="19876">20</cx:pt>
          <cx:pt idx="19877">35</cx:pt>
          <cx:pt idx="19878">77</cx:pt>
          <cx:pt idx="19879">44</cx:pt>
          <cx:pt idx="19880">20</cx:pt>
          <cx:pt idx="19881">27</cx:pt>
          <cx:pt idx="19882">84</cx:pt>
          <cx:pt idx="19883">42</cx:pt>
          <cx:pt idx="19884">34</cx:pt>
          <cx:pt idx="19885">36</cx:pt>
          <cx:pt idx="19886">70</cx:pt>
          <cx:pt idx="19887">59</cx:pt>
          <cx:pt idx="19888">38</cx:pt>
          <cx:pt idx="19889">80</cx:pt>
          <cx:pt idx="19890">52</cx:pt>
          <cx:pt idx="19891">26</cx:pt>
          <cx:pt idx="19892">22</cx:pt>
          <cx:pt idx="19893">40</cx:pt>
          <cx:pt idx="19894">60</cx:pt>
          <cx:pt idx="19895">37</cx:pt>
          <cx:pt idx="19896">32</cx:pt>
          <cx:pt idx="19897">84</cx:pt>
          <cx:pt idx="19898">51</cx:pt>
          <cx:pt idx="19899">26</cx:pt>
          <cx:pt idx="19900">49</cx:pt>
          <cx:pt idx="19901">77</cx:pt>
          <cx:pt idx="19902">49</cx:pt>
          <cx:pt idx="19903">46</cx:pt>
          <cx:pt idx="19904">49</cx:pt>
          <cx:pt idx="19905">64</cx:pt>
          <cx:pt idx="19906">56</cx:pt>
          <cx:pt idx="19907">35</cx:pt>
          <cx:pt idx="19908">20</cx:pt>
          <cx:pt idx="19909">67</cx:pt>
          <cx:pt idx="19910">46</cx:pt>
          <cx:pt idx="19911">55</cx:pt>
          <cx:pt idx="19912">58</cx:pt>
          <cx:pt idx="19913">66</cx:pt>
          <cx:pt idx="19914">25</cx:pt>
          <cx:pt idx="19915">64</cx:pt>
          <cx:pt idx="19916">60</cx:pt>
          <cx:pt idx="19917">85</cx:pt>
          <cx:pt idx="19918">42</cx:pt>
          <cx:pt idx="19919">64</cx:pt>
          <cx:pt idx="19920">61</cx:pt>
          <cx:pt idx="19921">58</cx:pt>
          <cx:pt idx="19922">50</cx:pt>
          <cx:pt idx="19923">18</cx:pt>
          <cx:pt idx="19924">71</cx:pt>
          <cx:pt idx="19925">72</cx:pt>
          <cx:pt idx="19926">78</cx:pt>
          <cx:pt idx="19927">23</cx:pt>
          <cx:pt idx="19928">66</cx:pt>
          <cx:pt idx="19929">64</cx:pt>
          <cx:pt idx="19930">45</cx:pt>
          <cx:pt idx="19931">66</cx:pt>
          <cx:pt idx="19932">42</cx:pt>
          <cx:pt idx="19933">55</cx:pt>
          <cx:pt idx="19934">55</cx:pt>
          <cx:pt idx="19935">77</cx:pt>
          <cx:pt idx="19936">41</cx:pt>
          <cx:pt idx="19937">62</cx:pt>
          <cx:pt idx="19938">35</cx:pt>
          <cx:pt idx="19939">35</cx:pt>
          <cx:pt idx="19940">22</cx:pt>
          <cx:pt idx="19941">37</cx:pt>
          <cx:pt idx="19942">45</cx:pt>
          <cx:pt idx="19943">69</cx:pt>
          <cx:pt idx="19944">44</cx:pt>
          <cx:pt idx="19945">22</cx:pt>
          <cx:pt idx="19946">20</cx:pt>
          <cx:pt idx="19947">30</cx:pt>
          <cx:pt idx="19948">51</cx:pt>
          <cx:pt idx="19949">53</cx:pt>
          <cx:pt idx="19950">60</cx:pt>
          <cx:pt idx="19951">50</cx:pt>
          <cx:pt idx="19952">40</cx:pt>
          <cx:pt idx="19953">61</cx:pt>
          <cx:pt idx="19954">49</cx:pt>
          <cx:pt idx="19955">59</cx:pt>
          <cx:pt idx="19956">18</cx:pt>
          <cx:pt idx="19957">48</cx:pt>
          <cx:pt idx="19958">41</cx:pt>
          <cx:pt idx="19959">66</cx:pt>
          <cx:pt idx="19960">26</cx:pt>
          <cx:pt idx="19961">39</cx:pt>
          <cx:pt idx="19962">35</cx:pt>
          <cx:pt idx="19963">67</cx:pt>
          <cx:pt idx="19964">18</cx:pt>
          <cx:pt idx="19965">49</cx:pt>
          <cx:pt idx="19966">33</cx:pt>
          <cx:pt idx="19967">29</cx:pt>
          <cx:pt idx="19968">80</cx:pt>
          <cx:pt idx="19969">43</cx:pt>
          <cx:pt idx="19970">56</cx:pt>
          <cx:pt idx="19971">49</cx:pt>
          <cx:pt idx="19972">56</cx:pt>
          <cx:pt idx="19973">77</cx:pt>
          <cx:pt idx="19974">64</cx:pt>
          <cx:pt idx="19975">19</cx:pt>
          <cx:pt idx="19976">42</cx:pt>
          <cx:pt idx="19977">56</cx:pt>
          <cx:pt idx="19978">48</cx:pt>
          <cx:pt idx="19979">77</cx:pt>
          <cx:pt idx="19980">38</cx:pt>
          <cx:pt idx="19981">83</cx:pt>
          <cx:pt idx="19982">70</cx:pt>
          <cx:pt idx="19983">30</cx:pt>
          <cx:pt idx="19984">35</cx:pt>
          <cx:pt idx="19985">40</cx:pt>
          <cx:pt idx="19986">56</cx:pt>
          <cx:pt idx="19987">71</cx:pt>
          <cx:pt idx="19988">32</cx:pt>
          <cx:pt idx="19989">63</cx:pt>
          <cx:pt idx="19990">67</cx:pt>
          <cx:pt idx="19991">21</cx:pt>
          <cx:pt idx="19992">46</cx:pt>
          <cx:pt idx="19993">68</cx:pt>
          <cx:pt idx="19994">24</cx:pt>
          <cx:pt idx="19995">24</cx:pt>
          <cx:pt idx="19996">46</cx:pt>
          <cx:pt idx="19997">41</cx:pt>
          <cx:pt idx="19998">29</cx:pt>
          <cx:pt idx="19999">56</cx:pt>
          <cx:pt idx="20000">58</cx:pt>
          <cx:pt idx="20001">48</cx:pt>
          <cx:pt idx="20002">38</cx:pt>
          <cx:pt idx="20003">39</cx:pt>
          <cx:pt idx="20004">83</cx:pt>
          <cx:pt idx="20005">87</cx:pt>
          <cx:pt idx="20006">62</cx:pt>
          <cx:pt idx="20007">34</cx:pt>
          <cx:pt idx="20008">48</cx:pt>
          <cx:pt idx="20009">45</cx:pt>
          <cx:pt idx="20010">46</cx:pt>
          <cx:pt idx="20011">61</cx:pt>
          <cx:pt idx="20012">47</cx:pt>
          <cx:pt idx="20013">41</cx:pt>
          <cx:pt idx="20014">59</cx:pt>
          <cx:pt idx="20015">28</cx:pt>
          <cx:pt idx="20016">30</cx:pt>
          <cx:pt idx="20017">76</cx:pt>
          <cx:pt idx="20018">29</cx:pt>
          <cx:pt idx="20019">77</cx:pt>
          <cx:pt idx="20020">67</cx:pt>
          <cx:pt idx="20021">64</cx:pt>
          <cx:pt idx="20022">70</cx:pt>
          <cx:pt idx="20023">26</cx:pt>
          <cx:pt idx="20024">37</cx:pt>
          <cx:pt idx="20025">33</cx:pt>
          <cx:pt idx="20026">59</cx:pt>
          <cx:pt idx="20027">67</cx:pt>
          <cx:pt idx="20028">50</cx:pt>
          <cx:pt idx="20029">69</cx:pt>
          <cx:pt idx="20030">45</cx:pt>
          <cx:pt idx="20031">67</cx:pt>
          <cx:pt idx="20032">51</cx:pt>
          <cx:pt idx="20033">92</cx:pt>
          <cx:pt idx="20034">42</cx:pt>
          <cx:pt idx="20035">34</cx:pt>
          <cx:pt idx="20036">54</cx:pt>
          <cx:pt idx="20037">40</cx:pt>
          <cx:pt idx="20038">69</cx:pt>
          <cx:pt idx="20039">30</cx:pt>
          <cx:pt idx="20040">25</cx:pt>
          <cx:pt idx="20041">70</cx:pt>
          <cx:pt idx="20042">88</cx:pt>
          <cx:pt idx="20043">65</cx:pt>
          <cx:pt idx="20044">46</cx:pt>
          <cx:pt idx="20045">70</cx:pt>
          <cx:pt idx="20046">53</cx:pt>
          <cx:pt idx="20047">62</cx:pt>
          <cx:pt idx="20048">71</cx:pt>
          <cx:pt idx="20049">58</cx:pt>
          <cx:pt idx="20050">35</cx:pt>
          <cx:pt idx="20051">69</cx:pt>
          <cx:pt idx="20052">41</cx:pt>
          <cx:pt idx="20053">25</cx:pt>
          <cx:pt idx="20054">52</cx:pt>
          <cx:pt idx="20055">57</cx:pt>
          <cx:pt idx="20056">46</cx:pt>
          <cx:pt idx="20057">35</cx:pt>
          <cx:pt idx="20058">28</cx:pt>
          <cx:pt idx="20059">30</cx:pt>
          <cx:pt idx="20060">42</cx:pt>
          <cx:pt idx="20061">55</cx:pt>
          <cx:pt idx="20062">75</cx:pt>
          <cx:pt idx="20063">56</cx:pt>
          <cx:pt idx="20064">41</cx:pt>
          <cx:pt idx="20065">39</cx:pt>
          <cx:pt idx="20066">73</cx:pt>
          <cx:pt idx="20067">30</cx:pt>
          <cx:pt idx="20068">34</cx:pt>
          <cx:pt idx="20069">67</cx:pt>
          <cx:pt idx="20070">52</cx:pt>
          <cx:pt idx="20071">41</cx:pt>
          <cx:pt idx="20072">31</cx:pt>
          <cx:pt idx="20073">87</cx:pt>
          <cx:pt idx="20074">77</cx:pt>
          <cx:pt idx="20075">35</cx:pt>
          <cx:pt idx="20076">37</cx:pt>
          <cx:pt idx="20077">49</cx:pt>
          <cx:pt idx="20078">48</cx:pt>
          <cx:pt idx="20079">24</cx:pt>
          <cx:pt idx="20080">17</cx:pt>
          <cx:pt idx="20081">37</cx:pt>
          <cx:pt idx="20082">35</cx:pt>
          <cx:pt idx="20083">18</cx:pt>
          <cx:pt idx="20084">40</cx:pt>
          <cx:pt idx="20085">73</cx:pt>
          <cx:pt idx="20086">61</cx:pt>
          <cx:pt idx="20087">56</cx:pt>
          <cx:pt idx="20088">64</cx:pt>
          <cx:pt idx="20089">30</cx:pt>
          <cx:pt idx="20090">92</cx:pt>
          <cx:pt idx="20091">18</cx:pt>
          <cx:pt idx="20092">77</cx:pt>
          <cx:pt idx="20093">63</cx:pt>
          <cx:pt idx="20094">44</cx:pt>
          <cx:pt idx="20095">61</cx:pt>
          <cx:pt idx="20096">73</cx:pt>
          <cx:pt idx="20097">61</cx:pt>
          <cx:pt idx="20098">18</cx:pt>
          <cx:pt idx="20099">53</cx:pt>
          <cx:pt idx="20100">83</cx:pt>
          <cx:pt idx="20101">21</cx:pt>
          <cx:pt idx="20102">25</cx:pt>
          <cx:pt idx="20103">42</cx:pt>
          <cx:pt idx="20104">72</cx:pt>
          <cx:pt idx="20105">51</cx:pt>
          <cx:pt idx="20106">46</cx:pt>
          <cx:pt idx="20107">20</cx:pt>
          <cx:pt idx="20108">26</cx:pt>
          <cx:pt idx="20109">85</cx:pt>
          <cx:pt idx="20110">58</cx:pt>
          <cx:pt idx="20111">58</cx:pt>
          <cx:pt idx="20112">65</cx:pt>
          <cx:pt idx="20113">59</cx:pt>
          <cx:pt idx="20114">21</cx:pt>
          <cx:pt idx="20115">51</cx:pt>
          <cx:pt idx="20116">41</cx:pt>
          <cx:pt idx="20117">18</cx:pt>
          <cx:pt idx="20118">24</cx:pt>
          <cx:pt idx="20119">77</cx:pt>
          <cx:pt idx="20120">67</cx:pt>
          <cx:pt idx="20121">67</cx:pt>
          <cx:pt idx="20122">60</cx:pt>
          <cx:pt idx="20123">73</cx:pt>
          <cx:pt idx="20124">27</cx:pt>
          <cx:pt idx="20125">72</cx:pt>
          <cx:pt idx="20126">71</cx:pt>
          <cx:pt idx="20127">67</cx:pt>
          <cx:pt idx="20128">70</cx:pt>
          <cx:pt idx="20129">63</cx:pt>
          <cx:pt idx="20130">20</cx:pt>
          <cx:pt idx="20131">60</cx:pt>
          <cx:pt idx="20132">68</cx:pt>
          <cx:pt idx="20133">86</cx:pt>
          <cx:pt idx="20134">26</cx:pt>
          <cx:pt idx="20135">61</cx:pt>
          <cx:pt idx="20136">65</cx:pt>
          <cx:pt idx="20137">25</cx:pt>
          <cx:pt idx="20138">41</cx:pt>
          <cx:pt idx="20139">55</cx:pt>
          <cx:pt idx="20140">31</cx:pt>
          <cx:pt idx="20141">51</cx:pt>
          <cx:pt idx="20142">17</cx:pt>
          <cx:pt idx="20143">77</cx:pt>
          <cx:pt idx="20144">91</cx:pt>
          <cx:pt idx="20145">64</cx:pt>
          <cx:pt idx="20146">76</cx:pt>
          <cx:pt idx="20147">48</cx:pt>
          <cx:pt idx="20148">47</cx:pt>
          <cx:pt idx="20149">33</cx:pt>
          <cx:pt idx="20150">71</cx:pt>
          <cx:pt idx="20151">79</cx:pt>
          <cx:pt idx="20152">53</cx:pt>
          <cx:pt idx="20153">23</cx:pt>
          <cx:pt idx="20154">32</cx:pt>
          <cx:pt idx="20155">40</cx:pt>
          <cx:pt idx="20156">78</cx:pt>
          <cx:pt idx="20157">59</cx:pt>
          <cx:pt idx="20158">19</cx:pt>
          <cx:pt idx="20159">50</cx:pt>
          <cx:pt idx="20160">35</cx:pt>
          <cx:pt idx="20161">27</cx:pt>
          <cx:pt idx="20162">66</cx:pt>
          <cx:pt idx="20163">25</cx:pt>
          <cx:pt idx="20164">69</cx:pt>
          <cx:pt idx="20165">24</cx:pt>
          <cx:pt idx="20166">17</cx:pt>
          <cx:pt idx="20167">82</cx:pt>
          <cx:pt idx="20168">21</cx:pt>
          <cx:pt idx="20169">52</cx:pt>
          <cx:pt idx="20170">26</cx:pt>
          <cx:pt idx="20171">32</cx:pt>
          <cx:pt idx="20172">61</cx:pt>
          <cx:pt idx="20173">49</cx:pt>
          <cx:pt idx="20174">24</cx:pt>
          <cx:pt idx="20175">44</cx:pt>
          <cx:pt idx="20176">28</cx:pt>
          <cx:pt idx="20177">51</cx:pt>
          <cx:pt idx="20178">63</cx:pt>
          <cx:pt idx="20179">49</cx:pt>
          <cx:pt idx="20180">75</cx:pt>
          <cx:pt idx="20181">71</cx:pt>
          <cx:pt idx="20182">61</cx:pt>
          <cx:pt idx="20183">67</cx:pt>
          <cx:pt idx="20184">17</cx:pt>
          <cx:pt idx="20185">57</cx:pt>
          <cx:pt idx="20186">38</cx:pt>
          <cx:pt idx="20187">60</cx:pt>
          <cx:pt idx="20188">53</cx:pt>
          <cx:pt idx="20189">49</cx:pt>
          <cx:pt idx="20190">35</cx:pt>
          <cx:pt idx="20191">69</cx:pt>
          <cx:pt idx="20192">59</cx:pt>
          <cx:pt idx="20193">36</cx:pt>
          <cx:pt idx="20194">38</cx:pt>
          <cx:pt idx="20195">79</cx:pt>
          <cx:pt idx="20196">71</cx:pt>
          <cx:pt idx="20197">69</cx:pt>
          <cx:pt idx="20198">59</cx:pt>
          <cx:pt idx="20199">40</cx:pt>
          <cx:pt idx="20200">31</cx:pt>
          <cx:pt idx="20201">66</cx:pt>
          <cx:pt idx="20202">68</cx:pt>
          <cx:pt idx="20203">43</cx:pt>
          <cx:pt idx="20204">29</cx:pt>
          <cx:pt idx="20205">75</cx:pt>
          <cx:pt idx="20206">32</cx:pt>
          <cx:pt idx="20207">43</cx:pt>
          <cx:pt idx="20208">37</cx:pt>
          <cx:pt idx="20209">15</cx:pt>
          <cx:pt idx="20210">24</cx:pt>
          <cx:pt idx="20211">49</cx:pt>
          <cx:pt idx="20212">19</cx:pt>
          <cx:pt idx="20213">55</cx:pt>
          <cx:pt idx="20214">70</cx:pt>
          <cx:pt idx="20215">38</cx:pt>
          <cx:pt idx="20216">57</cx:pt>
          <cx:pt idx="20217">21</cx:pt>
          <cx:pt idx="20218">63</cx:pt>
          <cx:pt idx="20219">65</cx:pt>
          <cx:pt idx="20220">40</cx:pt>
          <cx:pt idx="20221">54</cx:pt>
          <cx:pt idx="20222">20</cx:pt>
          <cx:pt idx="20223">62</cx:pt>
          <cx:pt idx="20224">24</cx:pt>
          <cx:pt idx="20225">80</cx:pt>
          <cx:pt idx="20226">71</cx:pt>
          <cx:pt idx="20227">48</cx:pt>
          <cx:pt idx="20228">55</cx:pt>
          <cx:pt idx="20229">44</cx:pt>
          <cx:pt idx="20230">65</cx:pt>
          <cx:pt idx="20231">88</cx:pt>
          <cx:pt idx="20232">20</cx:pt>
          <cx:pt idx="20233">31</cx:pt>
          <cx:pt idx="20234">27</cx:pt>
          <cx:pt idx="20235">72</cx:pt>
          <cx:pt idx="20236">56</cx:pt>
          <cx:pt idx="20237">43</cx:pt>
          <cx:pt idx="20238">55</cx:pt>
          <cx:pt idx="20239">25</cx:pt>
          <cx:pt idx="20240">82</cx:pt>
          <cx:pt idx="20241">48</cx:pt>
          <cx:pt idx="20242">74</cx:pt>
          <cx:pt idx="20243">64</cx:pt>
          <cx:pt idx="20244">44</cx:pt>
          <cx:pt idx="20245">65</cx:pt>
          <cx:pt idx="20246">56</cx:pt>
          <cx:pt idx="20247">43</cx:pt>
          <cx:pt idx="20248">29</cx:pt>
          <cx:pt idx="20249">70</cx:pt>
          <cx:pt idx="20250">43</cx:pt>
          <cx:pt idx="20251">36</cx:pt>
          <cx:pt idx="20252">70</cx:pt>
          <cx:pt idx="20253">42</cx:pt>
          <cx:pt idx="20254">61</cx:pt>
          <cx:pt idx="20255">39</cx:pt>
          <cx:pt idx="20256">56</cx:pt>
          <cx:pt idx="20257">29</cx:pt>
          <cx:pt idx="20258">44</cx:pt>
          <cx:pt idx="20259">36</cx:pt>
          <cx:pt idx="20260">23</cx:pt>
          <cx:pt idx="20261">25</cx:pt>
          <cx:pt idx="20262">56</cx:pt>
          <cx:pt idx="20263">28</cx:pt>
          <cx:pt idx="20264">63</cx:pt>
          <cx:pt idx="20265">68</cx:pt>
          <cx:pt idx="20266">49</cx:pt>
          <cx:pt idx="20267">28</cx:pt>
          <cx:pt idx="20268">42</cx:pt>
          <cx:pt idx="20269">80</cx:pt>
          <cx:pt idx="20270">56</cx:pt>
          <cx:pt idx="20271">27</cx:pt>
          <cx:pt idx="20272">63</cx:pt>
          <cx:pt idx="20273">81</cx:pt>
          <cx:pt idx="20274">47</cx:pt>
          <cx:pt idx="20275">60</cx:pt>
          <cx:pt idx="20276">65</cx:pt>
          <cx:pt idx="20277">42</cx:pt>
          <cx:pt idx="20278">55</cx:pt>
          <cx:pt idx="20279">82</cx:pt>
          <cx:pt idx="20280">51</cx:pt>
          <cx:pt idx="20281">23</cx:pt>
          <cx:pt idx="20282">54</cx:pt>
          <cx:pt idx="20283">73</cx:pt>
          <cx:pt idx="20284">40</cx:pt>
          <cx:pt idx="20285">45</cx:pt>
          <cx:pt idx="20286">60</cx:pt>
          <cx:pt idx="20287">64</cx:pt>
          <cx:pt idx="20288">61</cx:pt>
          <cx:pt idx="20289">47</cx:pt>
          <cx:pt idx="20290">79</cx:pt>
          <cx:pt idx="20291">70</cx:pt>
          <cx:pt idx="20292">60</cx:pt>
          <cx:pt idx="20293">17</cx:pt>
          <cx:pt idx="20294">36</cx:pt>
          <cx:pt idx="20295">74</cx:pt>
          <cx:pt idx="20296">66</cx:pt>
          <cx:pt idx="20297">61</cx:pt>
          <cx:pt idx="20298">23</cx:pt>
          <cx:pt idx="20299">83</cx:pt>
          <cx:pt idx="20300">58</cx:pt>
          <cx:pt idx="20301">52</cx:pt>
          <cx:pt idx="20302">43</cx:pt>
          <cx:pt idx="20303">41</cx:pt>
          <cx:pt idx="20304">21</cx:pt>
          <cx:pt idx="20305">39</cx:pt>
          <cx:pt idx="20306">58</cx:pt>
          <cx:pt idx="20307">65</cx:pt>
          <cx:pt idx="20308">80</cx:pt>
          <cx:pt idx="20309">60</cx:pt>
          <cx:pt idx="20310">79</cx:pt>
          <cx:pt idx="20311">64</cx:pt>
          <cx:pt idx="20312">31</cx:pt>
          <cx:pt idx="20313">22</cx:pt>
          <cx:pt idx="20314">39</cx:pt>
          <cx:pt idx="20315">57</cx:pt>
          <cx:pt idx="20316">84</cx:pt>
          <cx:pt idx="20317">68</cx:pt>
          <cx:pt idx="20318">19</cx:pt>
          <cx:pt idx="20319">76</cx:pt>
          <cx:pt idx="20320">65</cx:pt>
          <cx:pt idx="20321">63</cx:pt>
          <cx:pt idx="20322">37</cx:pt>
          <cx:pt idx="20323">41</cx:pt>
          <cx:pt idx="20324">66</cx:pt>
          <cx:pt idx="20325">41</cx:pt>
          <cx:pt idx="20326">23</cx:pt>
          <cx:pt idx="20327">53</cx:pt>
          <cx:pt idx="20328">56</cx:pt>
          <cx:pt idx="20329">18</cx:pt>
          <cx:pt idx="20330">40</cx:pt>
          <cx:pt idx="20331">57</cx:pt>
          <cx:pt idx="20332">73</cx:pt>
          <cx:pt idx="20333">76</cx:pt>
          <cx:pt idx="20334">33</cx:pt>
          <cx:pt idx="20335">59</cx:pt>
          <cx:pt idx="20336">76</cx:pt>
          <cx:pt idx="20337">55</cx:pt>
          <cx:pt idx="20338">31</cx:pt>
          <cx:pt idx="20339">16</cx:pt>
          <cx:pt idx="20340">82</cx:pt>
          <cx:pt idx="20341">59</cx:pt>
          <cx:pt idx="20342">65</cx:pt>
          <cx:pt idx="20343">53</cx:pt>
          <cx:pt idx="20344">78</cx:pt>
          <cx:pt idx="20345">37</cx:pt>
          <cx:pt idx="20346">74</cx:pt>
          <cx:pt idx="20347">35</cx:pt>
          <cx:pt idx="20348">62</cx:pt>
          <cx:pt idx="20349">20</cx:pt>
          <cx:pt idx="20350">46</cx:pt>
          <cx:pt idx="20351">77</cx:pt>
          <cx:pt idx="20352">60</cx:pt>
          <cx:pt idx="20353">29</cx:pt>
          <cx:pt idx="20354">81</cx:pt>
          <cx:pt idx="20355">70</cx:pt>
          <cx:pt idx="20356">29</cx:pt>
          <cx:pt idx="20357">50</cx:pt>
          <cx:pt idx="20358">38</cx:pt>
          <cx:pt idx="20359">42</cx:pt>
          <cx:pt idx="20360">80</cx:pt>
          <cx:pt idx="20361">77</cx:pt>
          <cx:pt idx="20362">48</cx:pt>
          <cx:pt idx="20363">60</cx:pt>
          <cx:pt idx="20364">65</cx:pt>
          <cx:pt idx="20365">24</cx:pt>
          <cx:pt idx="20366">55</cx:pt>
          <cx:pt idx="20367">85</cx:pt>
          <cx:pt idx="20368">43</cx:pt>
          <cx:pt idx="20369">37</cx:pt>
          <cx:pt idx="20370">27</cx:pt>
          <cx:pt idx="20371">45</cx:pt>
          <cx:pt idx="20372">38</cx:pt>
          <cx:pt idx="20373">60</cx:pt>
          <cx:pt idx="20374">65</cx:pt>
          <cx:pt idx="20375">34</cx:pt>
          <cx:pt idx="20376">46</cx:pt>
          <cx:pt idx="20377">55</cx:pt>
          <cx:pt idx="20378">60</cx:pt>
          <cx:pt idx="20379">24</cx:pt>
          <cx:pt idx="20380">37</cx:pt>
          <cx:pt idx="20381">32</cx:pt>
          <cx:pt idx="20382">37</cx:pt>
          <cx:pt idx="20383">29</cx:pt>
          <cx:pt idx="20384">15</cx:pt>
          <cx:pt idx="20385">42</cx:pt>
          <cx:pt idx="20386">75</cx:pt>
          <cx:pt idx="20387">32</cx:pt>
          <cx:pt idx="20388">60</cx:pt>
          <cx:pt idx="20389">47</cx:pt>
          <cx:pt idx="20390">42</cx:pt>
          <cx:pt idx="20391">67</cx:pt>
          <cx:pt idx="20392">31</cx:pt>
          <cx:pt idx="20393">23</cx:pt>
          <cx:pt idx="20394">71</cx:pt>
          <cx:pt idx="20395">73</cx:pt>
          <cx:pt idx="20396">32</cx:pt>
          <cx:pt idx="20397">38</cx:pt>
          <cx:pt idx="20398">51</cx:pt>
          <cx:pt idx="20399">61</cx:pt>
          <cx:pt idx="20400">36</cx:pt>
          <cx:pt idx="20401">32</cx:pt>
          <cx:pt idx="20402">48</cx:pt>
          <cx:pt idx="20403">21</cx:pt>
          <cx:pt idx="20404">62</cx:pt>
          <cx:pt idx="20405">38</cx:pt>
          <cx:pt idx="20406">65</cx:pt>
          <cx:pt idx="20407">26</cx:pt>
          <cx:pt idx="20408">21</cx:pt>
          <cx:pt idx="20409">87</cx:pt>
          <cx:pt idx="20410">87</cx:pt>
          <cx:pt idx="20411">77</cx:pt>
          <cx:pt idx="20412">37</cx:pt>
          <cx:pt idx="20413">18</cx:pt>
          <cx:pt idx="20414">82</cx:pt>
          <cx:pt idx="20415">32</cx:pt>
          <cx:pt idx="20416">51</cx:pt>
          <cx:pt idx="20417">25</cx:pt>
          <cx:pt idx="20418">42</cx:pt>
          <cx:pt idx="20419">71</cx:pt>
          <cx:pt idx="20420">37</cx:pt>
          <cx:pt idx="20421">61</cx:pt>
          <cx:pt idx="20422">66</cx:pt>
          <cx:pt idx="20423">67</cx:pt>
          <cx:pt idx="20424">65</cx:pt>
          <cx:pt idx="20425">52</cx:pt>
          <cx:pt idx="20426">41</cx:pt>
          <cx:pt idx="20427">28</cx:pt>
          <cx:pt idx="20428">47</cx:pt>
          <cx:pt idx="20429">36</cx:pt>
          <cx:pt idx="20430">46</cx:pt>
          <cx:pt idx="20431">71</cx:pt>
          <cx:pt idx="20432">85</cx:pt>
          <cx:pt idx="20433">42</cx:pt>
          <cx:pt idx="20434">71</cx:pt>
          <cx:pt idx="20435">65</cx:pt>
          <cx:pt idx="20436">38</cx:pt>
          <cx:pt idx="20437">47</cx:pt>
          <cx:pt idx="20438">64</cx:pt>
          <cx:pt idx="20439">38</cx:pt>
          <cx:pt idx="20440">43</cx:pt>
          <cx:pt idx="20441">24</cx:pt>
          <cx:pt idx="20442">34</cx:pt>
          <cx:pt idx="20443">64</cx:pt>
          <cx:pt idx="20444">59</cx:pt>
          <cx:pt idx="20445">80</cx:pt>
          <cx:pt idx="20446">68</cx:pt>
          <cx:pt idx="20447">54</cx:pt>
          <cx:pt idx="20448">52</cx:pt>
          <cx:pt idx="20449">27</cx:pt>
          <cx:pt idx="20450">72</cx:pt>
          <cx:pt idx="20451">29</cx:pt>
          <cx:pt idx="20452">52</cx:pt>
          <cx:pt idx="20453">43</cx:pt>
          <cx:pt idx="20454">27</cx:pt>
          <cx:pt idx="20455">24</cx:pt>
          <cx:pt idx="20456">43</cx:pt>
          <cx:pt idx="20457">77</cx:pt>
          <cx:pt idx="20458">48</cx:pt>
          <cx:pt idx="20459">30</cx:pt>
          <cx:pt idx="20460">27</cx:pt>
          <cx:pt idx="20461">31</cx:pt>
          <cx:pt idx="20462">42</cx:pt>
          <cx:pt idx="20463">58</cx:pt>
          <cx:pt idx="20464">38</cx:pt>
          <cx:pt idx="20465">37</cx:pt>
          <cx:pt idx="20466">85</cx:pt>
          <cx:pt idx="20467">46</cx:pt>
          <cx:pt idx="20468">15</cx:pt>
          <cx:pt idx="20469">77</cx:pt>
          <cx:pt idx="20470">45</cx:pt>
          <cx:pt idx="20471">60</cx:pt>
          <cx:pt idx="20472">70</cx:pt>
          <cx:pt idx="20473">43</cx:pt>
          <cx:pt idx="20474">43</cx:pt>
          <cx:pt idx="20475">60</cx:pt>
          <cx:pt idx="20476">66</cx:pt>
          <cx:pt idx="20477">64</cx:pt>
          <cx:pt idx="20478">72</cx:pt>
          <cx:pt idx="20479">86</cx:pt>
          <cx:pt idx="20480">64</cx:pt>
          <cx:pt idx="20481">46</cx:pt>
          <cx:pt idx="20482">80</cx:pt>
          <cx:pt idx="20483">51</cx:pt>
          <cx:pt idx="20484">51</cx:pt>
          <cx:pt idx="20485">39</cx:pt>
          <cx:pt idx="20486">74</cx:pt>
          <cx:pt idx="20487">46</cx:pt>
          <cx:pt idx="20488">21</cx:pt>
          <cx:pt idx="20489">86</cx:pt>
          <cx:pt idx="20490">30</cx:pt>
          <cx:pt idx="20491">64</cx:pt>
          <cx:pt idx="20492">71</cx:pt>
          <cx:pt idx="20493">54</cx:pt>
          <cx:pt idx="20494">75</cx:pt>
          <cx:pt idx="20495">32</cx:pt>
          <cx:pt idx="20496">70</cx:pt>
          <cx:pt idx="20497">65</cx:pt>
          <cx:pt idx="20498">73</cx:pt>
          <cx:pt idx="20499">29</cx:pt>
          <cx:pt idx="20500">55</cx:pt>
          <cx:pt idx="20501">50</cx:pt>
          <cx:pt idx="20502">72</cx:pt>
          <cx:pt idx="20503">59</cx:pt>
          <cx:pt idx="20504">58</cx:pt>
          <cx:pt idx="20505">64</cx:pt>
          <cx:pt idx="20506">71</cx:pt>
          <cx:pt idx="20507">68</cx:pt>
          <cx:pt idx="20508">51</cx:pt>
          <cx:pt idx="20509">59</cx:pt>
          <cx:pt idx="20510">67</cx:pt>
          <cx:pt idx="20511">59</cx:pt>
          <cx:pt idx="20512">29</cx:pt>
          <cx:pt idx="20513">22</cx:pt>
          <cx:pt idx="20514">48</cx:pt>
          <cx:pt idx="20515">73</cx:pt>
          <cx:pt idx="20516">58</cx:pt>
          <cx:pt idx="20517">56</cx:pt>
          <cx:pt idx="20518">73</cx:pt>
          <cx:pt idx="20519">81</cx:pt>
          <cx:pt idx="20520">71</cx:pt>
          <cx:pt idx="20521">25</cx:pt>
          <cx:pt idx="20522">18</cx:pt>
          <cx:pt idx="20523">56</cx:pt>
          <cx:pt idx="20524">63</cx:pt>
          <cx:pt idx="20525">42</cx:pt>
          <cx:pt idx="20526">31</cx:pt>
          <cx:pt idx="20527">28</cx:pt>
          <cx:pt idx="20528">41</cx:pt>
          <cx:pt idx="20529">15</cx:pt>
          <cx:pt idx="20530">32</cx:pt>
          <cx:pt idx="20531">16</cx:pt>
          <cx:pt idx="20532">46</cx:pt>
          <cx:pt idx="20533">45</cx:pt>
          <cx:pt idx="20534">40</cx:pt>
          <cx:pt idx="20535">65</cx:pt>
          <cx:pt idx="20536">73</cx:pt>
          <cx:pt idx="20537">34</cx:pt>
          <cx:pt idx="20538">18</cx:pt>
          <cx:pt idx="20539">64</cx:pt>
          <cx:pt idx="20540">29</cx:pt>
          <cx:pt idx="20541">30</cx:pt>
          <cx:pt idx="20542">37</cx:pt>
          <cx:pt idx="20543">80</cx:pt>
          <cx:pt idx="20544">49</cx:pt>
          <cx:pt idx="20545">30</cx:pt>
          <cx:pt idx="20546">59</cx:pt>
          <cx:pt idx="20547">61</cx:pt>
          <cx:pt idx="20548">28</cx:pt>
          <cx:pt idx="20549">38</cx:pt>
          <cx:pt idx="20550">35</cx:pt>
          <cx:pt idx="20551">55</cx:pt>
          <cx:pt idx="20552">19</cx:pt>
          <cx:pt idx="20553">67</cx:pt>
          <cx:pt idx="20554">62</cx:pt>
          <cx:pt idx="20555">73</cx:pt>
          <cx:pt idx="20556">80</cx:pt>
          <cx:pt idx="20557">77</cx:pt>
          <cx:pt idx="20558">67</cx:pt>
          <cx:pt idx="20559">42</cx:pt>
          <cx:pt idx="20560">63</cx:pt>
          <cx:pt idx="20561">82</cx:pt>
          <cx:pt idx="20562">22</cx:pt>
          <cx:pt idx="20563">73</cx:pt>
          <cx:pt idx="20564">75</cx:pt>
          <cx:pt idx="20565">31</cx:pt>
          <cx:pt idx="20566">42</cx:pt>
          <cx:pt idx="20567">25</cx:pt>
          <cx:pt idx="20568">22</cx:pt>
          <cx:pt idx="20569">41</cx:pt>
          <cx:pt idx="20570">83</cx:pt>
          <cx:pt idx="20571">58</cx:pt>
          <cx:pt idx="20572">77</cx:pt>
          <cx:pt idx="20573">40</cx:pt>
          <cx:pt idx="20574">68</cx:pt>
          <cx:pt idx="20575">32</cx:pt>
          <cx:pt idx="20576">74</cx:pt>
          <cx:pt idx="20577">24</cx:pt>
          <cx:pt idx="20578">85</cx:pt>
          <cx:pt idx="20579">35</cx:pt>
          <cx:pt idx="20580">52</cx:pt>
          <cx:pt idx="20581">28</cx:pt>
          <cx:pt idx="20582">49</cx:pt>
          <cx:pt idx="20583">59</cx:pt>
          <cx:pt idx="20584">39</cx:pt>
          <cx:pt idx="20585">65</cx:pt>
          <cx:pt idx="20586">57</cx:pt>
          <cx:pt idx="20587">66</cx:pt>
          <cx:pt idx="20588">42</cx:pt>
          <cx:pt idx="20589">43</cx:pt>
          <cx:pt idx="20590">48</cx:pt>
          <cx:pt idx="20591">51</cx:pt>
          <cx:pt idx="20592">22</cx:pt>
          <cx:pt idx="20593">77</cx:pt>
          <cx:pt idx="20594">72</cx:pt>
          <cx:pt idx="20595">82</cx:pt>
          <cx:pt idx="20596">81</cx:pt>
          <cx:pt idx="20597">42</cx:pt>
          <cx:pt idx="20598">23</cx:pt>
          <cx:pt idx="20599">39</cx:pt>
          <cx:pt idx="20600">47</cx:pt>
          <cx:pt idx="20601">25</cx:pt>
          <cx:pt idx="20602">34</cx:pt>
          <cx:pt idx="20603">46</cx:pt>
          <cx:pt idx="20604">44</cx:pt>
          <cx:pt idx="20605">82</cx:pt>
          <cx:pt idx="20606">22</cx:pt>
          <cx:pt idx="20607">42</cx:pt>
          <cx:pt idx="20608">63</cx:pt>
          <cx:pt idx="20609">42</cx:pt>
          <cx:pt idx="20610">62</cx:pt>
          <cx:pt idx="20611">19</cx:pt>
          <cx:pt idx="20612">47</cx:pt>
          <cx:pt idx="20613">37</cx:pt>
          <cx:pt idx="20614">37</cx:pt>
          <cx:pt idx="20615">40</cx:pt>
          <cx:pt idx="20616">37</cx:pt>
          <cx:pt idx="20617">75</cx:pt>
          <cx:pt idx="20618">68</cx:pt>
          <cx:pt idx="20619">67</cx:pt>
          <cx:pt idx="20620">34</cx:pt>
          <cx:pt idx="20621">53</cx:pt>
          <cx:pt idx="20622">41</cx:pt>
          <cx:pt idx="20623">64</cx:pt>
          <cx:pt idx="20624">27</cx:pt>
          <cx:pt idx="20625">54</cx:pt>
          <cx:pt idx="20626">69</cx:pt>
          <cx:pt idx="20627">63</cx:pt>
          <cx:pt idx="20628">49</cx:pt>
          <cx:pt idx="20629">69</cx:pt>
          <cx:pt idx="20630">76</cx:pt>
          <cx:pt idx="20631">19</cx:pt>
          <cx:pt idx="20632">37</cx:pt>
          <cx:pt idx="20633">78</cx:pt>
          <cx:pt idx="20634">46</cx:pt>
          <cx:pt idx="20635">57</cx:pt>
          <cx:pt idx="20636">79</cx:pt>
          <cx:pt idx="20637">56</cx:pt>
          <cx:pt idx="20638">17</cx:pt>
          <cx:pt idx="20639">64</cx:pt>
          <cx:pt idx="20640">35</cx:pt>
          <cx:pt idx="20641">49</cx:pt>
          <cx:pt idx="20642">56</cx:pt>
          <cx:pt idx="20643">49</cx:pt>
          <cx:pt idx="20644">63</cx:pt>
          <cx:pt idx="20645">40</cx:pt>
          <cx:pt idx="20646">73</cx:pt>
          <cx:pt idx="20647">59</cx:pt>
          <cx:pt idx="20648">17</cx:pt>
          <cx:pt idx="20649">56</cx:pt>
          <cx:pt idx="20650">71</cx:pt>
          <cx:pt idx="20651">31</cx:pt>
          <cx:pt idx="20652">19</cx:pt>
          <cx:pt idx="20653">69</cx:pt>
          <cx:pt idx="20654">58</cx:pt>
          <cx:pt idx="20655">65</cx:pt>
          <cx:pt idx="20656">31</cx:pt>
          <cx:pt idx="20657">50</cx:pt>
          <cx:pt idx="20658">76</cx:pt>
          <cx:pt idx="20659">45</cx:pt>
          <cx:pt idx="20660">62</cx:pt>
          <cx:pt idx="20661">61</cx:pt>
          <cx:pt idx="20662">41</cx:pt>
          <cx:pt idx="20663">48</cx:pt>
          <cx:pt idx="20664">58</cx:pt>
          <cx:pt idx="20665">18</cx:pt>
          <cx:pt idx="20666">88</cx:pt>
          <cx:pt idx="20667">62</cx:pt>
          <cx:pt idx="20668">38</cx:pt>
          <cx:pt idx="20669">75</cx:pt>
          <cx:pt idx="20670">60</cx:pt>
          <cx:pt idx="20671">28</cx:pt>
          <cx:pt idx="20672">77</cx:pt>
          <cx:pt idx="20673">64</cx:pt>
          <cx:pt idx="20674">33</cx:pt>
          <cx:pt idx="20675">43</cx:pt>
          <cx:pt idx="20676">51</cx:pt>
          <cx:pt idx="20677">37</cx:pt>
          <cx:pt idx="20678">43</cx:pt>
          <cx:pt idx="20679">41</cx:pt>
          <cx:pt idx="20680">60</cx:pt>
          <cx:pt idx="20681">16</cx:pt>
          <cx:pt idx="20682">65</cx:pt>
          <cx:pt idx="20683">65</cx:pt>
          <cx:pt idx="20684">15</cx:pt>
          <cx:pt idx="20685">47</cx:pt>
          <cx:pt idx="20686">48</cx:pt>
          <cx:pt idx="20687">37</cx:pt>
          <cx:pt idx="20688">29</cx:pt>
          <cx:pt idx="20689">38</cx:pt>
          <cx:pt idx="20690">32</cx:pt>
          <cx:pt idx="20691">80</cx:pt>
          <cx:pt idx="20692">39</cx:pt>
          <cx:pt idx="20693">47</cx:pt>
          <cx:pt idx="20694">45</cx:pt>
          <cx:pt idx="20695">17</cx:pt>
          <cx:pt idx="20696">70</cx:pt>
          <cx:pt idx="20697">52</cx:pt>
          <cx:pt idx="20698">24</cx:pt>
          <cx:pt idx="20699">19</cx:pt>
          <cx:pt idx="20700">48</cx:pt>
          <cx:pt idx="20701">48</cx:pt>
          <cx:pt idx="20702">45</cx:pt>
          <cx:pt idx="20703">60</cx:pt>
          <cx:pt idx="20704">38</cx:pt>
          <cx:pt idx="20705">58</cx:pt>
          <cx:pt idx="20706">31</cx:pt>
          <cx:pt idx="20707">51</cx:pt>
          <cx:pt idx="20708">81</cx:pt>
          <cx:pt idx="20709">47</cx:pt>
          <cx:pt idx="20710">40</cx:pt>
          <cx:pt idx="20711">49</cx:pt>
          <cx:pt idx="20712">59</cx:pt>
          <cx:pt idx="20713">22</cx:pt>
          <cx:pt idx="20714">56</cx:pt>
          <cx:pt idx="20715">61</cx:pt>
          <cx:pt idx="20716">36</cx:pt>
          <cx:pt idx="20717">73</cx:pt>
          <cx:pt idx="20718">70</cx:pt>
          <cx:pt idx="20719">50</cx:pt>
          <cx:pt idx="20720">77</cx:pt>
          <cx:pt idx="20721">67</cx:pt>
          <cx:pt idx="20722">67</cx:pt>
          <cx:pt idx="20723">84</cx:pt>
          <cx:pt idx="20724">65</cx:pt>
          <cx:pt idx="20725">45</cx:pt>
          <cx:pt idx="20726">59</cx:pt>
          <cx:pt idx="20727">32</cx:pt>
          <cx:pt idx="20728">22</cx:pt>
          <cx:pt idx="20729">17</cx:pt>
          <cx:pt idx="20730">20</cx:pt>
          <cx:pt idx="20731">75</cx:pt>
          <cx:pt idx="20732">56</cx:pt>
          <cx:pt idx="20733">73</cx:pt>
          <cx:pt idx="20734">61</cx:pt>
          <cx:pt idx="20735">64</cx:pt>
          <cx:pt idx="20736">78</cx:pt>
          <cx:pt idx="20737">40</cx:pt>
          <cx:pt idx="20738">52</cx:pt>
          <cx:pt idx="20739">28</cx:pt>
          <cx:pt idx="20740">30</cx:pt>
          <cx:pt idx="20741">75</cx:pt>
          <cx:pt idx="20742">24</cx:pt>
          <cx:pt idx="20743">37</cx:pt>
          <cx:pt idx="20744">36</cx:pt>
          <cx:pt idx="20745">31</cx:pt>
          <cx:pt idx="20746">42</cx:pt>
          <cx:pt idx="20747">60</cx:pt>
          <cx:pt idx="20748">53</cx:pt>
          <cx:pt idx="20749">30</cx:pt>
          <cx:pt idx="20750">64</cx:pt>
          <cx:pt idx="20751">36</cx:pt>
          <cx:pt idx="20752">46</cx:pt>
          <cx:pt idx="20753">57</cx:pt>
          <cx:pt idx="20754">29</cx:pt>
          <cx:pt idx="20755">26</cx:pt>
          <cx:pt idx="20756">18</cx:pt>
          <cx:pt idx="20757">76</cx:pt>
          <cx:pt idx="20758">59</cx:pt>
          <cx:pt idx="20759">49</cx:pt>
          <cx:pt idx="20760">41</cx:pt>
          <cx:pt idx="20761">17</cx:pt>
          <cx:pt idx="20762">65</cx:pt>
          <cx:pt idx="20763">67</cx:pt>
          <cx:pt idx="20764">80</cx:pt>
          <cx:pt idx="20765">40</cx:pt>
          <cx:pt idx="20766">62</cx:pt>
          <cx:pt idx="20767">56</cx:pt>
          <cx:pt idx="20768">58</cx:pt>
          <cx:pt idx="20769">51</cx:pt>
          <cx:pt idx="20770">72</cx:pt>
          <cx:pt idx="20771">63</cx:pt>
          <cx:pt idx="20772">50</cx:pt>
          <cx:pt idx="20773">55</cx:pt>
          <cx:pt idx="20774">58</cx:pt>
          <cx:pt idx="20775">43</cx:pt>
          <cx:pt idx="20776">31</cx:pt>
          <cx:pt idx="20777">39</cx:pt>
          <cx:pt idx="20778">49</cx:pt>
          <cx:pt idx="20779">63</cx:pt>
          <cx:pt idx="20780">79</cx:pt>
          <cx:pt idx="20781">66</cx:pt>
          <cx:pt idx="20782">55</cx:pt>
          <cx:pt idx="20783">60</cx:pt>
          <cx:pt idx="20784">69</cx:pt>
          <cx:pt idx="20785">77</cx:pt>
          <cx:pt idx="20786">64</cx:pt>
          <cx:pt idx="20787">19</cx:pt>
          <cx:pt idx="20788">75</cx:pt>
          <cx:pt idx="20789">29</cx:pt>
          <cx:pt idx="20790">41</cx:pt>
          <cx:pt idx="20791">34</cx:pt>
          <cx:pt idx="20792">72</cx:pt>
          <cx:pt idx="20793">67</cx:pt>
          <cx:pt idx="20794">47</cx:pt>
          <cx:pt idx="20795">39</cx:pt>
          <cx:pt idx="20796">20</cx:pt>
          <cx:pt idx="20797">60</cx:pt>
          <cx:pt idx="20798">53</cx:pt>
          <cx:pt idx="20799">90</cx:pt>
          <cx:pt idx="20800">55</cx:pt>
          <cx:pt idx="20801">56</cx:pt>
          <cx:pt idx="20802">49</cx:pt>
          <cx:pt idx="20803">22</cx:pt>
          <cx:pt idx="20804">33</cx:pt>
          <cx:pt idx="20805">82</cx:pt>
          <cx:pt idx="20806">42</cx:pt>
          <cx:pt idx="20807">44</cx:pt>
          <cx:pt idx="20808">54</cx:pt>
          <cx:pt idx="20809">40</cx:pt>
          <cx:pt idx="20810">68</cx:pt>
          <cx:pt idx="20811">25</cx:pt>
          <cx:pt idx="20812">23</cx:pt>
          <cx:pt idx="20813">42</cx:pt>
          <cx:pt idx="20814">70</cx:pt>
          <cx:pt idx="20815">23</cx:pt>
          <cx:pt idx="20816">34</cx:pt>
          <cx:pt idx="20817">69</cx:pt>
          <cx:pt idx="20818">18</cx:pt>
          <cx:pt idx="20819">81</cx:pt>
          <cx:pt idx="20820">60</cx:pt>
          <cx:pt idx="20821">20</cx:pt>
          <cx:pt idx="20822">70</cx:pt>
          <cx:pt idx="20823">63</cx:pt>
          <cx:pt idx="20824">60</cx:pt>
          <cx:pt idx="20825">48</cx:pt>
          <cx:pt idx="20826">88</cx:pt>
          <cx:pt idx="20827">16</cx:pt>
          <cx:pt idx="20828">22</cx:pt>
          <cx:pt idx="20829">56</cx:pt>
          <cx:pt idx="20830">37</cx:pt>
          <cx:pt idx="20831">41</cx:pt>
          <cx:pt idx="20832">63</cx:pt>
          <cx:pt idx="20833">68</cx:pt>
          <cx:pt idx="20834">59</cx:pt>
          <cx:pt idx="20835">22</cx:pt>
          <cx:pt idx="20836">41</cx:pt>
          <cx:pt idx="20837">44</cx:pt>
          <cx:pt idx="20838">75</cx:pt>
          <cx:pt idx="20839">49</cx:pt>
          <cx:pt idx="20840">54</cx:pt>
          <cx:pt idx="20841">19</cx:pt>
          <cx:pt idx="20842">77</cx:pt>
          <cx:pt idx="20843">43</cx:pt>
          <cx:pt idx="20844">63</cx:pt>
          <cx:pt idx="20845">19</cx:pt>
          <cx:pt idx="20846">19</cx:pt>
          <cx:pt idx="20847">70</cx:pt>
          <cx:pt idx="20848">61</cx:pt>
          <cx:pt idx="20849">67</cx:pt>
          <cx:pt idx="20850">19</cx:pt>
          <cx:pt idx="20851">38</cx:pt>
          <cx:pt idx="20852">60</cx:pt>
          <cx:pt idx="20853">70</cx:pt>
          <cx:pt idx="20854">87</cx:pt>
          <cx:pt idx="20855">27</cx:pt>
          <cx:pt idx="20856">31</cx:pt>
          <cx:pt idx="20857">22</cx:pt>
          <cx:pt idx="20858">78</cx:pt>
          <cx:pt idx="20859">63</cx:pt>
          <cx:pt idx="20860">45</cx:pt>
          <cx:pt idx="20861">27</cx:pt>
          <cx:pt idx="20862">60</cx:pt>
          <cx:pt idx="20863">38</cx:pt>
          <cx:pt idx="20864">69</cx:pt>
          <cx:pt idx="20865">27</cx:pt>
          <cx:pt idx="20866">23</cx:pt>
          <cx:pt idx="20867">53</cx:pt>
          <cx:pt idx="20868">42</cx:pt>
          <cx:pt idx="20869">34</cx:pt>
          <cx:pt idx="20870">76</cx:pt>
          <cx:pt idx="20871">74</cx:pt>
          <cx:pt idx="20872">62</cx:pt>
          <cx:pt idx="20873">35</cx:pt>
          <cx:pt idx="20874">18</cx:pt>
          <cx:pt idx="20875">69</cx:pt>
          <cx:pt idx="20876">59</cx:pt>
          <cx:pt idx="20877">63</cx:pt>
          <cx:pt idx="20878">29</cx:pt>
          <cx:pt idx="20879">56</cx:pt>
          <cx:pt idx="20880">52</cx:pt>
          <cx:pt idx="20881">62</cx:pt>
          <cx:pt idx="20882">37</cx:pt>
          <cx:pt idx="20883">68</cx:pt>
          <cx:pt idx="20884">95</cx:pt>
          <cx:pt idx="20885">88</cx:pt>
          <cx:pt idx="20886">62</cx:pt>
          <cx:pt idx="20887">65</cx:pt>
          <cx:pt idx="20888">84</cx:pt>
          <cx:pt idx="20889">50</cx:pt>
          <cx:pt idx="20890">80</cx:pt>
          <cx:pt idx="20891">26</cx:pt>
          <cx:pt idx="20892">27</cx:pt>
          <cx:pt idx="20893">61</cx:pt>
          <cx:pt idx="20894">67</cx:pt>
          <cx:pt idx="20895">57</cx:pt>
          <cx:pt idx="20896">63</cx:pt>
          <cx:pt idx="20897">74</cx:pt>
          <cx:pt idx="20898">62</cx:pt>
          <cx:pt idx="20899">83</cx:pt>
          <cx:pt idx="20900">86</cx:pt>
          <cx:pt idx="20901">25</cx:pt>
          <cx:pt idx="20902">31</cx:pt>
          <cx:pt idx="20903">45</cx:pt>
          <cx:pt idx="20904">76</cx:pt>
          <cx:pt idx="20905">62</cx:pt>
          <cx:pt idx="20906">61</cx:pt>
          <cx:pt idx="20907">57</cx:pt>
          <cx:pt idx="20908">36</cx:pt>
          <cx:pt idx="20909">39</cx:pt>
          <cx:pt idx="20910">21</cx:pt>
          <cx:pt idx="20911">24</cx:pt>
          <cx:pt idx="20912">62</cx:pt>
          <cx:pt idx="20913">79</cx:pt>
          <cx:pt idx="20914">54</cx:pt>
          <cx:pt idx="20915">65</cx:pt>
          <cx:pt idx="20916">81</cx:pt>
          <cx:pt idx="20917">35</cx:pt>
          <cx:pt idx="20918">46</cx:pt>
          <cx:pt idx="20919">32</cx:pt>
          <cx:pt idx="20920">26</cx:pt>
          <cx:pt idx="20921">41</cx:pt>
          <cx:pt idx="20922">63</cx:pt>
          <cx:pt idx="20923">82</cx:pt>
          <cx:pt idx="20924">17</cx:pt>
          <cx:pt idx="20925">37</cx:pt>
          <cx:pt idx="20926">63</cx:pt>
          <cx:pt idx="20927">42</cx:pt>
          <cx:pt idx="20928">67</cx:pt>
          <cx:pt idx="20929">28</cx:pt>
          <cx:pt idx="20930">23</cx:pt>
          <cx:pt idx="20931">46</cx:pt>
          <cx:pt idx="20932">40</cx:pt>
          <cx:pt idx="20933">57</cx:pt>
          <cx:pt idx="20934">36</cx:pt>
          <cx:pt idx="20935">63</cx:pt>
          <cx:pt idx="20936">56</cx:pt>
          <cx:pt idx="20937">83</cx:pt>
          <cx:pt idx="20938">29</cx:pt>
          <cx:pt idx="20939">33</cx:pt>
          <cx:pt idx="20940">64</cx:pt>
          <cx:pt idx="20941">66</cx:pt>
          <cx:pt idx="20942">76</cx:pt>
          <cx:pt idx="20943">18</cx:pt>
          <cx:pt idx="20944">71</cx:pt>
          <cx:pt idx="20945">46</cx:pt>
          <cx:pt idx="20946">43</cx:pt>
          <cx:pt idx="20947">69</cx:pt>
          <cx:pt idx="20948">63</cx:pt>
          <cx:pt idx="20949">27</cx:pt>
          <cx:pt idx="20950">33</cx:pt>
          <cx:pt idx="20951">17</cx:pt>
          <cx:pt idx="20952">66</cx:pt>
          <cx:pt idx="20953">22</cx:pt>
          <cx:pt idx="20954">78</cx:pt>
          <cx:pt idx="20955">34</cx:pt>
          <cx:pt idx="20956">50</cx:pt>
          <cx:pt idx="20957">58</cx:pt>
          <cx:pt idx="20958">66</cx:pt>
          <cx:pt idx="20959">21</cx:pt>
          <cx:pt idx="20960">63</cx:pt>
          <cx:pt idx="20961">48</cx:pt>
          <cx:pt idx="20962">84</cx:pt>
          <cx:pt idx="20963">59</cx:pt>
          <cx:pt idx="20964">64</cx:pt>
          <cx:pt idx="20965">42</cx:pt>
          <cx:pt idx="20966">45</cx:pt>
          <cx:pt idx="20967">57</cx:pt>
          <cx:pt idx="20968">74</cx:pt>
          <cx:pt idx="20969">51</cx:pt>
          <cx:pt idx="20970">60</cx:pt>
          <cx:pt idx="20971">81</cx:pt>
          <cx:pt idx="20972">63</cx:pt>
          <cx:pt idx="20973">42</cx:pt>
          <cx:pt idx="20974">36</cx:pt>
          <cx:pt idx="20975">54</cx:pt>
          <cx:pt idx="20976">70</cx:pt>
          <cx:pt idx="20977">82</cx:pt>
          <cx:pt idx="20978">62</cx:pt>
          <cx:pt idx="20979">18</cx:pt>
          <cx:pt idx="20980">67</cx:pt>
          <cx:pt idx="20981">26</cx:pt>
          <cx:pt idx="20982">24</cx:pt>
          <cx:pt idx="20983">67</cx:pt>
          <cx:pt idx="20984">60</cx:pt>
          <cx:pt idx="20985">33</cx:pt>
          <cx:pt idx="20986">45</cx:pt>
          <cx:pt idx="20987">37</cx:pt>
          <cx:pt idx="20988">36</cx:pt>
          <cx:pt idx="20989">60</cx:pt>
          <cx:pt idx="20990">24</cx:pt>
          <cx:pt idx="20991">32</cx:pt>
          <cx:pt idx="20992">78</cx:pt>
          <cx:pt idx="20993">52</cx:pt>
          <cx:pt idx="20994">29</cx:pt>
          <cx:pt idx="20995">67</cx:pt>
          <cx:pt idx="20996">17</cx:pt>
          <cx:pt idx="20997">47</cx:pt>
          <cx:pt idx="20998">81</cx:pt>
          <cx:pt idx="20999">55</cx:pt>
          <cx:pt idx="21000">69</cx:pt>
          <cx:pt idx="21001">63</cx:pt>
          <cx:pt idx="21002">30</cx:pt>
          <cx:pt idx="21003">53</cx:pt>
          <cx:pt idx="21004">57</cx:pt>
          <cx:pt idx="21005">71</cx:pt>
          <cx:pt idx="21006">58</cx:pt>
          <cx:pt idx="21007">32</cx:pt>
          <cx:pt idx="21008">45</cx:pt>
          <cx:pt idx="21009">78</cx:pt>
          <cx:pt idx="21010">38</cx:pt>
          <cx:pt idx="21011">68</cx:pt>
          <cx:pt idx="21012">61</cx:pt>
          <cx:pt idx="21013">61</cx:pt>
          <cx:pt idx="21014">36</cx:pt>
          <cx:pt idx="21015">75</cx:pt>
          <cx:pt idx="21016">25</cx:pt>
          <cx:pt idx="21017">54</cx:pt>
          <cx:pt idx="21018">53</cx:pt>
          <cx:pt idx="21019">40</cx:pt>
          <cx:pt idx="21020">29</cx:pt>
          <cx:pt idx="21021">60</cx:pt>
          <cx:pt idx="21022">82</cx:pt>
          <cx:pt idx="21023">51</cx:pt>
          <cx:pt idx="21024">52</cx:pt>
          <cx:pt idx="21025">37</cx:pt>
          <cx:pt idx="21026">68</cx:pt>
          <cx:pt idx="21027">65</cx:pt>
          <cx:pt idx="21028">89</cx:pt>
          <cx:pt idx="21029">20</cx:pt>
          <cx:pt idx="21030">70</cx:pt>
          <cx:pt idx="21031">18</cx:pt>
          <cx:pt idx="21032">51</cx:pt>
          <cx:pt idx="21033">46</cx:pt>
          <cx:pt idx="21034">33</cx:pt>
          <cx:pt idx="21035">54</cx:pt>
          <cx:pt idx="21036">48</cx:pt>
          <cx:pt idx="21037">52</cx:pt>
          <cx:pt idx="21038">60</cx:pt>
          <cx:pt idx="21039">78</cx:pt>
          <cx:pt idx="21040">54</cx:pt>
          <cx:pt idx="21041">23</cx:pt>
          <cx:pt idx="21042">25</cx:pt>
          <cx:pt idx="21043">61</cx:pt>
          <cx:pt idx="21044">18</cx:pt>
          <cx:pt idx="21045">43</cx:pt>
          <cx:pt idx="21046">71</cx:pt>
          <cx:pt idx="21047">69</cx:pt>
          <cx:pt idx="21048">32</cx:pt>
          <cx:pt idx="21049">27</cx:pt>
          <cx:pt idx="21050">55</cx:pt>
          <cx:pt idx="21051">64</cx:pt>
          <cx:pt idx="21052">31</cx:pt>
          <cx:pt idx="21053">67</cx:pt>
          <cx:pt idx="21054">62</cx:pt>
          <cx:pt idx="21055">43</cx:pt>
          <cx:pt idx="21056">37</cx:pt>
          <cx:pt idx="21057">18</cx:pt>
          <cx:pt idx="21058">42</cx:pt>
          <cx:pt idx="21059">61</cx:pt>
          <cx:pt idx="21060">82</cx:pt>
          <cx:pt idx="21061">67</cx:pt>
          <cx:pt idx="21062">70</cx:pt>
          <cx:pt idx="21063">43</cx:pt>
          <cx:pt idx="21064">74</cx:pt>
          <cx:pt idx="21065">47</cx:pt>
          <cx:pt idx="21066">64</cx:pt>
          <cx:pt idx="21067">76</cx:pt>
          <cx:pt idx="21068">66</cx:pt>
          <cx:pt idx="21069">58</cx:pt>
          <cx:pt idx="21070">30</cx:pt>
          <cx:pt idx="21071">42</cx:pt>
          <cx:pt idx="21072">65</cx:pt>
          <cx:pt idx="21073">51</cx:pt>
          <cx:pt idx="21074">60</cx:pt>
          <cx:pt idx="21075">65</cx:pt>
          <cx:pt idx="21076">36</cx:pt>
          <cx:pt idx="21077">74</cx:pt>
          <cx:pt idx="21078">70</cx:pt>
          <cx:pt idx="21079">29</cx:pt>
          <cx:pt idx="21080">49</cx:pt>
          <cx:pt idx="21081">79</cx:pt>
          <cx:pt idx="21082">57</cx:pt>
          <cx:pt idx="21083">68</cx:pt>
          <cx:pt idx="21084">16</cx:pt>
          <cx:pt idx="21085">70</cx:pt>
          <cx:pt idx="21086">41</cx:pt>
          <cx:pt idx="21087">29</cx:pt>
          <cx:pt idx="21088">41</cx:pt>
          <cx:pt idx="21089">60</cx:pt>
          <cx:pt idx="21090">45</cx:pt>
          <cx:pt idx="21091">54</cx:pt>
          <cx:pt idx="21092">28</cx:pt>
          <cx:pt idx="21093">88</cx:pt>
          <cx:pt idx="21094">81</cx:pt>
          <cx:pt idx="21095">20</cx:pt>
          <cx:pt idx="21096">73</cx:pt>
          <cx:pt idx="21097">63</cx:pt>
          <cx:pt idx="21098">43</cx:pt>
          <cx:pt idx="21099">49</cx:pt>
          <cx:pt idx="21100">55</cx:pt>
          <cx:pt idx="21101">72</cx:pt>
          <cx:pt idx="21102">34</cx:pt>
          <cx:pt idx="21103">56</cx:pt>
          <cx:pt idx="21104">83</cx:pt>
          <cx:pt idx="21105">48</cx:pt>
          <cx:pt idx="21106">62</cx:pt>
          <cx:pt idx="21107">42</cx:pt>
          <cx:pt idx="21108">27</cx:pt>
          <cx:pt idx="21109">45</cx:pt>
          <cx:pt idx="21110">42</cx:pt>
          <cx:pt idx="21111">43</cx:pt>
          <cx:pt idx="21112">33</cx:pt>
          <cx:pt idx="21113">71</cx:pt>
          <cx:pt idx="21114">35</cx:pt>
          <cx:pt idx="21115">74</cx:pt>
          <cx:pt idx="21116">51</cx:pt>
          <cx:pt idx="21117">47</cx:pt>
          <cx:pt idx="21118">38</cx:pt>
          <cx:pt idx="21119">74</cx:pt>
          <cx:pt idx="21120">44</cx:pt>
          <cx:pt idx="21121">69</cx:pt>
          <cx:pt idx="21122">40</cx:pt>
          <cx:pt idx="21123">49</cx:pt>
          <cx:pt idx="21124">24</cx:pt>
          <cx:pt idx="21125">71</cx:pt>
          <cx:pt idx="21126">39</cx:pt>
          <cx:pt idx="21127">62</cx:pt>
          <cx:pt idx="21128">49</cx:pt>
          <cx:pt idx="21129">53</cx:pt>
          <cx:pt idx="21130">52</cx:pt>
          <cx:pt idx="21131">52</cx:pt>
          <cx:pt idx="21132">81</cx:pt>
          <cx:pt idx="21133">30</cx:pt>
          <cx:pt idx="21134">76</cx:pt>
          <cx:pt idx="21135">62</cx:pt>
          <cx:pt idx="21136">82</cx:pt>
          <cx:pt idx="21137">77</cx:pt>
          <cx:pt idx="21138">39</cx:pt>
          <cx:pt idx="21139">17</cx:pt>
          <cx:pt idx="21140">55</cx:pt>
          <cx:pt idx="21141">23</cx:pt>
          <cx:pt idx="21142">32</cx:pt>
          <cx:pt idx="21143">65</cx:pt>
          <cx:pt idx="21144">73</cx:pt>
          <cx:pt idx="21145">68</cx:pt>
          <cx:pt idx="21146">19</cx:pt>
          <cx:pt idx="21147">36</cx:pt>
          <cx:pt idx="21148">46</cx:pt>
          <cx:pt idx="21149">15</cx:pt>
          <cx:pt idx="21150">65</cx:pt>
          <cx:pt idx="21151">32</cx:pt>
          <cx:pt idx="21152">43</cx:pt>
          <cx:pt idx="21153">41</cx:pt>
          <cx:pt idx="21154">60</cx:pt>
          <cx:pt idx="21155">72</cx:pt>
          <cx:pt idx="21156">65</cx:pt>
          <cx:pt idx="21157">67</cx:pt>
          <cx:pt idx="21158">60</cx:pt>
          <cx:pt idx="21159">44</cx:pt>
          <cx:pt idx="21160">71</cx:pt>
          <cx:pt idx="21161">51</cx:pt>
          <cx:pt idx="21162">26</cx:pt>
          <cx:pt idx="21163">82</cx:pt>
          <cx:pt idx="21164">81</cx:pt>
          <cx:pt idx="21165">18</cx:pt>
          <cx:pt idx="21166">53</cx:pt>
          <cx:pt idx="21167">22</cx:pt>
          <cx:pt idx="21168">68</cx:pt>
          <cx:pt idx="21169">70</cx:pt>
          <cx:pt idx="21170">17</cx:pt>
          <cx:pt idx="21171">59</cx:pt>
          <cx:pt idx="21172">42</cx:pt>
          <cx:pt idx="21173">42</cx:pt>
          <cx:pt idx="21174">37</cx:pt>
          <cx:pt idx="21175">57</cx:pt>
          <cx:pt idx="21176">47</cx:pt>
          <cx:pt idx="21177">32</cx:pt>
          <cx:pt idx="21178">22</cx:pt>
          <cx:pt idx="21179">35</cx:pt>
          <cx:pt idx="21180">43</cx:pt>
          <cx:pt idx="21181">28</cx:pt>
          <cx:pt idx="21182">68</cx:pt>
          <cx:pt idx="21183">28</cx:pt>
          <cx:pt idx="21184">18</cx:pt>
          <cx:pt idx="21185">43</cx:pt>
          <cx:pt idx="21186">36</cx:pt>
          <cx:pt idx="21187">67</cx:pt>
          <cx:pt idx="21188">61</cx:pt>
          <cx:pt idx="21189">57</cx:pt>
          <cx:pt idx="21190">59</cx:pt>
          <cx:pt idx="21191">68</cx:pt>
          <cx:pt idx="21192">31</cx:pt>
          <cx:pt idx="21193">76</cx:pt>
          <cx:pt idx="21194">65</cx:pt>
          <cx:pt idx="21195">28</cx:pt>
          <cx:pt idx="21196">17</cx:pt>
          <cx:pt idx="21197">39</cx:pt>
          <cx:pt idx="21198">47</cx:pt>
          <cx:pt idx="21199">22</cx:pt>
          <cx:pt idx="21200">18</cx:pt>
          <cx:pt idx="21201">40</cx:pt>
          <cx:pt idx="21202">62</cx:pt>
          <cx:pt idx="21203">21</cx:pt>
          <cx:pt idx="21204">47</cx:pt>
          <cx:pt idx="21205">49</cx:pt>
          <cx:pt idx="21206">28</cx:pt>
          <cx:pt idx="21207">26</cx:pt>
          <cx:pt idx="21208">39</cx:pt>
          <cx:pt idx="21209">88</cx:pt>
          <cx:pt idx="21210">44</cx:pt>
          <cx:pt idx="21211">56</cx:pt>
          <cx:pt idx="21212">23</cx:pt>
          <cx:pt idx="21213">75</cx:pt>
          <cx:pt idx="21214">65</cx:pt>
          <cx:pt idx="21215">25</cx:pt>
          <cx:pt idx="21216">39</cx:pt>
          <cx:pt idx="21217">57</cx:pt>
          <cx:pt idx="21218">48</cx:pt>
          <cx:pt idx="21219">30</cx:pt>
          <cx:pt idx="21220">36</cx:pt>
          <cx:pt idx="21221">62</cx:pt>
          <cx:pt idx="21222">35</cx:pt>
          <cx:pt idx="21223">71</cx:pt>
          <cx:pt idx="21224">61</cx:pt>
          <cx:pt idx="21225">67</cx:pt>
          <cx:pt idx="21226">63</cx:pt>
          <cx:pt idx="21227">50</cx:pt>
          <cx:pt idx="21228">40</cx:pt>
          <cx:pt idx="21229">61</cx:pt>
          <cx:pt idx="21230">73</cx:pt>
          <cx:pt idx="21231">52</cx:pt>
          <cx:pt idx="21232">59</cx:pt>
          <cx:pt idx="21233">39</cx:pt>
          <cx:pt idx="21234">82</cx:pt>
          <cx:pt idx="21235">75</cx:pt>
          <cx:pt idx="21236">39</cx:pt>
          <cx:pt idx="21237">63</cx:pt>
          <cx:pt idx="21238">28</cx:pt>
          <cx:pt idx="21239">50</cx:pt>
          <cx:pt idx="21240">56</cx:pt>
          <cx:pt idx="21241">44</cx:pt>
          <cx:pt idx="21242">48</cx:pt>
          <cx:pt idx="21243">62</cx:pt>
          <cx:pt idx="21244">36</cx:pt>
          <cx:pt idx="21245">29</cx:pt>
          <cx:pt idx="21246">48</cx:pt>
          <cx:pt idx="21247">31</cx:pt>
          <cx:pt idx="21248">52</cx:pt>
          <cx:pt idx="21249">20</cx:pt>
          <cx:pt idx="21250">15</cx:pt>
          <cx:pt idx="21251">64</cx:pt>
          <cx:pt idx="21252">62</cx:pt>
          <cx:pt idx="21253">76</cx:pt>
          <cx:pt idx="21254">68</cx:pt>
          <cx:pt idx="21255">79</cx:pt>
          <cx:pt idx="21256">63</cx:pt>
          <cx:pt idx="21257">23</cx:pt>
          <cx:pt idx="21258">76</cx:pt>
          <cx:pt idx="21259">72</cx:pt>
          <cx:pt idx="21260">48</cx:pt>
          <cx:pt idx="21261">60</cx:pt>
          <cx:pt idx="21262">20</cx:pt>
          <cx:pt idx="21263">82</cx:pt>
          <cx:pt idx="21264">21</cx:pt>
          <cx:pt idx="21265">68</cx:pt>
          <cx:pt idx="21266">82</cx:pt>
          <cx:pt idx="21267">47</cx:pt>
          <cx:pt idx="21268">27</cx:pt>
          <cx:pt idx="21269">37</cx:pt>
          <cx:pt idx="21270">82</cx:pt>
          <cx:pt idx="21271">32</cx:pt>
          <cx:pt idx="21272">35</cx:pt>
          <cx:pt idx="21273">95</cx:pt>
          <cx:pt idx="21274">29</cx:pt>
          <cx:pt idx="21275">70</cx:pt>
          <cx:pt idx="21276">44</cx:pt>
          <cx:pt idx="21277">53</cx:pt>
          <cx:pt idx="21278">44</cx:pt>
          <cx:pt idx="21279">57</cx:pt>
          <cx:pt idx="21280">39</cx:pt>
          <cx:pt idx="21281">34</cx:pt>
          <cx:pt idx="21282">46</cx:pt>
          <cx:pt idx="21283">19</cx:pt>
          <cx:pt idx="21284">81</cx:pt>
          <cx:pt idx="21285">60</cx:pt>
          <cx:pt idx="21286">29</cx:pt>
          <cx:pt idx="21287">26</cx:pt>
          <cx:pt idx="21288">54</cx:pt>
          <cx:pt idx="21289">47</cx:pt>
          <cx:pt idx="21290">28</cx:pt>
          <cx:pt idx="21291">61</cx:pt>
          <cx:pt idx="21292">46</cx:pt>
          <cx:pt idx="21293">69</cx:pt>
          <cx:pt idx="21294">51</cx:pt>
          <cx:pt idx="21295">48</cx:pt>
          <cx:pt idx="21296">71</cx:pt>
          <cx:pt idx="21297">27</cx:pt>
          <cx:pt idx="21298">17</cx:pt>
          <cx:pt idx="21299">75</cx:pt>
          <cx:pt idx="21300">56</cx:pt>
          <cx:pt idx="21301">36</cx:pt>
          <cx:pt idx="21302">59</cx:pt>
          <cx:pt idx="21303">66</cx:pt>
          <cx:pt idx="21304">43</cx:pt>
          <cx:pt idx="21305">62</cx:pt>
          <cx:pt idx="21306">53</cx:pt>
          <cx:pt idx="21307">19</cx:pt>
          <cx:pt idx="21308">27</cx:pt>
          <cx:pt idx="21309">71</cx:pt>
          <cx:pt idx="21310">59</cx:pt>
          <cx:pt idx="21311">69</cx:pt>
          <cx:pt idx="21312">42</cx:pt>
          <cx:pt idx="21313">46</cx:pt>
          <cx:pt idx="21314">15</cx:pt>
          <cx:pt idx="21315">52</cx:pt>
          <cx:pt idx="21316">30</cx:pt>
          <cx:pt idx="21317">52</cx:pt>
          <cx:pt idx="21318">77</cx:pt>
          <cx:pt idx="21319">37</cx:pt>
          <cx:pt idx="21320">67</cx:pt>
          <cx:pt idx="21321">32</cx:pt>
          <cx:pt idx="21322">25</cx:pt>
          <cx:pt idx="21323">40</cx:pt>
          <cx:pt idx="21324">24</cx:pt>
          <cx:pt idx="21325">63</cx:pt>
          <cx:pt idx="21326">32</cx:pt>
          <cx:pt idx="21327">79</cx:pt>
          <cx:pt idx="21328">53</cx:pt>
          <cx:pt idx="21329">78</cx:pt>
          <cx:pt idx="21330">38</cx:pt>
          <cx:pt idx="21331">70</cx:pt>
          <cx:pt idx="21332">63</cx:pt>
          <cx:pt idx="21333">82</cx:pt>
          <cx:pt idx="21334">28</cx:pt>
          <cx:pt idx="21335">46</cx:pt>
          <cx:pt idx="21336">39</cx:pt>
          <cx:pt idx="21337">61</cx:pt>
          <cx:pt idx="21338">71</cx:pt>
          <cx:pt idx="21339">70</cx:pt>
          <cx:pt idx="21340">66</cx:pt>
          <cx:pt idx="21341">78</cx:pt>
          <cx:pt idx="21342">16</cx:pt>
          <cx:pt idx="21343">30</cx:pt>
          <cx:pt idx="21344">23</cx:pt>
          <cx:pt idx="21345">41</cx:pt>
          <cx:pt idx="21346">61</cx:pt>
          <cx:pt idx="21347">82</cx:pt>
          <cx:pt idx="21348">57</cx:pt>
          <cx:pt idx="21349">23</cx:pt>
          <cx:pt idx="21350">77</cx:pt>
          <cx:pt idx="21351">78</cx:pt>
          <cx:pt idx="21352">25</cx:pt>
          <cx:pt idx="21353">91</cx:pt>
          <cx:pt idx="21354">48</cx:pt>
          <cx:pt idx="21355">68</cx:pt>
          <cx:pt idx="21356">40</cx:pt>
          <cx:pt idx="21357">37</cx:pt>
          <cx:pt idx="21358">48</cx:pt>
          <cx:pt idx="21359">61</cx:pt>
          <cx:pt idx="21360">25</cx:pt>
          <cx:pt idx="21361">57</cx:pt>
          <cx:pt idx="21362">55</cx:pt>
          <cx:pt idx="21363">80</cx:pt>
          <cx:pt idx="21364">68</cx:pt>
          <cx:pt idx="21365">51</cx:pt>
          <cx:pt idx="21366">38</cx:pt>
          <cx:pt idx="21367">73</cx:pt>
          <cx:pt idx="21368">58</cx:pt>
          <cx:pt idx="21369">24</cx:pt>
          <cx:pt idx="21370">19</cx:pt>
          <cx:pt idx="21371">61</cx:pt>
          <cx:pt idx="21372">27</cx:pt>
          <cx:pt idx="21373">21</cx:pt>
          <cx:pt idx="21374">50</cx:pt>
          <cx:pt idx="21375">39</cx:pt>
          <cx:pt idx="21376">74</cx:pt>
          <cx:pt idx="21377">45</cx:pt>
          <cx:pt idx="21378">24</cx:pt>
          <cx:pt idx="21379">54</cx:pt>
          <cx:pt idx="21380">67</cx:pt>
          <cx:pt idx="21381">79</cx:pt>
          <cx:pt idx="21382">17</cx:pt>
          <cx:pt idx="21383">40</cx:pt>
          <cx:pt idx="21384">63</cx:pt>
          <cx:pt idx="21385">49</cx:pt>
          <cx:pt idx="21386">68</cx:pt>
          <cx:pt idx="21387">41</cx:pt>
          <cx:pt idx="21388">35</cx:pt>
          <cx:pt idx="21389">64</cx:pt>
          <cx:pt idx="21390">61</cx:pt>
          <cx:pt idx="21391">58</cx:pt>
          <cx:pt idx="21392">27</cx:pt>
          <cx:pt idx="21393">22</cx:pt>
          <cx:pt idx="21394">73</cx:pt>
          <cx:pt idx="21395">44</cx:pt>
          <cx:pt idx="21396">28</cx:pt>
          <cx:pt idx="21397">69</cx:pt>
          <cx:pt idx="21398">43</cx:pt>
          <cx:pt idx="21399">23</cx:pt>
          <cx:pt idx="21400">53</cx:pt>
          <cx:pt idx="21401">77</cx:pt>
          <cx:pt idx="21402">59</cx:pt>
          <cx:pt idx="21403">33</cx:pt>
          <cx:pt idx="21404">15</cx:pt>
          <cx:pt idx="21405">73</cx:pt>
          <cx:pt idx="21406">77</cx:pt>
          <cx:pt idx="21407">57</cx:pt>
          <cx:pt idx="21408">49</cx:pt>
          <cx:pt idx="21409">23</cx:pt>
          <cx:pt idx="21410">45</cx:pt>
          <cx:pt idx="21411">58</cx:pt>
          <cx:pt idx="21412">37</cx:pt>
          <cx:pt idx="21413">77</cx:pt>
          <cx:pt idx="21414">57</cx:pt>
          <cx:pt idx="21415">24</cx:pt>
          <cx:pt idx="21416">73</cx:pt>
          <cx:pt idx="21417">84</cx:pt>
          <cx:pt idx="21418">46</cx:pt>
          <cx:pt idx="21419">24</cx:pt>
          <cx:pt idx="21420">37</cx:pt>
          <cx:pt idx="21421">72</cx:pt>
          <cx:pt idx="21422">67</cx:pt>
          <cx:pt idx="21423">59</cx:pt>
          <cx:pt idx="21424">51</cx:pt>
          <cx:pt idx="21425">60</cx:pt>
          <cx:pt idx="21426">46</cx:pt>
          <cx:pt idx="21427">68</cx:pt>
          <cx:pt idx="21428">53</cx:pt>
          <cx:pt idx="21429">65</cx:pt>
          <cx:pt idx="21430">35</cx:pt>
          <cx:pt idx="21431">19</cx:pt>
          <cx:pt idx="21432">70</cx:pt>
          <cx:pt idx="21433">45</cx:pt>
          <cx:pt idx="21434">48</cx:pt>
          <cx:pt idx="21435">33</cx:pt>
          <cx:pt idx="21436">72</cx:pt>
          <cx:pt idx="21437">57</cx:pt>
          <cx:pt idx="21438">83</cx:pt>
          <cx:pt idx="21439">51</cx:pt>
          <cx:pt idx="21440">44</cx:pt>
          <cx:pt idx="21441">64</cx:pt>
          <cx:pt idx="21442">42</cx:pt>
          <cx:pt idx="21443">37</cx:pt>
          <cx:pt idx="21444">59</cx:pt>
          <cx:pt idx="21445">76</cx:pt>
          <cx:pt idx="21446">74</cx:pt>
          <cx:pt idx="21447">45</cx:pt>
          <cx:pt idx="21448">40</cx:pt>
          <cx:pt idx="21449">53</cx:pt>
          <cx:pt idx="21450">66</cx:pt>
          <cx:pt idx="21451">59</cx:pt>
          <cx:pt idx="21452">18</cx:pt>
          <cx:pt idx="21453">68</cx:pt>
          <cx:pt idx="21454">27</cx:pt>
          <cx:pt idx="21455">77</cx:pt>
          <cx:pt idx="21456">65</cx:pt>
          <cx:pt idx="21457">46</cx:pt>
          <cx:pt idx="21458">19</cx:pt>
          <cx:pt idx="21459">30</cx:pt>
          <cx:pt idx="21460">44</cx:pt>
          <cx:pt idx="21461">77</cx:pt>
          <cx:pt idx="21462">83</cx:pt>
          <cx:pt idx="21463">72</cx:pt>
          <cx:pt idx="21464">64</cx:pt>
          <cx:pt idx="21465">57</cx:pt>
          <cx:pt idx="21466">68</cx:pt>
          <cx:pt idx="21467">40</cx:pt>
          <cx:pt idx="21468">44</cx:pt>
          <cx:pt idx="21469">56</cx:pt>
          <cx:pt idx="21470">48</cx:pt>
          <cx:pt idx="21471">67</cx:pt>
          <cx:pt idx="21472">62</cx:pt>
          <cx:pt idx="21473">56</cx:pt>
          <cx:pt idx="21474">66</cx:pt>
          <cx:pt idx="21475">30</cx:pt>
          <cx:pt idx="21476">72</cx:pt>
          <cx:pt idx="21477">57</cx:pt>
          <cx:pt idx="21478">40</cx:pt>
          <cx:pt idx="21479">64</cx:pt>
          <cx:pt idx="21480">63</cx:pt>
          <cx:pt idx="21481">18</cx:pt>
          <cx:pt idx="21482">20</cx:pt>
          <cx:pt idx="21483">50</cx:pt>
          <cx:pt idx="21484">27</cx:pt>
          <cx:pt idx="21485">83</cx:pt>
          <cx:pt idx="21486">34</cx:pt>
          <cx:pt idx="21487">37</cx:pt>
          <cx:pt idx="21488">34</cx:pt>
          <cx:pt idx="21489">30</cx:pt>
          <cx:pt idx="21490">63</cx:pt>
          <cx:pt idx="21491">57</cx:pt>
          <cx:pt idx="21492">30</cx:pt>
          <cx:pt idx="21493">29</cx:pt>
          <cx:pt idx="21494">70</cx:pt>
          <cx:pt idx="21495">65</cx:pt>
          <cx:pt idx="21496">91</cx:pt>
          <cx:pt idx="21497">83</cx:pt>
          <cx:pt idx="21498">26</cx:pt>
          <cx:pt idx="21499">48</cx:pt>
          <cx:pt idx="21500">54</cx:pt>
          <cx:pt idx="21501">72</cx:pt>
          <cx:pt idx="21502">64</cx:pt>
          <cx:pt idx="21503">45</cx:pt>
          <cx:pt idx="21504">45</cx:pt>
          <cx:pt idx="21505">52</cx:pt>
          <cx:pt idx="21506">27</cx:pt>
          <cx:pt idx="21507">42</cx:pt>
          <cx:pt idx="21508">64</cx:pt>
          <cx:pt idx="21509">53</cx:pt>
          <cx:pt idx="21510">48</cx:pt>
          <cx:pt idx="21511">72</cx:pt>
          <cx:pt idx="21512">78</cx:pt>
          <cx:pt idx="21513">82</cx:pt>
          <cx:pt idx="21514">58</cx:pt>
          <cx:pt idx="21515">82</cx:pt>
          <cx:pt idx="21516">32</cx:pt>
          <cx:pt idx="21517">63</cx:pt>
          <cx:pt idx="21518">56</cx:pt>
          <cx:pt idx="21519">67</cx:pt>
          <cx:pt idx="21520">42</cx:pt>
          <cx:pt idx="21521">56</cx:pt>
          <cx:pt idx="21522">32</cx:pt>
          <cx:pt idx="21523">47</cx:pt>
          <cx:pt idx="21524">77</cx:pt>
          <cx:pt idx="21525">55</cx:pt>
          <cx:pt idx="21526">22</cx:pt>
          <cx:pt idx="21527">57</cx:pt>
          <cx:pt idx="21528">37</cx:pt>
          <cx:pt idx="21529">40</cx:pt>
          <cx:pt idx="21530">67</cx:pt>
          <cx:pt idx="21531">40</cx:pt>
          <cx:pt idx="21532">78</cx:pt>
          <cx:pt idx="21533">34</cx:pt>
          <cx:pt idx="21534">77</cx:pt>
          <cx:pt idx="21535">55</cx:pt>
          <cx:pt idx="21536">69</cx:pt>
          <cx:pt idx="21537">81</cx:pt>
          <cx:pt idx="21538">76</cx:pt>
          <cx:pt idx="21539">29</cx:pt>
          <cx:pt idx="21540">16</cx:pt>
          <cx:pt idx="21541">42</cx:pt>
          <cx:pt idx="21542">52</cx:pt>
          <cx:pt idx="21543">84</cx:pt>
          <cx:pt idx="21544">44</cx:pt>
          <cx:pt idx="21545">22</cx:pt>
          <cx:pt idx="21546">87</cx:pt>
          <cx:pt idx="21547">59</cx:pt>
          <cx:pt idx="21548">92</cx:pt>
          <cx:pt idx="21549">61</cx:pt>
          <cx:pt idx="21550">42</cx:pt>
          <cx:pt idx="21551">47</cx:pt>
          <cx:pt idx="21552">17</cx:pt>
          <cx:pt idx="21553">19</cx:pt>
          <cx:pt idx="21554">66</cx:pt>
          <cx:pt idx="21555">35</cx:pt>
          <cx:pt idx="21556">33</cx:pt>
          <cx:pt idx="21557">67</cx:pt>
          <cx:pt idx="21558">31</cx:pt>
          <cx:pt idx="21559">24</cx:pt>
          <cx:pt idx="21560">61</cx:pt>
          <cx:pt idx="21561">43</cx:pt>
          <cx:pt idx="21562">53</cx:pt>
          <cx:pt idx="21563">40</cx:pt>
          <cx:pt idx="21564">46</cx:pt>
          <cx:pt idx="21565">53</cx:pt>
          <cx:pt idx="21566">68</cx:pt>
          <cx:pt idx="21567">65</cx:pt>
          <cx:pt idx="21568">73</cx:pt>
          <cx:pt idx="21569">33</cx:pt>
          <cx:pt idx="21570">31</cx:pt>
          <cx:pt idx="21571">56</cx:pt>
          <cx:pt idx="21572">41</cx:pt>
          <cx:pt idx="21573">59</cx:pt>
          <cx:pt idx="21574">48</cx:pt>
          <cx:pt idx="21575">64</cx:pt>
          <cx:pt idx="21576">28</cx:pt>
          <cx:pt idx="21577">79</cx:pt>
          <cx:pt idx="21578">46</cx:pt>
          <cx:pt idx="21579">76</cx:pt>
          <cx:pt idx="21580">39</cx:pt>
          <cx:pt idx="21581">65</cx:pt>
          <cx:pt idx="21582">48</cx:pt>
          <cx:pt idx="21583">59</cx:pt>
          <cx:pt idx="21584">49</cx:pt>
          <cx:pt idx="21585">63</cx:pt>
          <cx:pt idx="21586">20</cx:pt>
          <cx:pt idx="21587">73</cx:pt>
          <cx:pt idx="21588">69</cx:pt>
          <cx:pt idx="21589">30</cx:pt>
          <cx:pt idx="21590">20</cx:pt>
          <cx:pt idx="21591">39</cx:pt>
          <cx:pt idx="21592">24</cx:pt>
          <cx:pt idx="21593">56</cx:pt>
          <cx:pt idx="21594">51</cx:pt>
          <cx:pt idx="21595">51</cx:pt>
          <cx:pt idx="21596">68</cx:pt>
          <cx:pt idx="21597">68</cx:pt>
          <cx:pt idx="21598">49</cx:pt>
          <cx:pt idx="21599">63</cx:pt>
          <cx:pt idx="21600">47</cx:pt>
          <cx:pt idx="21601">61</cx:pt>
          <cx:pt idx="21602">68</cx:pt>
          <cx:pt idx="21603">64</cx:pt>
          <cx:pt idx="21604">65</cx:pt>
          <cx:pt idx="21605">40</cx:pt>
          <cx:pt idx="21606">68</cx:pt>
          <cx:pt idx="21607">90</cx:pt>
          <cx:pt idx="21608">82</cx:pt>
          <cx:pt idx="21609">78</cx:pt>
          <cx:pt idx="21610">87</cx:pt>
          <cx:pt idx="21611">45</cx:pt>
          <cx:pt idx="21612">59</cx:pt>
          <cx:pt idx="21613">44</cx:pt>
          <cx:pt idx="21614">34</cx:pt>
          <cx:pt idx="21615">30</cx:pt>
          <cx:pt idx="21616">33</cx:pt>
          <cx:pt idx="21617">58</cx:pt>
          <cx:pt idx="21618">25</cx:pt>
          <cx:pt idx="21619">23</cx:pt>
          <cx:pt idx="21620">55</cx:pt>
          <cx:pt idx="21621">69</cx:pt>
          <cx:pt idx="21622">75</cx:pt>
          <cx:pt idx="21623">57</cx:pt>
          <cx:pt idx="21624">66</cx:pt>
          <cx:pt idx="21625">66</cx:pt>
          <cx:pt idx="21626">78</cx:pt>
          <cx:pt idx="21627">33</cx:pt>
          <cx:pt idx="21628">43</cx:pt>
          <cx:pt idx="21629">27</cx:pt>
          <cx:pt idx="21630">36</cx:pt>
          <cx:pt idx="21631">43</cx:pt>
          <cx:pt idx="21632">60</cx:pt>
          <cx:pt idx="21633">18</cx:pt>
          <cx:pt idx="21634">42</cx:pt>
          <cx:pt idx="21635">32</cx:pt>
          <cx:pt idx="21636">63</cx:pt>
          <cx:pt idx="21637">63</cx:pt>
          <cx:pt idx="21638">49</cx:pt>
          <cx:pt idx="21639">30</cx:pt>
          <cx:pt idx="21640">47</cx:pt>
          <cx:pt idx="21641">54</cx:pt>
          <cx:pt idx="21642">79</cx:pt>
          <cx:pt idx="21643">76</cx:pt>
          <cx:pt idx="21644">27</cx:pt>
          <cx:pt idx="21645">32</cx:pt>
          <cx:pt idx="21646">67</cx:pt>
          <cx:pt idx="21647">48</cx:pt>
          <cx:pt idx="21648">38</cx:pt>
          <cx:pt idx="21649">46</cx:pt>
          <cx:pt idx="21650">43</cx:pt>
          <cx:pt idx="21651">21</cx:pt>
          <cx:pt idx="21652">80</cx:pt>
          <cx:pt idx="21653">81</cx:pt>
          <cx:pt idx="21654">44</cx:pt>
          <cx:pt idx="21655">29</cx:pt>
          <cx:pt idx="21656">39</cx:pt>
          <cx:pt idx="21657">16</cx:pt>
          <cx:pt idx="21658">62</cx:pt>
          <cx:pt idx="21659">56</cx:pt>
          <cx:pt idx="21660">55</cx:pt>
          <cx:pt idx="21661">63</cx:pt>
          <cx:pt idx="21662">49</cx:pt>
          <cx:pt idx="21663">62</cx:pt>
          <cx:pt idx="21664">41</cx:pt>
          <cx:pt idx="21665">36</cx:pt>
          <cx:pt idx="21666">36</cx:pt>
          <cx:pt idx="21667">30</cx:pt>
          <cx:pt idx="21668">26</cx:pt>
          <cx:pt idx="21669">35</cx:pt>
          <cx:pt idx="21670">56</cx:pt>
          <cx:pt idx="21671">23</cx:pt>
          <cx:pt idx="21672">41</cx:pt>
          <cx:pt idx="21673">29</cx:pt>
          <cx:pt idx="21674">34</cx:pt>
          <cx:pt idx="21675">46</cx:pt>
          <cx:pt idx="21676">82</cx:pt>
          <cx:pt idx="21677">27</cx:pt>
          <cx:pt idx="21678">57</cx:pt>
          <cx:pt idx="21679">22</cx:pt>
          <cx:pt idx="21680">73</cx:pt>
          <cx:pt idx="21681">62</cx:pt>
          <cx:pt idx="21682">52</cx:pt>
          <cx:pt idx="21683">34</cx:pt>
          <cx:pt idx="21684">82</cx:pt>
          <cx:pt idx="21685">29</cx:pt>
          <cx:pt idx="21686">44</cx:pt>
          <cx:pt idx="21687">68</cx:pt>
          <cx:pt idx="21688">35</cx:pt>
          <cx:pt idx="21689">67</cx:pt>
          <cx:pt idx="21690">42</cx:pt>
          <cx:pt idx="21691">47</cx:pt>
          <cx:pt idx="21692">27</cx:pt>
          <cx:pt idx="21693">67</cx:pt>
          <cx:pt idx="21694">71</cx:pt>
          <cx:pt idx="21695">60</cx:pt>
          <cx:pt idx="21696">51</cx:pt>
          <cx:pt idx="21697">48</cx:pt>
          <cx:pt idx="21698">36</cx:pt>
          <cx:pt idx="21699">18</cx:pt>
          <cx:pt idx="21700">59</cx:pt>
          <cx:pt idx="21701">56</cx:pt>
          <cx:pt idx="21702">78</cx:pt>
          <cx:pt idx="21703">87</cx:pt>
          <cx:pt idx="21704">46</cx:pt>
          <cx:pt idx="21705">42</cx:pt>
          <cx:pt idx="21706">67</cx:pt>
          <cx:pt idx="21707">52</cx:pt>
          <cx:pt idx="21708">77</cx:pt>
          <cx:pt idx="21709">58</cx:pt>
          <cx:pt idx="21710">72</cx:pt>
          <cx:pt idx="21711">48</cx:pt>
          <cx:pt idx="21712">34</cx:pt>
          <cx:pt idx="21713">28</cx:pt>
          <cx:pt idx="21714">68</cx:pt>
          <cx:pt idx="21715">68</cx:pt>
          <cx:pt idx="21716">68</cx:pt>
          <cx:pt idx="21717">68</cx:pt>
          <cx:pt idx="21718">58</cx:pt>
          <cx:pt idx="21719">29</cx:pt>
          <cx:pt idx="21720">23</cx:pt>
          <cx:pt idx="21721">38</cx:pt>
          <cx:pt idx="21722">46</cx:pt>
          <cx:pt idx="21723">47</cx:pt>
          <cx:pt idx="21724">36</cx:pt>
          <cx:pt idx="21725">61</cx:pt>
          <cx:pt idx="21726">62</cx:pt>
          <cx:pt idx="21727">77</cx:pt>
          <cx:pt idx="21728">73</cx:pt>
          <cx:pt idx="21729">50</cx:pt>
          <cx:pt idx="21730">65</cx:pt>
          <cx:pt idx="21731">36</cx:pt>
          <cx:pt idx="21732">56</cx:pt>
          <cx:pt idx="21733">29</cx:pt>
          <cx:pt idx="21734">15</cx:pt>
          <cx:pt idx="21735">33</cx:pt>
          <cx:pt idx="21736">81</cx:pt>
          <cx:pt idx="21737">39</cx:pt>
          <cx:pt idx="21738">51</cx:pt>
          <cx:pt idx="21739">73</cx:pt>
          <cx:pt idx="21740">40</cx:pt>
          <cx:pt idx="21741">39</cx:pt>
          <cx:pt idx="21742">25</cx:pt>
          <cx:pt idx="21743">47</cx:pt>
          <cx:pt idx="21744">79</cx:pt>
          <cx:pt idx="21745">67</cx:pt>
          <cx:pt idx="21746">19</cx:pt>
          <cx:pt idx="21747">67</cx:pt>
          <cx:pt idx="21748">50</cx:pt>
          <cx:pt idx="21749">60</cx:pt>
          <cx:pt idx="21750">40</cx:pt>
          <cx:pt idx="21751">85</cx:pt>
          <cx:pt idx="21752">56</cx:pt>
          <cx:pt idx="21753">33</cx:pt>
          <cx:pt idx="21754">23</cx:pt>
          <cx:pt idx="21755">56</cx:pt>
          <cx:pt idx="21756">17</cx:pt>
          <cx:pt idx="21757">41</cx:pt>
          <cx:pt idx="21758">23</cx:pt>
          <cx:pt idx="21759">42</cx:pt>
          <cx:pt idx="21760">45</cx:pt>
          <cx:pt idx="21761">71</cx:pt>
          <cx:pt idx="21762">85</cx:pt>
          <cx:pt idx="21763">73</cx:pt>
          <cx:pt idx="21764">70</cx:pt>
          <cx:pt idx="21765">62</cx:pt>
          <cx:pt idx="21766">52</cx:pt>
          <cx:pt idx="21767">30</cx:pt>
          <cx:pt idx="21768">73</cx:pt>
          <cx:pt idx="21769">22</cx:pt>
          <cx:pt idx="21770">45</cx:pt>
          <cx:pt idx="21771">60</cx:pt>
          <cx:pt idx="21772">41</cx:pt>
          <cx:pt idx="21773">49</cx:pt>
          <cx:pt idx="21774">37</cx:pt>
          <cx:pt idx="21775">62</cx:pt>
          <cx:pt idx="21776">27</cx:pt>
          <cx:pt idx="21777">66</cx:pt>
          <cx:pt idx="21778">38</cx:pt>
          <cx:pt idx="21779">86</cx:pt>
          <cx:pt idx="21780">33</cx:pt>
          <cx:pt idx="21781">71</cx:pt>
          <cx:pt idx="21782">54</cx:pt>
          <cx:pt idx="21783">49</cx:pt>
          <cx:pt idx="21784">20</cx:pt>
          <cx:pt idx="21785">55</cx:pt>
          <cx:pt idx="21786">41</cx:pt>
          <cx:pt idx="21787">37</cx:pt>
          <cx:pt idx="21788">23</cx:pt>
          <cx:pt idx="21789">43</cx:pt>
          <cx:pt idx="21790">80</cx:pt>
          <cx:pt idx="21791">36</cx:pt>
          <cx:pt idx="21792">76</cx:pt>
          <cx:pt idx="21793">37</cx:pt>
          <cx:pt idx="21794">32</cx:pt>
          <cx:pt idx="21795">42</cx:pt>
          <cx:pt idx="21796">47</cx:pt>
          <cx:pt idx="21797">32</cx:pt>
          <cx:pt idx="21798">36</cx:pt>
          <cx:pt idx="21799">32</cx:pt>
          <cx:pt idx="21800">28</cx:pt>
          <cx:pt idx="21801">65</cx:pt>
          <cx:pt idx="21802">22</cx:pt>
          <cx:pt idx="21803">56</cx:pt>
          <cx:pt idx="21804">72</cx:pt>
          <cx:pt idx="21805">63</cx:pt>
          <cx:pt idx="21806">65</cx:pt>
          <cx:pt idx="21807">86</cx:pt>
          <cx:pt idx="21808">65</cx:pt>
          <cx:pt idx="21809">25</cx:pt>
          <cx:pt idx="21810">79</cx:pt>
          <cx:pt idx="21811">56</cx:pt>
          <cx:pt idx="21812">63</cx:pt>
          <cx:pt idx="21813">27</cx:pt>
          <cx:pt idx="21814">27</cx:pt>
          <cx:pt idx="21815">79</cx:pt>
          <cx:pt idx="21816">74</cx:pt>
          <cx:pt idx="21817">82</cx:pt>
          <cx:pt idx="21818">38</cx:pt>
          <cx:pt idx="21819">56</cx:pt>
          <cx:pt idx="21820">64</cx:pt>
          <cx:pt idx="21821">68</cx:pt>
          <cx:pt idx="21822">38</cx:pt>
          <cx:pt idx="21823">70</cx:pt>
          <cx:pt idx="21824">24</cx:pt>
          <cx:pt idx="21825">57</cx:pt>
          <cx:pt idx="21826">65</cx:pt>
          <cx:pt idx="21827">65</cx:pt>
          <cx:pt idx="21828">56</cx:pt>
          <cx:pt idx="21829">44</cx:pt>
          <cx:pt idx="21830">25</cx:pt>
          <cx:pt idx="21831">78</cx:pt>
          <cx:pt idx="21832">51</cx:pt>
          <cx:pt idx="21833">66</cx:pt>
          <cx:pt idx="21834">50</cx:pt>
          <cx:pt idx="21835">70</cx:pt>
          <cx:pt idx="21836">61</cx:pt>
          <cx:pt idx="21837">55</cx:pt>
          <cx:pt idx="21838">83</cx:pt>
          <cx:pt idx="21839">61</cx:pt>
          <cx:pt idx="21840">84</cx:pt>
          <cx:pt idx="21841">55</cx:pt>
          <cx:pt idx="21842">51</cx:pt>
          <cx:pt idx="21843">56</cx:pt>
          <cx:pt idx="21844">35</cx:pt>
          <cx:pt idx="21845">40</cx:pt>
          <cx:pt idx="21846">76</cx:pt>
          <cx:pt idx="21847">53</cx:pt>
          <cx:pt idx="21848">31</cx:pt>
          <cx:pt idx="21849">56</cx:pt>
          <cx:pt idx="21850">52</cx:pt>
          <cx:pt idx="21851">36</cx:pt>
          <cx:pt idx="21852">38</cx:pt>
          <cx:pt idx="21853">19</cx:pt>
          <cx:pt idx="21854">22</cx:pt>
          <cx:pt idx="21855">38</cx:pt>
          <cx:pt idx="21856">26</cx:pt>
          <cx:pt idx="21857">20</cx:pt>
          <cx:pt idx="21858">21</cx:pt>
          <cx:pt idx="21859">23</cx:pt>
          <cx:pt idx="21860">22</cx:pt>
          <cx:pt idx="21861">59</cx:pt>
          <cx:pt idx="21862">59</cx:pt>
          <cx:pt idx="21863">51</cx:pt>
          <cx:pt idx="21864">45</cx:pt>
          <cx:pt idx="21865">64</cx:pt>
          <cx:pt idx="21866">77</cx:pt>
          <cx:pt idx="21867">41</cx:pt>
          <cx:pt idx="21868">39</cx:pt>
          <cx:pt idx="21869">52</cx:pt>
          <cx:pt idx="21870">42</cx:pt>
          <cx:pt idx="21871">72</cx:pt>
          <cx:pt idx="21872">77</cx:pt>
          <cx:pt idx="21873">27</cx:pt>
          <cx:pt idx="21874">43</cx:pt>
          <cx:pt idx="21875">40</cx:pt>
          <cx:pt idx="21876">62</cx:pt>
          <cx:pt idx="21877">52</cx:pt>
          <cx:pt idx="21878">68</cx:pt>
          <cx:pt idx="21879">68</cx:pt>
          <cx:pt idx="21880">66</cx:pt>
          <cx:pt idx="21881">55</cx:pt>
          <cx:pt idx="21882">59</cx:pt>
          <cx:pt idx="21883">39</cx:pt>
          <cx:pt idx="21884">50</cx:pt>
          <cx:pt idx="21885">65</cx:pt>
          <cx:pt idx="21886">65</cx:pt>
          <cx:pt idx="21887">45</cx:pt>
          <cx:pt idx="21888">38</cx:pt>
          <cx:pt idx="21889">52</cx:pt>
          <cx:pt idx="21890">50</cx:pt>
          <cx:pt idx="21891">67</cx:pt>
          <cx:pt idx="21892">70</cx:pt>
          <cx:pt idx="21893">45</cx:pt>
          <cx:pt idx="21894">47</cx:pt>
          <cx:pt idx="21895">62</cx:pt>
          <cx:pt idx="21896">50</cx:pt>
          <cx:pt idx="21897">65</cx:pt>
          <cx:pt idx="21898">55</cx:pt>
          <cx:pt idx="21899">34</cx:pt>
          <cx:pt idx="21900">56</cx:pt>
          <cx:pt idx="21901">47</cx:pt>
          <cx:pt idx="21902">41</cx:pt>
          <cx:pt idx="21903">75</cx:pt>
          <cx:pt idx="21904">71</cx:pt>
          <cx:pt idx="21905">52</cx:pt>
          <cx:pt idx="21906">33</cx:pt>
          <cx:pt idx="21907">27</cx:pt>
          <cx:pt idx="21908">24</cx:pt>
          <cx:pt idx="21909">56</cx:pt>
          <cx:pt idx="21910">78</cx:pt>
          <cx:pt idx="21911">56</cx:pt>
          <cx:pt idx="21912">65</cx:pt>
          <cx:pt idx="21913">88</cx:pt>
          <cx:pt idx="21914">87</cx:pt>
          <cx:pt idx="21915">47</cx:pt>
          <cx:pt idx="21916">73</cx:pt>
          <cx:pt idx="21917">17</cx:pt>
          <cx:pt idx="21918">38</cx:pt>
          <cx:pt idx="21919">77</cx:pt>
          <cx:pt idx="21920">63</cx:pt>
          <cx:pt idx="21921">64</cx:pt>
          <cx:pt idx="21922">30</cx:pt>
          <cx:pt idx="21923">59</cx:pt>
          <cx:pt idx="21924">23</cx:pt>
          <cx:pt idx="21925">20</cx:pt>
          <cx:pt idx="21926">50</cx:pt>
          <cx:pt idx="21927">38</cx:pt>
          <cx:pt idx="21928">47</cx:pt>
          <cx:pt idx="21929">27</cx:pt>
          <cx:pt idx="21930">37</cx:pt>
          <cx:pt idx="21931">37</cx:pt>
          <cx:pt idx="21932">57</cx:pt>
          <cx:pt idx="21933">57</cx:pt>
          <cx:pt idx="21934">20</cx:pt>
          <cx:pt idx="21935">66</cx:pt>
          <cx:pt idx="21936">29</cx:pt>
          <cx:pt idx="21937">66</cx:pt>
          <cx:pt idx="21938">29</cx:pt>
          <cx:pt idx="21939">36</cx:pt>
          <cx:pt idx="21940">76</cx:pt>
          <cx:pt idx="21941">65</cx:pt>
          <cx:pt idx="21942">56</cx:pt>
          <cx:pt idx="21943">19</cx:pt>
          <cx:pt idx="21944">67</cx:pt>
          <cx:pt idx="21945">79</cx:pt>
          <cx:pt idx="21946">68</cx:pt>
          <cx:pt idx="21947">81</cx:pt>
          <cx:pt idx="21948">74</cx:pt>
          <cx:pt idx="21949">69</cx:pt>
          <cx:pt idx="21950">38</cx:pt>
          <cx:pt idx="21951">60</cx:pt>
          <cx:pt idx="21952">34</cx:pt>
          <cx:pt idx="21953">51</cx:pt>
          <cx:pt idx="21954">69</cx:pt>
          <cx:pt idx="21955">57</cx:pt>
          <cx:pt idx="21956">50</cx:pt>
          <cx:pt idx="21957">80</cx:pt>
          <cx:pt idx="21958">89</cx:pt>
          <cx:pt idx="21959">65</cx:pt>
          <cx:pt idx="21960">25</cx:pt>
          <cx:pt idx="21961">74</cx:pt>
          <cx:pt idx="21962">73</cx:pt>
          <cx:pt idx="21963">29</cx:pt>
          <cx:pt idx="21964">49</cx:pt>
          <cx:pt idx="21965">69</cx:pt>
          <cx:pt idx="21966">67</cx:pt>
          <cx:pt idx="21967">90</cx:pt>
          <cx:pt idx="21968">78</cx:pt>
          <cx:pt idx="21969">83</cx:pt>
          <cx:pt idx="21970">71</cx:pt>
          <cx:pt idx="21971">73</cx:pt>
          <cx:pt idx="21972">66</cx:pt>
          <cx:pt idx="21973">61</cx:pt>
          <cx:pt idx="21974">90</cx:pt>
          <cx:pt idx="21975">46</cx:pt>
          <cx:pt idx="21976">64</cx:pt>
          <cx:pt idx="21977">18</cx:pt>
          <cx:pt idx="21978">77</cx:pt>
          <cx:pt idx="21979">65</cx:pt>
          <cx:pt idx="21980">83</cx:pt>
          <cx:pt idx="21981">32</cx:pt>
          <cx:pt idx="21982">43</cx:pt>
          <cx:pt idx="21983">34</cx:pt>
          <cx:pt idx="21984">71</cx:pt>
          <cx:pt idx="21985">33</cx:pt>
          <cx:pt idx="21986">20</cx:pt>
          <cx:pt idx="21987">41</cx:pt>
          <cx:pt idx="21988">25</cx:pt>
          <cx:pt idx="21989">62</cx:pt>
          <cx:pt idx="21990">20</cx:pt>
          <cx:pt idx="21991">28</cx:pt>
          <cx:pt idx="21992">55</cx:pt>
          <cx:pt idx="21993">22</cx:pt>
          <cx:pt idx="21994">31</cx:pt>
          <cx:pt idx="21995">19</cx:pt>
          <cx:pt idx="21996">85</cx:pt>
          <cx:pt idx="21997">23</cx:pt>
          <cx:pt idx="21998">47</cx:pt>
          <cx:pt idx="21999">20</cx:pt>
          <cx:pt idx="22000">46</cx:pt>
          <cx:pt idx="22001">32</cx:pt>
          <cx:pt idx="22002">71</cx:pt>
          <cx:pt idx="22003">34</cx:pt>
          <cx:pt idx="22004">57</cx:pt>
          <cx:pt idx="22005">46</cx:pt>
          <cx:pt idx="22006">23</cx:pt>
          <cx:pt idx="22007">35</cx:pt>
          <cx:pt idx="22008">36</cx:pt>
          <cx:pt idx="22009">66</cx:pt>
          <cx:pt idx="22010">68</cx:pt>
          <cx:pt idx="22011">75</cx:pt>
          <cx:pt idx="22012">40</cx:pt>
          <cx:pt idx="22013">60</cx:pt>
          <cx:pt idx="22014">40</cx:pt>
          <cx:pt idx="22015">83</cx:pt>
          <cx:pt idx="22016">71</cx:pt>
          <cx:pt idx="22017">55</cx:pt>
          <cx:pt idx="22018">44</cx:pt>
          <cx:pt idx="22019">33</cx:pt>
          <cx:pt idx="22020">44</cx:pt>
          <cx:pt idx="22021">42</cx:pt>
          <cx:pt idx="22022">60</cx:pt>
          <cx:pt idx="22023">57</cx:pt>
          <cx:pt idx="22024">66</cx:pt>
          <cx:pt idx="22025">65</cx:pt>
          <cx:pt idx="22026">46</cx:pt>
          <cx:pt idx="22027">48</cx:pt>
          <cx:pt idx="22028">64</cx:pt>
          <cx:pt idx="22029">51</cx:pt>
          <cx:pt idx="22030">69</cx:pt>
          <cx:pt idx="22031">65</cx:pt>
          <cx:pt idx="22032">71</cx:pt>
          <cx:pt idx="22033">52</cx:pt>
          <cx:pt idx="22034">53</cx:pt>
          <cx:pt idx="22035">82</cx:pt>
          <cx:pt idx="22036">24</cx:pt>
          <cx:pt idx="22037">77</cx:pt>
          <cx:pt idx="22038">76</cx:pt>
          <cx:pt idx="22039">44</cx:pt>
          <cx:pt idx="22040">39</cx:pt>
          <cx:pt idx="22041">71</cx:pt>
          <cx:pt idx="22042">59</cx:pt>
          <cx:pt idx="22043">49</cx:pt>
          <cx:pt idx="22044">73</cx:pt>
          <cx:pt idx="22045">58</cx:pt>
          <cx:pt idx="22046">66</cx:pt>
          <cx:pt idx="22047">69</cx:pt>
          <cx:pt idx="22048">75</cx:pt>
          <cx:pt idx="22049">70</cx:pt>
          <cx:pt idx="22050">39</cx:pt>
          <cx:pt idx="22051">65</cx:pt>
          <cx:pt idx="22052">64</cx:pt>
          <cx:pt idx="22053">58</cx:pt>
          <cx:pt idx="22054">79</cx:pt>
          <cx:pt idx="22055">72</cx:pt>
          <cx:pt idx="22056">79</cx:pt>
          <cx:pt idx="22057">63</cx:pt>
          <cx:pt idx="22058">41</cx:pt>
          <cx:pt idx="22059">57</cx:pt>
          <cx:pt idx="22060">46</cx:pt>
          <cx:pt idx="22061">70</cx:pt>
          <cx:pt idx="22062">51</cx:pt>
          <cx:pt idx="22063">45</cx:pt>
          <cx:pt idx="22064">75</cx:pt>
          <cx:pt idx="22065">64</cx:pt>
          <cx:pt idx="22066">40</cx:pt>
          <cx:pt idx="22067">68</cx:pt>
          <cx:pt idx="22068">81</cx:pt>
          <cx:pt idx="22069">82</cx:pt>
          <cx:pt idx="22070">73</cx:pt>
          <cx:pt idx="22071">22</cx:pt>
          <cx:pt idx="22072">53</cx:pt>
          <cx:pt idx="22073">47</cx:pt>
          <cx:pt idx="22074">28</cx:pt>
          <cx:pt idx="22075">55</cx:pt>
          <cx:pt idx="22076">78</cx:pt>
          <cx:pt idx="22077">20</cx:pt>
          <cx:pt idx="22078">59</cx:pt>
          <cx:pt idx="22079">23</cx:pt>
          <cx:pt idx="22080">56</cx:pt>
          <cx:pt idx="22081">62</cx:pt>
          <cx:pt idx="22082">55</cx:pt>
          <cx:pt idx="22083">56</cx:pt>
          <cx:pt idx="22084">26</cx:pt>
          <cx:pt idx="22085">27</cx:pt>
          <cx:pt idx="22086">48</cx:pt>
          <cx:pt idx="22087">47</cx:pt>
          <cx:pt idx="22088">58</cx:pt>
          <cx:pt idx="22089">52</cx:pt>
          <cx:pt idx="22090">19</cx:pt>
          <cx:pt idx="22091">55</cx:pt>
          <cx:pt idx="22092">33</cx:pt>
          <cx:pt idx="22093">60</cx:pt>
          <cx:pt idx="22094">28</cx:pt>
          <cx:pt idx="22095">22</cx:pt>
          <cx:pt idx="22096">47</cx:pt>
          <cx:pt idx="22097">66</cx:pt>
          <cx:pt idx="22098">47</cx:pt>
          <cx:pt idx="22099">72</cx:pt>
          <cx:pt idx="22100">64</cx:pt>
          <cx:pt idx="22101">45</cx:pt>
          <cx:pt idx="22102">40</cx:pt>
          <cx:pt idx="22103">31</cx:pt>
          <cx:pt idx="22104">44</cx:pt>
          <cx:pt idx="22105">67</cx:pt>
          <cx:pt idx="22106">31</cx:pt>
          <cx:pt idx="22107">52</cx:pt>
          <cx:pt idx="22108">49</cx:pt>
          <cx:pt idx="22109">34</cx:pt>
          <cx:pt idx="22110">56</cx:pt>
          <cx:pt idx="22111">62</cx:pt>
          <cx:pt idx="22112">27</cx:pt>
          <cx:pt idx="22113">59</cx:pt>
          <cx:pt idx="22114">31</cx:pt>
          <cx:pt idx="22115">61</cx:pt>
          <cx:pt idx="22116">71</cx:pt>
          <cx:pt idx="22117">24</cx:pt>
          <cx:pt idx="22118">45</cx:pt>
          <cx:pt idx="22119">62</cx:pt>
          <cx:pt idx="22120">17</cx:pt>
          <cx:pt idx="22121">74</cx:pt>
          <cx:pt idx="22122">80</cx:pt>
          <cx:pt idx="22123">47</cx:pt>
          <cx:pt idx="22124">39</cx:pt>
          <cx:pt idx="22125">74</cx:pt>
          <cx:pt idx="22126">47</cx:pt>
          <cx:pt idx="22127">66</cx:pt>
          <cx:pt idx="22128">49</cx:pt>
          <cx:pt idx="22129">64</cx:pt>
          <cx:pt idx="22130">59</cx:pt>
          <cx:pt idx="22131">61</cx:pt>
          <cx:pt idx="22132">69</cx:pt>
          <cx:pt idx="22133">76</cx:pt>
          <cx:pt idx="22134">65</cx:pt>
          <cx:pt idx="22135">47</cx:pt>
          <cx:pt idx="22136">83</cx:pt>
          <cx:pt idx="22137">73</cx:pt>
          <cx:pt idx="22138">55</cx:pt>
          <cx:pt idx="22139">60</cx:pt>
          <cx:pt idx="22140">61</cx:pt>
          <cx:pt idx="22141">52</cx:pt>
          <cx:pt idx="22142">30</cx:pt>
          <cx:pt idx="22143">74</cx:pt>
          <cx:pt idx="22144">64</cx:pt>
          <cx:pt idx="22145">45</cx:pt>
          <cx:pt idx="22146">52</cx:pt>
          <cx:pt idx="22147">55</cx:pt>
          <cx:pt idx="22148">77</cx:pt>
          <cx:pt idx="22149">72</cx:pt>
          <cx:pt idx="22150">75</cx:pt>
          <cx:pt idx="22151">52</cx:pt>
          <cx:pt idx="22152">60</cx:pt>
          <cx:pt idx="22153">66</cx:pt>
          <cx:pt idx="22154">16</cx:pt>
          <cx:pt idx="22155">83</cx:pt>
          <cx:pt idx="22156">56</cx:pt>
          <cx:pt idx="22157">53</cx:pt>
          <cx:pt idx="22158">74</cx:pt>
          <cx:pt idx="22159">52</cx:pt>
          <cx:pt idx="22160">61</cx:pt>
          <cx:pt idx="22161">64</cx:pt>
          <cx:pt idx="22162">53</cx:pt>
          <cx:pt idx="22163">21</cx:pt>
          <cx:pt idx="22164">67</cx:pt>
          <cx:pt idx="22165">72</cx:pt>
          <cx:pt idx="22166">30</cx:pt>
          <cx:pt idx="22167">53</cx:pt>
          <cx:pt idx="22168">82</cx:pt>
          <cx:pt idx="22169">79</cx:pt>
          <cx:pt idx="22170">16</cx:pt>
          <cx:pt idx="22171">74</cx:pt>
          <cx:pt idx="22172">66</cx:pt>
          <cx:pt idx="22173">78</cx:pt>
          <cx:pt idx="22174">80</cx:pt>
          <cx:pt idx="22175">72</cx:pt>
          <cx:pt idx="22176">50</cx:pt>
          <cx:pt idx="22177">32</cx:pt>
          <cx:pt idx="22178">63</cx:pt>
          <cx:pt idx="22179">71</cx:pt>
          <cx:pt idx="22180">65</cx:pt>
          <cx:pt idx="22181">31</cx:pt>
          <cx:pt idx="22182">34</cx:pt>
          <cx:pt idx="22183">67</cx:pt>
          <cx:pt idx="22184">44</cx:pt>
          <cx:pt idx="22185">58</cx:pt>
          <cx:pt idx="22186">19</cx:pt>
          <cx:pt idx="22187">49</cx:pt>
          <cx:pt idx="22188">66</cx:pt>
          <cx:pt idx="22189">56</cx:pt>
          <cx:pt idx="22190">36</cx:pt>
          <cx:pt idx="22191">52</cx:pt>
          <cx:pt idx="22192">36</cx:pt>
          <cx:pt idx="22193">49</cx:pt>
          <cx:pt idx="22194">22</cx:pt>
          <cx:pt idx="22195">41</cx:pt>
          <cx:pt idx="22196">74</cx:pt>
          <cx:pt idx="22197">19</cx:pt>
          <cx:pt idx="22198">59</cx:pt>
          <cx:pt idx="22199">61</cx:pt>
          <cx:pt idx="22200">48</cx:pt>
          <cx:pt idx="22201">59</cx:pt>
          <cx:pt idx="22202">50</cx:pt>
          <cx:pt idx="22203">35</cx:pt>
          <cx:pt idx="22204">65</cx:pt>
          <cx:pt idx="22205">56</cx:pt>
          <cx:pt idx="22206">62</cx:pt>
          <cx:pt idx="22207">71</cx:pt>
          <cx:pt idx="22208">73</cx:pt>
          <cx:pt idx="22209">58</cx:pt>
          <cx:pt idx="22210">35</cx:pt>
          <cx:pt idx="22211">58</cx:pt>
          <cx:pt idx="22212">56</cx:pt>
          <cx:pt idx="22213">37</cx:pt>
          <cx:pt idx="22214">53</cx:pt>
          <cx:pt idx="22215">49</cx:pt>
          <cx:pt idx="22216">31</cx:pt>
          <cx:pt idx="22217">79</cx:pt>
          <cx:pt idx="22218">57</cx:pt>
          <cx:pt idx="22219">79</cx:pt>
          <cx:pt idx="22220">46</cx:pt>
          <cx:pt idx="22221">64</cx:pt>
          <cx:pt idx="22222">29</cx:pt>
          <cx:pt idx="22223">36</cx:pt>
          <cx:pt idx="22224">36</cx:pt>
          <cx:pt idx="22225">41</cx:pt>
          <cx:pt idx="22226">61</cx:pt>
          <cx:pt idx="22227">46</cx:pt>
          <cx:pt idx="22228">44</cx:pt>
          <cx:pt idx="22229">27</cx:pt>
          <cx:pt idx="22230">64</cx:pt>
          <cx:pt idx="22231">29</cx:pt>
          <cx:pt idx="22232">16</cx:pt>
          <cx:pt idx="22233">61</cx:pt>
          <cx:pt idx="22234">52</cx:pt>
          <cx:pt idx="22235">81</cx:pt>
          <cx:pt idx="22236">60</cx:pt>
          <cx:pt idx="22237">58</cx:pt>
          <cx:pt idx="22238">33</cx:pt>
          <cx:pt idx="22239">63</cx:pt>
          <cx:pt idx="22240">42</cx:pt>
          <cx:pt idx="22241">73</cx:pt>
          <cx:pt idx="22242">88</cx:pt>
          <cx:pt idx="22243">76</cx:pt>
          <cx:pt idx="22244">63</cx:pt>
          <cx:pt idx="22245">61</cx:pt>
          <cx:pt idx="22246">57</cx:pt>
          <cx:pt idx="22247">38</cx:pt>
          <cx:pt idx="22248">82</cx:pt>
          <cx:pt idx="22249">37</cx:pt>
          <cx:pt idx="22250">76</cx:pt>
          <cx:pt idx="22251">30</cx:pt>
          <cx:pt idx="22252">37</cx:pt>
          <cx:pt idx="22253">55</cx:pt>
          <cx:pt idx="22254">79</cx:pt>
          <cx:pt idx="22255">50</cx:pt>
          <cx:pt idx="22256">88</cx:pt>
          <cx:pt idx="22257">43</cx:pt>
          <cx:pt idx="22258">18</cx:pt>
          <cx:pt idx="22259">36</cx:pt>
          <cx:pt idx="22260">56</cx:pt>
          <cx:pt idx="22261">37</cx:pt>
          <cx:pt idx="22262">57</cx:pt>
          <cx:pt idx="22263">72</cx:pt>
          <cx:pt idx="22264">39</cx:pt>
          <cx:pt idx="22265">42</cx:pt>
          <cx:pt idx="22266">82</cx:pt>
          <cx:pt idx="22267">60</cx:pt>
          <cx:pt idx="22268">27</cx:pt>
          <cx:pt idx="22269">32</cx:pt>
          <cx:pt idx="22270">81</cx:pt>
          <cx:pt idx="22271">65</cx:pt>
          <cx:pt idx="22272">59</cx:pt>
          <cx:pt idx="22273">62</cx:pt>
          <cx:pt idx="22274">53</cx:pt>
          <cx:pt idx="22275">63</cx:pt>
          <cx:pt idx="22276">42</cx:pt>
          <cx:pt idx="22277">61</cx:pt>
          <cx:pt idx="22278">23</cx:pt>
          <cx:pt idx="22279">51</cx:pt>
          <cx:pt idx="22280">65</cx:pt>
          <cx:pt idx="22281">52</cx:pt>
          <cx:pt idx="22282">52</cx:pt>
          <cx:pt idx="22283">41</cx:pt>
          <cx:pt idx="22284">85</cx:pt>
          <cx:pt idx="22285">75</cx:pt>
          <cx:pt idx="22286">32</cx:pt>
          <cx:pt idx="22287">28</cx:pt>
          <cx:pt idx="22288">69</cx:pt>
          <cx:pt idx="22289">69</cx:pt>
          <cx:pt idx="22290">59</cx:pt>
          <cx:pt idx="22291">49</cx:pt>
          <cx:pt idx="22292">50</cx:pt>
          <cx:pt idx="22293">36</cx:pt>
          <cx:pt idx="22294">57</cx:pt>
          <cx:pt idx="22295">31</cx:pt>
          <cx:pt idx="22296">41</cx:pt>
          <cx:pt idx="22297">28</cx:pt>
          <cx:pt idx="22298">19</cx:pt>
          <cx:pt idx="22299">83</cx:pt>
          <cx:pt idx="22300">41</cx:pt>
          <cx:pt idx="22301">77</cx:pt>
          <cx:pt idx="22302">63</cx:pt>
          <cx:pt idx="22303">60</cx:pt>
          <cx:pt idx="22304">48</cx:pt>
          <cx:pt idx="22305">37</cx:pt>
          <cx:pt idx="22306">45</cx:pt>
          <cx:pt idx="22307">80</cx:pt>
          <cx:pt idx="22308">39</cx:pt>
          <cx:pt idx="22309">66</cx:pt>
          <cx:pt idx="22310">28</cx:pt>
          <cx:pt idx="22311">39</cx:pt>
          <cx:pt idx="22312">24</cx:pt>
          <cx:pt idx="22313">74</cx:pt>
          <cx:pt idx="22314">77</cx:pt>
          <cx:pt idx="22315">64</cx:pt>
          <cx:pt idx="22316">36</cx:pt>
          <cx:pt idx="22317">38</cx:pt>
          <cx:pt idx="22318">65</cx:pt>
          <cx:pt idx="22319">71</cx:pt>
          <cx:pt idx="22320">45</cx:pt>
          <cx:pt idx="22321">40</cx:pt>
          <cx:pt idx="22322">66</cx:pt>
          <cx:pt idx="22323">72</cx:pt>
          <cx:pt idx="22324">47</cx:pt>
          <cx:pt idx="22325">49</cx:pt>
          <cx:pt idx="22326">60</cx:pt>
          <cx:pt idx="22327">71</cx:pt>
          <cx:pt idx="22328">65</cx:pt>
          <cx:pt idx="22329">46</cx:pt>
          <cx:pt idx="22330">29</cx:pt>
          <cx:pt idx="22331">56</cx:pt>
          <cx:pt idx="22332">77</cx:pt>
          <cx:pt idx="22333">51</cx:pt>
          <cx:pt idx="22334">63</cx:pt>
          <cx:pt idx="22335">86</cx:pt>
          <cx:pt idx="22336">52</cx:pt>
          <cx:pt idx="22337">73</cx:pt>
          <cx:pt idx="22338">73</cx:pt>
          <cx:pt idx="22339">58</cx:pt>
          <cx:pt idx="22340">25</cx:pt>
          <cx:pt idx="22341">33</cx:pt>
          <cx:pt idx="22342">67</cx:pt>
          <cx:pt idx="22343">69</cx:pt>
          <cx:pt idx="22344">40</cx:pt>
          <cx:pt idx="22345">24</cx:pt>
          <cx:pt idx="22346">57</cx:pt>
          <cx:pt idx="22347">72</cx:pt>
          <cx:pt idx="22348">35</cx:pt>
          <cx:pt idx="22349">48</cx:pt>
          <cx:pt idx="22350">79</cx:pt>
          <cx:pt idx="22351">65</cx:pt>
          <cx:pt idx="22352">80</cx:pt>
          <cx:pt idx="22353">68</cx:pt>
          <cx:pt idx="22354">47</cx:pt>
          <cx:pt idx="22355">71</cx:pt>
          <cx:pt idx="22356">21</cx:pt>
          <cx:pt idx="22357">28</cx:pt>
          <cx:pt idx="22358">59</cx:pt>
          <cx:pt idx="22359">64</cx:pt>
          <cx:pt idx="22360">45</cx:pt>
          <cx:pt idx="22361">40</cx:pt>
          <cx:pt idx="22362">56</cx:pt>
          <cx:pt idx="22363">87</cx:pt>
          <cx:pt idx="22364">46</cx:pt>
          <cx:pt idx="22365">52</cx:pt>
          <cx:pt idx="22366">74</cx:pt>
          <cx:pt idx="22367">58</cx:pt>
          <cx:pt idx="22368">43</cx:pt>
          <cx:pt idx="22369">43</cx:pt>
          <cx:pt idx="22370">62</cx:pt>
          <cx:pt idx="22371">63</cx:pt>
          <cx:pt idx="22372">40</cx:pt>
          <cx:pt idx="22373">64</cx:pt>
          <cx:pt idx="22374">60</cx:pt>
          <cx:pt idx="22375">41</cx:pt>
          <cx:pt idx="22376">28</cx:pt>
          <cx:pt idx="22377">65</cx:pt>
          <cx:pt idx="22378">33</cx:pt>
          <cx:pt idx="22379">47</cx:pt>
          <cx:pt idx="22380">42</cx:pt>
          <cx:pt idx="22381">69</cx:pt>
          <cx:pt idx="22382">36</cx:pt>
          <cx:pt idx="22383">50</cx:pt>
          <cx:pt idx="22384">62</cx:pt>
          <cx:pt idx="22385">55</cx:pt>
          <cx:pt idx="22386">44</cx:pt>
          <cx:pt idx="22387">47</cx:pt>
          <cx:pt idx="22388">67</cx:pt>
          <cx:pt idx="22389">71</cx:pt>
          <cx:pt idx="22390">75</cx:pt>
          <cx:pt idx="22391">78</cx:pt>
          <cx:pt idx="22392">63</cx:pt>
          <cx:pt idx="22393">63</cx:pt>
          <cx:pt idx="22394">60</cx:pt>
          <cx:pt idx="22395">65</cx:pt>
          <cx:pt idx="22396">48</cx:pt>
          <cx:pt idx="22397">62</cx:pt>
          <cx:pt idx="22398">47</cx:pt>
          <cx:pt idx="22399">44</cx:pt>
          <cx:pt idx="22400">38</cx:pt>
          <cx:pt idx="22401">67</cx:pt>
          <cx:pt idx="22402">76</cx:pt>
          <cx:pt idx="22403">73</cx:pt>
          <cx:pt idx="22404">40</cx:pt>
          <cx:pt idx="22405">35</cx:pt>
          <cx:pt idx="22406">42</cx:pt>
          <cx:pt idx="22407">52</cx:pt>
          <cx:pt idx="22408">44</cx:pt>
          <cx:pt idx="22409">48</cx:pt>
          <cx:pt idx="22410">53</cx:pt>
          <cx:pt idx="22411">47</cx:pt>
          <cx:pt idx="22412">17</cx:pt>
          <cx:pt idx="22413">46</cx:pt>
          <cx:pt idx="22414">60</cx:pt>
          <cx:pt idx="22415">23</cx:pt>
          <cx:pt idx="22416">43</cx:pt>
          <cx:pt idx="22417">50</cx:pt>
          <cx:pt idx="22418">45</cx:pt>
          <cx:pt idx="22419">50</cx:pt>
          <cx:pt idx="22420">49</cx:pt>
          <cx:pt idx="22421">46</cx:pt>
          <cx:pt idx="22422">71</cx:pt>
          <cx:pt idx="22423">55</cx:pt>
          <cx:pt idx="22424">59</cx:pt>
          <cx:pt idx="22425">47</cx:pt>
          <cx:pt idx="22426">38</cx:pt>
          <cx:pt idx="22427">68</cx:pt>
          <cx:pt idx="22428">57</cx:pt>
          <cx:pt idx="22429">72</cx:pt>
          <cx:pt idx="22430">40</cx:pt>
          <cx:pt idx="22431">32</cx:pt>
          <cx:pt idx="22432">60</cx:pt>
          <cx:pt idx="22433">48</cx:pt>
          <cx:pt idx="22434">31</cx:pt>
          <cx:pt idx="22435">70</cx:pt>
          <cx:pt idx="22436">52</cx:pt>
          <cx:pt idx="22437">56</cx:pt>
          <cx:pt idx="22438">33</cx:pt>
          <cx:pt idx="22439">17</cx:pt>
          <cx:pt idx="22440">38</cx:pt>
          <cx:pt idx="22441">62</cx:pt>
          <cx:pt idx="22442">34</cx:pt>
          <cx:pt idx="22443">50</cx:pt>
          <cx:pt idx="22444">54</cx:pt>
          <cx:pt idx="22445">18</cx:pt>
          <cx:pt idx="22446">16</cx:pt>
          <cx:pt idx="22447">42</cx:pt>
          <cx:pt idx="22448">42</cx:pt>
          <cx:pt idx="22449">24</cx:pt>
          <cx:pt idx="22450">48</cx:pt>
          <cx:pt idx="22451">19</cx:pt>
          <cx:pt idx="22452">52</cx:pt>
          <cx:pt idx="22453">55</cx:pt>
          <cx:pt idx="22454">33</cx:pt>
          <cx:pt idx="22455">64</cx:pt>
          <cx:pt idx="22456">30</cx:pt>
          <cx:pt idx="22457">42</cx:pt>
          <cx:pt idx="22458">85</cx:pt>
          <cx:pt idx="22459">40</cx:pt>
          <cx:pt idx="22460">19</cx:pt>
          <cx:pt idx="22461">76</cx:pt>
          <cx:pt idx="22462">30</cx:pt>
          <cx:pt idx="22463">22</cx:pt>
          <cx:pt idx="22464">40</cx:pt>
          <cx:pt idx="22465">19</cx:pt>
          <cx:pt idx="22466">22</cx:pt>
          <cx:pt idx="22467">52</cx:pt>
          <cx:pt idx="22468">43</cx:pt>
          <cx:pt idx="22469">56</cx:pt>
          <cx:pt idx="22470">69</cx:pt>
          <cx:pt idx="22471">68</cx:pt>
          <cx:pt idx="22472">20</cx:pt>
          <cx:pt idx="22473">58</cx:pt>
          <cx:pt idx="22474">21</cx:pt>
          <cx:pt idx="22475">48</cx:pt>
          <cx:pt idx="22476">76</cx:pt>
          <cx:pt idx="22477">50</cx:pt>
          <cx:pt idx="22478">38</cx:pt>
          <cx:pt idx="22479">42</cx:pt>
          <cx:pt idx="22480">62</cx:pt>
          <cx:pt idx="22481">32</cx:pt>
          <cx:pt idx="22482">24</cx:pt>
          <cx:pt idx="22483">64</cx:pt>
          <cx:pt idx="22484">60</cx:pt>
          <cx:pt idx="22485">64</cx:pt>
          <cx:pt idx="22486">65</cx:pt>
          <cx:pt idx="22487">40</cx:pt>
          <cx:pt idx="22488">22</cx:pt>
          <cx:pt idx="22489">35</cx:pt>
          <cx:pt idx="22490">42</cx:pt>
          <cx:pt idx="22491">48</cx:pt>
          <cx:pt idx="22492">41</cx:pt>
          <cx:pt idx="22493">22</cx:pt>
          <cx:pt idx="22494">48</cx:pt>
          <cx:pt idx="22495">36</cx:pt>
          <cx:pt idx="22496">36</cx:pt>
          <cx:pt idx="22497">35</cx:pt>
          <cx:pt idx="22498">49</cx:pt>
          <cx:pt idx="22499">62</cx:pt>
          <cx:pt idx="22500">29</cx:pt>
          <cx:pt idx="22501">63</cx:pt>
          <cx:pt idx="22502">37</cx:pt>
          <cx:pt idx="22503">20</cx:pt>
          <cx:pt idx="22504">48</cx:pt>
          <cx:pt idx="22505">76</cx:pt>
          <cx:pt idx="22506">50</cx:pt>
          <cx:pt idx="22507">38</cx:pt>
          <cx:pt idx="22508">62</cx:pt>
          <cx:pt idx="22509">69</cx:pt>
          <cx:pt idx="22510">68</cx:pt>
          <cx:pt idx="22511">21</cx:pt>
          <cx:pt idx="22512">57</cx:pt>
          <cx:pt idx="22513">77</cx:pt>
          <cx:pt idx="22514">57</cx:pt>
          <cx:pt idx="22515">31</cx:pt>
          <cx:pt idx="22516">37</cx:pt>
          <cx:pt idx="22517">69</cx:pt>
          <cx:pt idx="22518">24</cx:pt>
          <cx:pt idx="22519">26</cx:pt>
          <cx:pt idx="22520">37</cx:pt>
          <cx:pt idx="22521">87</cx:pt>
          <cx:pt idx="22522">54</cx:pt>
          <cx:pt idx="22523">34</cx:pt>
          <cx:pt idx="22524">23</cx:pt>
          <cx:pt idx="22525">69</cx:pt>
          <cx:pt idx="22526">52</cx:pt>
          <cx:pt idx="22527">75</cx:pt>
          <cx:pt idx="22528">79</cx:pt>
          <cx:pt idx="22529">63</cx:pt>
          <cx:pt idx="22530">59</cx:pt>
          <cx:pt idx="22531">66</cx:pt>
          <cx:pt idx="22532">56</cx:pt>
          <cx:pt idx="22533">70</cx:pt>
          <cx:pt idx="22534">39</cx:pt>
          <cx:pt idx="22535">74</cx:pt>
          <cx:pt idx="22536">24</cx:pt>
          <cx:pt idx="22537">34</cx:pt>
          <cx:pt idx="22538">62</cx:pt>
          <cx:pt idx="22539">75</cx:pt>
          <cx:pt idx="22540">63</cx:pt>
          <cx:pt idx="22541">28</cx:pt>
          <cx:pt idx="22542">76</cx:pt>
          <cx:pt idx="22543">57</cx:pt>
          <cx:pt idx="22544">24</cx:pt>
          <cx:pt idx="22545">55</cx:pt>
          <cx:pt idx="22546">36</cx:pt>
          <cx:pt idx="22547">32</cx:pt>
          <cx:pt idx="22548">75</cx:pt>
          <cx:pt idx="22549">83</cx:pt>
          <cx:pt idx="22550">63</cx:pt>
          <cx:pt idx="22551">48</cx:pt>
          <cx:pt idx="22552">44</cx:pt>
          <cx:pt idx="22553">61</cx:pt>
          <cx:pt idx="22554">48</cx:pt>
          <cx:pt idx="22555">40</cx:pt>
          <cx:pt idx="22556">34</cx:pt>
          <cx:pt idx="22557">73</cx:pt>
          <cx:pt idx="22558">36</cx:pt>
          <cx:pt idx="22559">45</cx:pt>
          <cx:pt idx="22560">81</cx:pt>
          <cx:pt idx="22561">30</cx:pt>
          <cx:pt idx="22562">76</cx:pt>
          <cx:pt idx="22563">68</cx:pt>
          <cx:pt idx="22564">52</cx:pt>
          <cx:pt idx="22565">42</cx:pt>
          <cx:pt idx="22566">59</cx:pt>
          <cx:pt idx="22567">51</cx:pt>
          <cx:pt idx="22568">45</cx:pt>
          <cx:pt idx="22569">56</cx:pt>
          <cx:pt idx="22570">65</cx:pt>
          <cx:pt idx="22571">63</cx:pt>
          <cx:pt idx="22572">22</cx:pt>
          <cx:pt idx="22573">55</cx:pt>
          <cx:pt idx="22574">23</cx:pt>
          <cx:pt idx="22575">31</cx:pt>
          <cx:pt idx="22576">59</cx:pt>
          <cx:pt idx="22577">35</cx:pt>
          <cx:pt idx="22578">56</cx:pt>
          <cx:pt idx="22579">34</cx:pt>
          <cx:pt idx="22580">57</cx:pt>
          <cx:pt idx="22581">81</cx:pt>
          <cx:pt idx="22582">39</cx:pt>
          <cx:pt idx="22583">50</cx:pt>
          <cx:pt idx="22584">36</cx:pt>
          <cx:pt idx="22585">37</cx:pt>
          <cx:pt idx="22586">34</cx:pt>
          <cx:pt idx="22587">76</cx:pt>
          <cx:pt idx="22588">55</cx:pt>
          <cx:pt idx="22589">50</cx:pt>
          <cx:pt idx="22590">66</cx:pt>
          <cx:pt idx="22591">74</cx:pt>
          <cx:pt idx="22592">59</cx:pt>
          <cx:pt idx="22593">37</cx:pt>
          <cx:pt idx="22594">37</cx:pt>
          <cx:pt idx="22595">42</cx:pt>
          <cx:pt idx="22596">32</cx:pt>
          <cx:pt idx="22597">20</cx:pt>
          <cx:pt idx="22598">32</cx:pt>
          <cx:pt idx="22599">80</cx:pt>
          <cx:pt idx="22600">87</cx:pt>
          <cx:pt idx="22601">29</cx:pt>
          <cx:pt idx="22602">54</cx:pt>
          <cx:pt idx="22603">26</cx:pt>
          <cx:pt idx="22604">33</cx:pt>
          <cx:pt idx="22605">48</cx:pt>
          <cx:pt idx="22606">41</cx:pt>
          <cx:pt idx="22607">74</cx:pt>
          <cx:pt idx="22608">50</cx:pt>
          <cx:pt idx="22609">53</cx:pt>
          <cx:pt idx="22610">54</cx:pt>
          <cx:pt idx="22611">28</cx:pt>
          <cx:pt idx="22612">28</cx:pt>
          <cx:pt idx="22613">22</cx:pt>
          <cx:pt idx="22614">38</cx:pt>
          <cx:pt idx="22615">32</cx:pt>
          <cx:pt idx="22616">52</cx:pt>
          <cx:pt idx="22617">20</cx:pt>
          <cx:pt idx="22618">20</cx:pt>
          <cx:pt idx="22619">20</cx:pt>
          <cx:pt idx="22620">28</cx:pt>
          <cx:pt idx="22621">26</cx:pt>
          <cx:pt idx="22622">51</cx:pt>
          <cx:pt idx="22623">53</cx:pt>
          <cx:pt idx="22624">21</cx:pt>
          <cx:pt idx="22625">74</cx:pt>
          <cx:pt idx="22626">33</cx:pt>
          <cx:pt idx="22627">40</cx:pt>
          <cx:pt idx="22628">20</cx:pt>
          <cx:pt idx="22629">32</cx:pt>
          <cx:pt idx="22630">53</cx:pt>
          <cx:pt idx="22631">51</cx:pt>
          <cx:pt idx="22632">47</cx:pt>
          <cx:pt idx="22633">67</cx:pt>
          <cx:pt idx="22634">78</cx:pt>
          <cx:pt idx="22635">47</cx:pt>
          <cx:pt idx="22636">60</cx:pt>
          <cx:pt idx="22637">70</cx:pt>
          <cx:pt idx="22638">65</cx:pt>
          <cx:pt idx="22639">18</cx:pt>
          <cx:pt idx="22640">58</cx:pt>
          <cx:pt idx="22641">26</cx:pt>
          <cx:pt idx="22642">23</cx:pt>
          <cx:pt idx="22643">46</cx:pt>
          <cx:pt idx="22644">55</cx:pt>
          <cx:pt idx="22645">86</cx:pt>
          <cx:pt idx="22646">45</cx:pt>
          <cx:pt idx="22647">41</cx:pt>
          <cx:pt idx="22648">21</cx:pt>
          <cx:pt idx="22649">67</cx:pt>
          <cx:pt idx="22650">69</cx:pt>
          <cx:pt idx="22651">70</cx:pt>
          <cx:pt idx="22652">26</cx:pt>
          <cx:pt idx="22653">29</cx:pt>
          <cx:pt idx="22654">38</cx:pt>
          <cx:pt idx="22655">43</cx:pt>
          <cx:pt idx="22656">69</cx:pt>
          <cx:pt idx="22657">61</cx:pt>
          <cx:pt idx="22658">23</cx:pt>
          <cx:pt idx="22659">56</cx:pt>
          <cx:pt idx="22660">43</cx:pt>
          <cx:pt idx="22661">74</cx:pt>
          <cx:pt idx="22662">46</cx:pt>
          <cx:pt idx="22663">57</cx:pt>
          <cx:pt idx="22664">54</cx:pt>
          <cx:pt idx="22665">47</cx:pt>
          <cx:pt idx="22666">30</cx:pt>
          <cx:pt idx="22667">67</cx:pt>
          <cx:pt idx="22668">57</cx:pt>
          <cx:pt idx="22669">26</cx:pt>
          <cx:pt idx="22670">75</cx:pt>
          <cx:pt idx="22671">49</cx:pt>
          <cx:pt idx="22672">48</cx:pt>
          <cx:pt idx="22673">59</cx:pt>
          <cx:pt idx="22674">49</cx:pt>
          <cx:pt idx="22675">84</cx:pt>
          <cx:pt idx="22676">57</cx:pt>
          <cx:pt idx="22677">91</cx:pt>
          <cx:pt idx="22678">36</cx:pt>
          <cx:pt idx="22679">84</cx:pt>
          <cx:pt idx="22680">56</cx:pt>
          <cx:pt idx="22681">63</cx:pt>
          <cx:pt idx="22682">57</cx:pt>
          <cx:pt idx="22683">30</cx:pt>
          <cx:pt idx="22684">59</cx:pt>
          <cx:pt idx="22685">83</cx:pt>
          <cx:pt idx="22686">72</cx:pt>
          <cx:pt idx="22687">76</cx:pt>
          <cx:pt idx="22688">67</cx:pt>
          <cx:pt idx="22689">63</cx:pt>
          <cx:pt idx="22690">70</cx:pt>
          <cx:pt idx="22691">72</cx:pt>
          <cx:pt idx="22692">48</cx:pt>
          <cx:pt idx="22693">50</cx:pt>
          <cx:pt idx="22694">38</cx:pt>
          <cx:pt idx="22695">70</cx:pt>
          <cx:pt idx="22696">35</cx:pt>
          <cx:pt idx="22697">88</cx:pt>
          <cx:pt idx="22698">53</cx:pt>
          <cx:pt idx="22699">72</cx:pt>
          <cx:pt idx="22700">27</cx:pt>
          <cx:pt idx="22701">70</cx:pt>
          <cx:pt idx="22702">72</cx:pt>
          <cx:pt idx="22703">90</cx:pt>
          <cx:pt idx="22704">67</cx:pt>
          <cx:pt idx="22705">76</cx:pt>
          <cx:pt idx="22706">92</cx:pt>
          <cx:pt idx="22707">43</cx:pt>
          <cx:pt idx="22708">61</cx:pt>
          <cx:pt idx="22709">27</cx:pt>
          <cx:pt idx="22710">35</cx:pt>
          <cx:pt idx="22711">57</cx:pt>
          <cx:pt idx="22712">37</cx:pt>
          <cx:pt idx="22713">50</cx:pt>
          <cx:pt idx="22714">80</cx:pt>
          <cx:pt idx="22715">57</cx:pt>
          <cx:pt idx="22716">50</cx:pt>
          <cx:pt idx="22717">63</cx:pt>
          <cx:pt idx="22718">50</cx:pt>
          <cx:pt idx="22719">32</cx:pt>
          <cx:pt idx="22720">37</cx:pt>
          <cx:pt idx="22721">47</cx:pt>
          <cx:pt idx="22722">26</cx:pt>
          <cx:pt idx="22723">56</cx:pt>
          <cx:pt idx="22724">21</cx:pt>
          <cx:pt idx="22725">71</cx:pt>
          <cx:pt idx="22726">32</cx:pt>
          <cx:pt idx="22727">30</cx:pt>
          <cx:pt idx="22728">28</cx:pt>
          <cx:pt idx="22729">26</cx:pt>
          <cx:pt idx="22730">63</cx:pt>
          <cx:pt idx="22731">52</cx:pt>
          <cx:pt idx="22732">67</cx:pt>
          <cx:pt idx="22733">66</cx:pt>
          <cx:pt idx="22734">16</cx:pt>
          <cx:pt idx="22735">45</cx:pt>
          <cx:pt idx="22736">76</cx:pt>
          <cx:pt idx="22737">50</cx:pt>
          <cx:pt idx="22738">33</cx:pt>
          <cx:pt idx="22739">72</cx:pt>
          <cx:pt idx="22740">42</cx:pt>
          <cx:pt idx="22741">52</cx:pt>
          <cx:pt idx="22742">43</cx:pt>
          <cx:pt idx="22743">57</cx:pt>
          <cx:pt idx="22744">88</cx:pt>
          <cx:pt idx="22745">83</cx:pt>
          <cx:pt idx="22746">35</cx:pt>
          <cx:pt idx="22747">73</cx:pt>
          <cx:pt idx="22748">28</cx:pt>
          <cx:pt idx="22749">84</cx:pt>
          <cx:pt idx="22750">43</cx:pt>
          <cx:pt idx="22751">62</cx:pt>
          <cx:pt idx="22752">64</cx:pt>
          <cx:pt idx="22753">60</cx:pt>
          <cx:pt idx="22754">38</cx:pt>
          <cx:pt idx="22755">49</cx:pt>
          <cx:pt idx="22756">29</cx:pt>
          <cx:pt idx="22757">41</cx:pt>
          <cx:pt idx="22758">54</cx:pt>
          <cx:pt idx="22759">74</cx:pt>
          <cx:pt idx="22760">36</cx:pt>
          <cx:pt idx="22761">75</cx:pt>
          <cx:pt idx="22762">23</cx:pt>
          <cx:pt idx="22763">39</cx:pt>
          <cx:pt idx="22764">64</cx:pt>
          <cx:pt idx="22765">57</cx:pt>
          <cx:pt idx="22766">44</cx:pt>
          <cx:pt idx="22767">44</cx:pt>
          <cx:pt idx="22768">68</cx:pt>
          <cx:pt idx="22769">57</cx:pt>
          <cx:pt idx="22770">30</cx:pt>
          <cx:pt idx="22771">32</cx:pt>
          <cx:pt idx="22772">31</cx:pt>
          <cx:pt idx="22773">56</cx:pt>
          <cx:pt idx="22774">90</cx:pt>
          <cx:pt idx="22775">21</cx:pt>
          <cx:pt idx="22776">28</cx:pt>
          <cx:pt idx="22777">18</cx:pt>
          <cx:pt idx="22778">19</cx:pt>
          <cx:pt idx="22779">26</cx:pt>
          <cx:pt idx="22780">51</cx:pt>
          <cx:pt idx="22781">41</cx:pt>
          <cx:pt idx="22782">46</cx:pt>
          <cx:pt idx="22783">85</cx:pt>
          <cx:pt idx="22784">67</cx:pt>
          <cx:pt idx="22785">53</cx:pt>
          <cx:pt idx="22786">66</cx:pt>
          <cx:pt idx="22787">51</cx:pt>
          <cx:pt idx="22788">80</cx:pt>
          <cx:pt idx="22789">24</cx:pt>
          <cx:pt idx="22790">63</cx:pt>
          <cx:pt idx="22791">59</cx:pt>
          <cx:pt idx="22792">86</cx:pt>
          <cx:pt idx="22793">83</cx:pt>
          <cx:pt idx="22794">73</cx:pt>
          <cx:pt idx="22795">65</cx:pt>
          <cx:pt idx="22796">64</cx:pt>
          <cx:pt idx="22797">49</cx:pt>
          <cx:pt idx="22798">51</cx:pt>
          <cx:pt idx="22799">79</cx:pt>
          <cx:pt idx="22800">50</cx:pt>
          <cx:pt idx="22801">48</cx:pt>
          <cx:pt idx="22802">64</cx:pt>
          <cx:pt idx="22803">60</cx:pt>
          <cx:pt idx="22804">39</cx:pt>
          <cx:pt idx="22805">48</cx:pt>
          <cx:pt idx="22806">52</cx:pt>
          <cx:pt idx="22807">63</cx:pt>
          <cx:pt idx="22808">51</cx:pt>
          <cx:pt idx="22809">50</cx:pt>
          <cx:pt idx="22810">62</cx:pt>
          <cx:pt idx="22811">73</cx:pt>
          <cx:pt idx="22812">41</cx:pt>
          <cx:pt idx="22813">74</cx:pt>
          <cx:pt idx="22814">47</cx:pt>
          <cx:pt idx="22815">25</cx:pt>
          <cx:pt idx="22816">31</cx:pt>
          <cx:pt idx="22817">76</cx:pt>
          <cx:pt idx="22818">67</cx:pt>
          <cx:pt idx="22819">25</cx:pt>
          <cx:pt idx="22820">40</cx:pt>
          <cx:pt idx="22821">39</cx:pt>
          <cx:pt idx="22822">60</cx:pt>
          <cx:pt idx="22823">42</cx:pt>
          <cx:pt idx="22824">57</cx:pt>
          <cx:pt idx="22825">59</cx:pt>
          <cx:pt idx="22826">46</cx:pt>
          <cx:pt idx="22827">64</cx:pt>
          <cx:pt idx="22828">19</cx:pt>
          <cx:pt idx="22829">55</cx:pt>
          <cx:pt idx="22830">29</cx:pt>
          <cx:pt idx="22831">69</cx:pt>
          <cx:pt idx="22832">58</cx:pt>
          <cx:pt idx="22833">54</cx:pt>
          <cx:pt idx="22834">61</cx:pt>
          <cx:pt idx="22835">59</cx:pt>
          <cx:pt idx="22836">26</cx:pt>
          <cx:pt idx="22837">73</cx:pt>
          <cx:pt idx="22838">59</cx:pt>
          <cx:pt idx="22839">49</cx:pt>
          <cx:pt idx="22840">81</cx:pt>
          <cx:pt idx="22841">60</cx:pt>
          <cx:pt idx="22842">35</cx:pt>
          <cx:pt idx="22843">51</cx:pt>
          <cx:pt idx="22844">72</cx:pt>
          <cx:pt idx="22845">52</cx:pt>
          <cx:pt idx="22846">51</cx:pt>
          <cx:pt idx="22847">53</cx:pt>
          <cx:pt idx="22848">63</cx:pt>
          <cx:pt idx="22849">67</cx:pt>
          <cx:pt idx="22850">49</cx:pt>
          <cx:pt idx="22851">50</cx:pt>
          <cx:pt idx="22852">52</cx:pt>
          <cx:pt idx="22853">59</cx:pt>
          <cx:pt idx="22854">77</cx:pt>
          <cx:pt idx="22855">62</cx:pt>
          <cx:pt idx="22856">48</cx:pt>
          <cx:pt idx="22857">77</cx:pt>
          <cx:pt idx="22858">19</cx:pt>
          <cx:pt idx="22859">87</cx:pt>
          <cx:pt idx="22860">34</cx:pt>
          <cx:pt idx="22861">55</cx:pt>
          <cx:pt idx="22862">49</cx:pt>
          <cx:pt idx="22863">60</cx:pt>
          <cx:pt idx="22864">58</cx:pt>
          <cx:pt idx="22865">45</cx:pt>
          <cx:pt idx="22866">42</cx:pt>
          <cx:pt idx="22867">38</cx:pt>
          <cx:pt idx="22868">47</cx:pt>
          <cx:pt idx="22869">48</cx:pt>
          <cx:pt idx="22870">25</cx:pt>
          <cx:pt idx="22871">69</cx:pt>
          <cx:pt idx="22872">32</cx:pt>
          <cx:pt idx="22873">60</cx:pt>
          <cx:pt idx="22874">62</cx:pt>
          <cx:pt idx="22875">35</cx:pt>
          <cx:pt idx="22876">19</cx:pt>
          <cx:pt idx="22877">41</cx:pt>
          <cx:pt idx="22878">96</cx:pt>
          <cx:pt idx="22879">86</cx:pt>
          <cx:pt idx="22880">38</cx:pt>
          <cx:pt idx="22881">32</cx:pt>
          <cx:pt idx="22882">51</cx:pt>
          <cx:pt idx="22883">44</cx:pt>
          <cx:pt idx="22884">36</cx:pt>
          <cx:pt idx="22885">48</cx:pt>
          <cx:pt idx="22886">78</cx:pt>
          <cx:pt idx="22887">79</cx:pt>
          <cx:pt idx="22888">55</cx:pt>
          <cx:pt idx="22889">42</cx:pt>
          <cx:pt idx="22890">54</cx:pt>
          <cx:pt idx="22891">27</cx:pt>
          <cx:pt idx="22892">44</cx:pt>
          <cx:pt idx="22893">51</cx:pt>
          <cx:pt idx="22894">70</cx:pt>
          <cx:pt idx="22895">67</cx:pt>
          <cx:pt idx="22896">59</cx:pt>
          <cx:pt idx="22897">36</cx:pt>
          <cx:pt idx="22898">80</cx:pt>
          <cx:pt idx="22899">63</cx:pt>
          <cx:pt idx="22900">43</cx:pt>
          <cx:pt idx="22901">48</cx:pt>
          <cx:pt idx="22902">33</cx:pt>
          <cx:pt idx="22903">32</cx:pt>
          <cx:pt idx="22904">72</cx:pt>
          <cx:pt idx="22905">60</cx:pt>
          <cx:pt idx="22906">64</cx:pt>
          <cx:pt idx="22907">24</cx:pt>
          <cx:pt idx="22908">63</cx:pt>
          <cx:pt idx="22909">45</cx:pt>
          <cx:pt idx="22910">47</cx:pt>
          <cx:pt idx="22911">70</cx:pt>
          <cx:pt idx="22912">49</cx:pt>
          <cx:pt idx="22913">24</cx:pt>
          <cx:pt idx="22914">33</cx:pt>
          <cx:pt idx="22915">41</cx:pt>
          <cx:pt idx="22916">35</cx:pt>
          <cx:pt idx="22917">36</cx:pt>
          <cx:pt idx="22918">41</cx:pt>
          <cx:pt idx="22919">49</cx:pt>
          <cx:pt idx="22920">49</cx:pt>
          <cx:pt idx="22921">29</cx:pt>
          <cx:pt idx="22922">41</cx:pt>
          <cx:pt idx="22923">41</cx:pt>
          <cx:pt idx="22924">72</cx:pt>
          <cx:pt idx="22925">80</cx:pt>
          <cx:pt idx="22926">29</cx:pt>
          <cx:pt idx="22927">33</cx:pt>
          <cx:pt idx="22928">33</cx:pt>
          <cx:pt idx="22929">28</cx:pt>
          <cx:pt idx="22930">33</cx:pt>
          <cx:pt idx="22931">44</cx:pt>
          <cx:pt idx="22932">52</cx:pt>
          <cx:pt idx="22933">21</cx:pt>
          <cx:pt idx="22934">30</cx:pt>
          <cx:pt idx="22935">75</cx:pt>
          <cx:pt idx="22936">32</cx:pt>
          <cx:pt idx="22937">29</cx:pt>
          <cx:pt idx="22938">30</cx:pt>
          <cx:pt idx="22939">48</cx:pt>
          <cx:pt idx="22940">47</cx:pt>
          <cx:pt idx="22941">41</cx:pt>
          <cx:pt idx="22942">30</cx:pt>
          <cx:pt idx="22943">30</cx:pt>
          <cx:pt idx="22944">29</cx:pt>
          <cx:pt idx="22945">60</cx:pt>
          <cx:pt idx="22946">36</cx:pt>
          <cx:pt idx="22947">54</cx:pt>
          <cx:pt idx="22948">31</cx:pt>
          <cx:pt idx="22949">46</cx:pt>
          <cx:pt idx="22950">42</cx:pt>
          <cx:pt idx="22951">56</cx:pt>
          <cx:pt idx="22952">69</cx:pt>
          <cx:pt idx="22953">36</cx:pt>
          <cx:pt idx="22954">38</cx:pt>
          <cx:pt idx="22955">38</cx:pt>
          <cx:pt idx="22956">44</cx:pt>
          <cx:pt idx="22957">52</cx:pt>
          <cx:pt idx="22958">38</cx:pt>
          <cx:pt idx="22959">47</cx:pt>
          <cx:pt idx="22960">31</cx:pt>
          <cx:pt idx="22961">43</cx:pt>
          <cx:pt idx="22962">48</cx:pt>
          <cx:pt idx="22963">31</cx:pt>
          <cx:pt idx="22964">42</cx:pt>
          <cx:pt idx="22965">48</cx:pt>
          <cx:pt idx="22966">64</cx:pt>
          <cx:pt idx="22967">52</cx:pt>
          <cx:pt idx="22968">40</cx:pt>
          <cx:pt idx="22969">62</cx:pt>
          <cx:pt idx="22970">50</cx:pt>
          <cx:pt idx="22971">45</cx:pt>
          <cx:pt idx="22972">48</cx:pt>
          <cx:pt idx="22973">47</cx:pt>
          <cx:pt idx="22974">37</cx:pt>
          <cx:pt idx="22975">44</cx:pt>
          <cx:pt idx="22976">49</cx:pt>
          <cx:pt idx="22977">44</cx:pt>
          <cx:pt idx="22978">37</cx:pt>
          <cx:pt idx="22979">36</cx:pt>
          <cx:pt idx="22980">54</cx:pt>
          <cx:pt idx="22981">29</cx:pt>
          <cx:pt idx="22982">29</cx:pt>
          <cx:pt idx="22983">26</cx:pt>
          <cx:pt idx="22984">27</cx:pt>
          <cx:pt idx="22985">42</cx:pt>
          <cx:pt idx="22986">51</cx:pt>
          <cx:pt idx="22987">59</cx:pt>
          <cx:pt idx="22988">41</cx:pt>
          <cx:pt idx="22989">67</cx:pt>
          <cx:pt idx="22990">48</cx:pt>
          <cx:pt idx="22991">65</cx:pt>
          <cx:pt idx="22992">32</cx:pt>
          <cx:pt idx="22993">39</cx:pt>
          <cx:pt idx="22994">70</cx:pt>
          <cx:pt idx="22995">43</cx:pt>
          <cx:pt idx="22996">70</cx:pt>
          <cx:pt idx="22997">54</cx:pt>
          <cx:pt idx="22998">19</cx:pt>
          <cx:pt idx="22999">41</cx:pt>
          <cx:pt idx="23000">49</cx:pt>
          <cx:pt idx="23001">48</cx:pt>
          <cx:pt idx="23002">32</cx:pt>
          <cx:pt idx="23003">88</cx:pt>
          <cx:pt idx="23004">20</cx:pt>
          <cx:pt idx="23005">36</cx:pt>
          <cx:pt idx="23006">59</cx:pt>
          <cx:pt idx="23007">56</cx:pt>
          <cx:pt idx="23008">41</cx:pt>
          <cx:pt idx="23009">70</cx:pt>
          <cx:pt idx="23010">39</cx:pt>
          <cx:pt idx="23011">42</cx:pt>
          <cx:pt idx="23012">34</cx:pt>
          <cx:pt idx="23013">26</cx:pt>
          <cx:pt idx="23014">17</cx:pt>
          <cx:pt idx="23015">28</cx:pt>
          <cx:pt idx="23016">39</cx:pt>
          <cx:pt idx="23017">24</cx:pt>
          <cx:pt idx="23018">38</cx:pt>
          <cx:pt idx="23019">29</cx:pt>
          <cx:pt idx="23020">39</cx:pt>
          <cx:pt idx="23021">34</cx:pt>
          <cx:pt idx="23022">39</cx:pt>
          <cx:pt idx="23023">42</cx:pt>
          <cx:pt idx="23024">27</cx:pt>
          <cx:pt idx="23025">47</cx:pt>
          <cx:pt idx="23026">32</cx:pt>
          <cx:pt idx="23027">31</cx:pt>
          <cx:pt idx="23028">42</cx:pt>
          <cx:pt idx="23029">37</cx:pt>
          <cx:pt idx="23030">27</cx:pt>
          <cx:pt idx="23031">32</cx:pt>
          <cx:pt idx="23032">47</cx:pt>
          <cx:pt idx="23033">37</cx:pt>
          <cx:pt idx="23034">25</cx:pt>
          <cx:pt idx="23035">57</cx:pt>
          <cx:pt idx="23036">47</cx:pt>
          <cx:pt idx="23037">47</cx:pt>
          <cx:pt idx="23038">22</cx:pt>
          <cx:pt idx="23039">22</cx:pt>
          <cx:pt idx="23040">27</cx:pt>
          <cx:pt idx="23041">38</cx:pt>
          <cx:pt idx="23042">37</cx:pt>
          <cx:pt idx="23043">32</cx:pt>
          <cx:pt idx="23044">38</cx:pt>
          <cx:pt idx="23045">47</cx:pt>
          <cx:pt idx="23046">41</cx:pt>
          <cx:pt idx="23047">38</cx:pt>
          <cx:pt idx="23048">49</cx:pt>
          <cx:pt idx="23049">38</cx:pt>
          <cx:pt idx="23050">24</cx:pt>
          <cx:pt idx="23051">34</cx:pt>
          <cx:pt idx="23052">75</cx:pt>
          <cx:pt idx="23053">17</cx:pt>
          <cx:pt idx="23054">67</cx:pt>
          <cx:pt idx="23055">72</cx:pt>
          <cx:pt idx="23056">67</cx:pt>
          <cx:pt idx="23057">71</cx:pt>
          <cx:pt idx="23058">72</cx:pt>
          <cx:pt idx="23059">77</cx:pt>
          <cx:pt idx="23060">44</cx:pt>
          <cx:pt idx="23061">89</cx:pt>
          <cx:pt idx="23062">88</cx:pt>
          <cx:pt idx="23063">23</cx:pt>
          <cx:pt idx="23064">46</cx:pt>
          <cx:pt idx="23065">77</cx:pt>
          <cx:pt idx="23066">69</cx:pt>
          <cx:pt idx="23067">33</cx:pt>
          <cx:pt idx="23068">54</cx:pt>
          <cx:pt idx="23069">53</cx:pt>
          <cx:pt idx="23070">60</cx:pt>
          <cx:pt idx="23071">39</cx:pt>
          <cx:pt idx="23072">72</cx:pt>
          <cx:pt idx="23073">44</cx:pt>
          <cx:pt idx="23074">70</cx:pt>
          <cx:pt idx="23075">58</cx:pt>
          <cx:pt idx="23076">41</cx:pt>
          <cx:pt idx="23077">41</cx:pt>
          <cx:pt idx="23078">50</cx:pt>
          <cx:pt idx="23079">39</cx:pt>
          <cx:pt idx="23080">39</cx:pt>
          <cx:pt idx="23081">67</cx:pt>
          <cx:pt idx="23082">37</cx:pt>
          <cx:pt idx="23083">61</cx:pt>
          <cx:pt idx="23084">71</cx:pt>
          <cx:pt idx="23085">50</cx:pt>
          <cx:pt idx="23086">45</cx:pt>
          <cx:pt idx="23087">18</cx:pt>
          <cx:pt idx="23088">60</cx:pt>
          <cx:pt idx="23089">74</cx:pt>
          <cx:pt idx="23090">65</cx:pt>
          <cx:pt idx="23091">85</cx:pt>
          <cx:pt idx="23092">29</cx:pt>
          <cx:pt idx="23093">66</cx:pt>
          <cx:pt idx="23094">35</cx:pt>
          <cx:pt idx="23095">47</cx:pt>
          <cx:pt idx="23096">69</cx:pt>
          <cx:pt idx="23097">71</cx:pt>
          <cx:pt idx="23098">73</cx:pt>
          <cx:pt idx="23099">56</cx:pt>
          <cx:pt idx="23100">67</cx:pt>
          <cx:pt idx="23101">47</cx:pt>
          <cx:pt idx="23102">36</cx:pt>
          <cx:pt idx="23103">39</cx:pt>
          <cx:pt idx="23104">36</cx:pt>
          <cx:pt idx="23105">41</cx:pt>
          <cx:pt idx="23106">29</cx:pt>
          <cx:pt idx="23107">51</cx:pt>
          <cx:pt idx="23108">47</cx:pt>
          <cx:pt idx="23109">39</cx:pt>
          <cx:pt idx="23110">60</cx:pt>
          <cx:pt idx="23111">77</cx:pt>
          <cx:pt idx="23112">88</cx:pt>
          <cx:pt idx="23113">35</cx:pt>
          <cx:pt idx="23114">67</cx:pt>
          <cx:pt idx="23115">41</cx:pt>
          <cx:pt idx="23116">69</cx:pt>
          <cx:pt idx="23117">36</cx:pt>
          <cx:pt idx="23118">33</cx:pt>
          <cx:pt idx="23119">35</cx:pt>
          <cx:pt idx="23120">67</cx:pt>
          <cx:pt idx="23121">41</cx:pt>
          <cx:pt idx="23122">54</cx:pt>
          <cx:pt idx="23123">81</cx:pt>
          <cx:pt idx="23124">74</cx:pt>
          <cx:pt idx="23125">36</cx:pt>
          <cx:pt idx="23126">66</cx:pt>
          <cx:pt idx="23127">59</cx:pt>
          <cx:pt idx="23128">55</cx:pt>
          <cx:pt idx="23129">69</cx:pt>
          <cx:pt idx="23130">23</cx:pt>
          <cx:pt idx="23131">34</cx:pt>
          <cx:pt idx="23132">31</cx:pt>
          <cx:pt idx="23133">37</cx:pt>
          <cx:pt idx="23134">73</cx:pt>
          <cx:pt idx="23135">72</cx:pt>
          <cx:pt idx="23136">34</cx:pt>
          <cx:pt idx="23137">48</cx:pt>
          <cx:pt idx="23138">72</cx:pt>
          <cx:pt idx="23139">81</cx:pt>
          <cx:pt idx="23140">61</cx:pt>
          <cx:pt idx="23141">44</cx:pt>
          <cx:pt idx="23142">26</cx:pt>
          <cx:pt idx="23143">87</cx:pt>
          <cx:pt idx="23144">83</cx:pt>
          <cx:pt idx="23145">73</cx:pt>
          <cx:pt idx="23146">74</cx:pt>
          <cx:pt idx="23147">61</cx:pt>
          <cx:pt idx="23148">40</cx:pt>
          <cx:pt idx="23149">37</cx:pt>
          <cx:pt idx="23150">49</cx:pt>
          <cx:pt idx="23151">18</cx:pt>
          <cx:pt idx="23152">36</cx:pt>
          <cx:pt idx="23153">76</cx:pt>
          <cx:pt idx="23154">40</cx:pt>
          <cx:pt idx="23155">90</cx:pt>
          <cx:pt idx="23156">38</cx:pt>
          <cx:pt idx="23157">78</cx:pt>
          <cx:pt idx="23158">39</cx:pt>
          <cx:pt idx="23159">53</cx:pt>
          <cx:pt idx="23160">86</cx:pt>
          <cx:pt idx="23161">61</cx:pt>
          <cx:pt idx="23162">69</cx:pt>
          <cx:pt idx="23163">17</cx:pt>
          <cx:pt idx="23164">69</cx:pt>
          <cx:pt idx="23165">80</cx:pt>
          <cx:pt idx="23166">85</cx:pt>
          <cx:pt idx="23167">92</cx:pt>
          <cx:pt idx="23168">18</cx:pt>
          <cx:pt idx="23169">33</cx:pt>
          <cx:pt idx="23170">54</cx:pt>
          <cx:pt idx="23171">31</cx:pt>
          <cx:pt idx="23172">60</cx:pt>
          <cx:pt idx="23173">78</cx:pt>
          <cx:pt idx="23174">58</cx:pt>
          <cx:pt idx="23175">25</cx:pt>
          <cx:pt idx="23176">90</cx:pt>
          <cx:pt idx="23177">70</cx:pt>
          <cx:pt idx="23178">83</cx:pt>
          <cx:pt idx="23179">65</cx:pt>
          <cx:pt idx="23180">80</cx:pt>
          <cx:pt idx="23181">62</cx:pt>
          <cx:pt idx="23182">70</cx:pt>
          <cx:pt idx="23183">40</cx:pt>
          <cx:pt idx="23184">41</cx:pt>
          <cx:pt idx="23185">70</cx:pt>
          <cx:pt idx="23186">41</cx:pt>
          <cx:pt idx="23187">62</cx:pt>
          <cx:pt idx="23188">47</cx:pt>
          <cx:pt idx="23189">80</cx:pt>
          <cx:pt idx="23190">80</cx:pt>
          <cx:pt idx="23191">68</cx:pt>
          <cx:pt idx="23192">63</cx:pt>
          <cx:pt idx="23193">57</cx:pt>
          <cx:pt idx="23194">43</cx:pt>
          <cx:pt idx="23195">74</cx:pt>
          <cx:pt idx="23196">55</cx:pt>
          <cx:pt idx="23197">22</cx:pt>
          <cx:pt idx="23198">66</cx:pt>
          <cx:pt idx="23199">25</cx:pt>
          <cx:pt idx="23200">41</cx:pt>
          <cx:pt idx="23201">35</cx:pt>
          <cx:pt idx="23202">68</cx:pt>
          <cx:pt idx="23203">84</cx:pt>
          <cx:pt idx="23204">67</cx:pt>
          <cx:pt idx="23205">59</cx:pt>
          <cx:pt idx="23206">52</cx:pt>
          <cx:pt idx="23207">16</cx:pt>
          <cx:pt idx="23208">55</cx:pt>
          <cx:pt idx="23209">65</cx:pt>
          <cx:pt idx="23210">47</cx:pt>
          <cx:pt idx="23211">29</cx:pt>
          <cx:pt idx="23212">64</cx:pt>
          <cx:pt idx="23213">50</cx:pt>
          <cx:pt idx="23214">63</cx:pt>
          <cx:pt idx="23215">34</cx:pt>
          <cx:pt idx="23216">17</cx:pt>
          <cx:pt idx="23217">17</cx:pt>
          <cx:pt idx="23218">50</cx:pt>
          <cx:pt idx="23219">21</cx:pt>
          <cx:pt idx="23220">37</cx:pt>
          <cx:pt idx="23221">52</cx:pt>
          <cx:pt idx="23222">19</cx:pt>
          <cx:pt idx="23223">21</cx:pt>
          <cx:pt idx="23224">45</cx:pt>
          <cx:pt idx="23225">34</cx:pt>
          <cx:pt idx="23226">37</cx:pt>
          <cx:pt idx="23227">58</cx:pt>
          <cx:pt idx="23228">36</cx:pt>
          <cx:pt idx="23229">54</cx:pt>
          <cx:pt idx="23230">54</cx:pt>
          <cx:pt idx="23231">31</cx:pt>
          <cx:pt idx="23232">38</cx:pt>
          <cx:pt idx="23233">25</cx:pt>
          <cx:pt idx="23234">72</cx:pt>
          <cx:pt idx="23235">68</cx:pt>
          <cx:pt idx="23236">31</cx:pt>
          <cx:pt idx="23237">32</cx:pt>
          <cx:pt idx="23238">77</cx:pt>
          <cx:pt idx="23239">64</cx:pt>
          <cx:pt idx="23240">30</cx:pt>
          <cx:pt idx="23241">34</cx:pt>
          <cx:pt idx="23242">47</cx:pt>
          <cx:pt idx="23243">36</cx:pt>
          <cx:pt idx="23244">29</cx:pt>
          <cx:pt idx="23245">30</cx:pt>
          <cx:pt idx="23246">38</cx:pt>
          <cx:pt idx="23247">22</cx:pt>
          <cx:pt idx="23248">28</cx:pt>
          <cx:pt idx="23249">69</cx:pt>
          <cx:pt idx="23250">29</cx:pt>
          <cx:pt idx="23251">47</cx:pt>
          <cx:pt idx="23252">72</cx:pt>
          <cx:pt idx="23253">37</cx:pt>
          <cx:pt idx="23254">67</cx:pt>
          <cx:pt idx="23255">38</cx:pt>
          <cx:pt idx="23256">32</cx:pt>
          <cx:pt idx="23257">49</cx:pt>
          <cx:pt idx="23258">32</cx:pt>
          <cx:pt idx="23259">36</cx:pt>
          <cx:pt idx="23260">65</cx:pt>
          <cx:pt idx="23261">42</cx:pt>
          <cx:pt idx="23262">30</cx:pt>
          <cx:pt idx="23263">18</cx:pt>
          <cx:pt idx="23264">37</cx:pt>
          <cx:pt idx="23265">74</cx:pt>
          <cx:pt idx="23266">41</cx:pt>
          <cx:pt idx="23267">47</cx:pt>
          <cx:pt idx="23268">69</cx:pt>
          <cx:pt idx="23269">34</cx:pt>
          <cx:pt idx="23270">29</cx:pt>
          <cx:pt idx="23271">47</cx:pt>
          <cx:pt idx="23272">29</cx:pt>
          <cx:pt idx="23273">33</cx:pt>
          <cx:pt idx="23274">76</cx:pt>
          <cx:pt idx="23275">22</cx:pt>
          <cx:pt idx="23276">34</cx:pt>
          <cx:pt idx="23277">61</cx:pt>
          <cx:pt idx="23278">29</cx:pt>
          <cx:pt idx="23279">30</cx:pt>
          <cx:pt idx="23280">39</cx:pt>
          <cx:pt idx="23281">30</cx:pt>
          <cx:pt idx="23282">35</cx:pt>
          <cx:pt idx="23283">41</cx:pt>
          <cx:pt idx="23284">21</cx:pt>
          <cx:pt idx="23285">29</cx:pt>
          <cx:pt idx="23286">33</cx:pt>
          <cx:pt idx="23287">34</cx:pt>
          <cx:pt idx="23288">64</cx:pt>
          <cx:pt idx="23289">39</cx:pt>
          <cx:pt idx="23290">62</cx:pt>
          <cx:pt idx="23291">33</cx:pt>
          <cx:pt idx="23292">68</cx:pt>
          <cx:pt idx="23293">69</cx:pt>
          <cx:pt idx="23294">66</cx:pt>
          <cx:pt idx="23295">34</cx:pt>
          <cx:pt idx="23296">38</cx:pt>
          <cx:pt idx="23297">64</cx:pt>
          <cx:pt idx="23298">34</cx:pt>
          <cx:pt idx="23299">38</cx:pt>
          <cx:pt idx="23300">42</cx:pt>
          <cx:pt idx="23301">42</cx:pt>
          <cx:pt idx="23302">68</cx:pt>
          <cx:pt idx="23303">59</cx:pt>
          <cx:pt idx="23304">30</cx:pt>
          <cx:pt idx="23305">66</cx:pt>
          <cx:pt idx="23306">32</cx:pt>
          <cx:pt idx="23307">46</cx:pt>
          <cx:pt idx="23308">27</cx:pt>
          <cx:pt idx="23309">27</cx:pt>
          <cx:pt idx="23310">33</cx:pt>
          <cx:pt idx="23311">69</cx:pt>
          <cx:pt idx="23312">70</cx:pt>
          <cx:pt idx="23313">46</cx:pt>
          <cx:pt idx="23314">59</cx:pt>
          <cx:pt idx="23315">48</cx:pt>
          <cx:pt idx="23316">21</cx:pt>
          <cx:pt idx="23317">31</cx:pt>
          <cx:pt idx="23318">72</cx:pt>
          <cx:pt idx="23319">30</cx:pt>
          <cx:pt idx="23320">30</cx:pt>
          <cx:pt idx="23321">21</cx:pt>
          <cx:pt idx="23322">34</cx:pt>
          <cx:pt idx="23323">30</cx:pt>
          <cx:pt idx="23324">26</cx:pt>
          <cx:pt idx="23325">31</cx:pt>
          <cx:pt idx="23326">40</cx:pt>
          <cx:pt idx="23327">18</cx:pt>
          <cx:pt idx="23328">49</cx:pt>
          <cx:pt idx="23329">48</cx:pt>
          <cx:pt idx="23330">25</cx:pt>
          <cx:pt idx="23331">30</cx:pt>
          <cx:pt idx="23332">34</cx:pt>
          <cx:pt idx="23333">35</cx:pt>
          <cx:pt idx="23334">43</cx:pt>
          <cx:pt idx="23335">39</cx:pt>
          <cx:pt idx="23336">25</cx:pt>
          <cx:pt idx="23337">22</cx:pt>
          <cx:pt idx="23338">44</cx:pt>
          <cx:pt idx="23339">42</cx:pt>
          <cx:pt idx="23340">39</cx:pt>
          <cx:pt idx="23341">44</cx:pt>
          <cx:pt idx="23342">40</cx:pt>
          <cx:pt idx="23343">68</cx:pt>
          <cx:pt idx="23344">43</cx:pt>
          <cx:pt idx="23345">68</cx:pt>
          <cx:pt idx="23346">40</cx:pt>
          <cx:pt idx="23347">60</cx:pt>
          <cx:pt idx="23348">39</cx:pt>
          <cx:pt idx="23349">23</cx:pt>
          <cx:pt idx="23350">73</cx:pt>
          <cx:pt idx="23351">29</cx:pt>
          <cx:pt idx="23352">58</cx:pt>
          <cx:pt idx="23353">39</cx:pt>
          <cx:pt idx="23354">55</cx:pt>
          <cx:pt idx="23355">44</cx:pt>
          <cx:pt idx="23356">34</cx:pt>
          <cx:pt idx="23357">35</cx:pt>
          <cx:pt idx="23358">52</cx:pt>
          <cx:pt idx="23359">52</cx:pt>
          <cx:pt idx="23360">53</cx:pt>
          <cx:pt idx="23361">51</cx:pt>
          <cx:pt idx="23362">43</cx:pt>
          <cx:pt idx="23363">37</cx:pt>
          <cx:pt idx="23364">39</cx:pt>
          <cx:pt idx="23365">52</cx:pt>
          <cx:pt idx="23366">30</cx:pt>
          <cx:pt idx="23367">65</cx:pt>
          <cx:pt idx="23368">40</cx:pt>
          <cx:pt idx="23369">77</cx:pt>
          <cx:pt idx="23370">38</cx:pt>
          <cx:pt idx="23371">79</cx:pt>
          <cx:pt idx="23372">67</cx:pt>
          <cx:pt idx="23373">27</cx:pt>
          <cx:pt idx="23374">73</cx:pt>
          <cx:pt idx="23375">65</cx:pt>
          <cx:pt idx="23376">28</cx:pt>
          <cx:pt idx="23377">64</cx:pt>
          <cx:pt idx="23378">33</cx:pt>
          <cx:pt idx="23379">23</cx:pt>
          <cx:pt idx="23380">72</cx:pt>
          <cx:pt idx="23381">71</cx:pt>
          <cx:pt idx="23382">38</cx:pt>
          <cx:pt idx="23383">61</cx:pt>
          <cx:pt idx="23384">27</cx:pt>
          <cx:pt idx="23385">31</cx:pt>
          <cx:pt idx="23386">27</cx:pt>
          <cx:pt idx="23387">32</cx:pt>
          <cx:pt idx="23388">37</cx:pt>
          <cx:pt idx="23389">30</cx:pt>
          <cx:pt idx="23390">59</cx:pt>
          <cx:pt idx="23391">67</cx:pt>
          <cx:pt idx="23392">24</cx:pt>
          <cx:pt idx="23393">33</cx:pt>
          <cx:pt idx="23394">20</cx:pt>
          <cx:pt idx="23395">73</cx:pt>
          <cx:pt idx="23396">70</cx:pt>
          <cx:pt idx="23397">63</cx:pt>
          <cx:pt idx="23398">21</cx:pt>
          <cx:pt idx="23399">77</cx:pt>
          <cx:pt idx="23400">35</cx:pt>
          <cx:pt idx="23401">68</cx:pt>
          <cx:pt idx="23402">33</cx:pt>
          <cx:pt idx="23403">26</cx:pt>
          <cx:pt idx="23404">89</cx:pt>
          <cx:pt idx="23405">20</cx:pt>
          <cx:pt idx="23406">54</cx:pt>
          <cx:pt idx="23407">89</cx:pt>
          <cx:pt idx="23408">21</cx:pt>
          <cx:pt idx="23409">70</cx:pt>
          <cx:pt idx="23410">56</cx:pt>
          <cx:pt idx="23411">70</cx:pt>
          <cx:pt idx="23412">68</cx:pt>
          <cx:pt idx="23413">75</cx:pt>
          <cx:pt idx="23414">37</cx:pt>
          <cx:pt idx="23415">38</cx:pt>
          <cx:pt idx="23416">41</cx:pt>
          <cx:pt idx="23417">43</cx:pt>
          <cx:pt idx="23418">38</cx:pt>
          <cx:pt idx="23419">37</cx:pt>
          <cx:pt idx="23420">38</cx:pt>
          <cx:pt idx="23421">41</cx:pt>
          <cx:pt idx="23422">49</cx:pt>
          <cx:pt idx="23423">66</cx:pt>
          <cx:pt idx="23424">72</cx:pt>
          <cx:pt idx="23425">71</cx:pt>
          <cx:pt idx="23426">35</cx:pt>
          <cx:pt idx="23427">37</cx:pt>
          <cx:pt idx="23428">32</cx:pt>
          <cx:pt idx="23429">35</cx:pt>
          <cx:pt idx="23430">47</cx:pt>
          <cx:pt idx="23431">35</cx:pt>
          <cx:pt idx="23432">42</cx:pt>
          <cx:pt idx="23433">34</cx:pt>
          <cx:pt idx="23434">42</cx:pt>
          <cx:pt idx="23435">35</cx:pt>
          <cx:pt idx="23436">37</cx:pt>
          <cx:pt idx="23437">29</cx:pt>
          <cx:pt idx="23438">21</cx:pt>
          <cx:pt idx="23439">85</cx:pt>
          <cx:pt idx="23440">44</cx:pt>
          <cx:pt idx="23441">34</cx:pt>
          <cx:pt idx="23442">91</cx:pt>
          <cx:pt idx="23443">28</cx:pt>
          <cx:pt idx="23444">73</cx:pt>
          <cx:pt idx="23445">44</cx:pt>
          <cx:pt idx="23446">67</cx:pt>
          <cx:pt idx="23447">30</cx:pt>
          <cx:pt idx="23448">49</cx:pt>
          <cx:pt idx="23449">39</cx:pt>
          <cx:pt idx="23450">69</cx:pt>
          <cx:pt idx="23451">77</cx:pt>
          <cx:pt idx="23452">54</cx:pt>
          <cx:pt idx="23453">36</cx:pt>
          <cx:pt idx="23454">20</cx:pt>
          <cx:pt idx="23455">81</cx:pt>
          <cx:pt idx="23456">24</cx:pt>
          <cx:pt idx="23457">63</cx:pt>
          <cx:pt idx="23458">66</cx:pt>
          <cx:pt idx="23459">28</cx:pt>
          <cx:pt idx="23460">50</cx:pt>
          <cx:pt idx="23461">70</cx:pt>
          <cx:pt idx="23462">27</cx:pt>
          <cx:pt idx="23463">40</cx:pt>
          <cx:pt idx="23464">26</cx:pt>
          <cx:pt idx="23465">26</cx:pt>
          <cx:pt idx="23466">28</cx:pt>
          <cx:pt idx="23467">75</cx:pt>
          <cx:pt idx="23468">39</cx:pt>
          <cx:pt idx="23469">46</cx:pt>
          <cx:pt idx="23470">71</cx:pt>
          <cx:pt idx="23471">72</cx:pt>
          <cx:pt idx="23472">57</cx:pt>
          <cx:pt idx="23473">38</cx:pt>
          <cx:pt idx="23474">41</cx:pt>
          <cx:pt idx="23475">69</cx:pt>
          <cx:pt idx="23476">37</cx:pt>
          <cx:pt idx="23477">46</cx:pt>
          <cx:pt idx="23478">67</cx:pt>
          <cx:pt idx="23479">74</cx:pt>
          <cx:pt idx="23480">29</cx:pt>
          <cx:pt idx="23481">45</cx:pt>
          <cx:pt idx="23482">67</cx:pt>
          <cx:pt idx="23483">17</cx:pt>
          <cx:pt idx="23484">69</cx:pt>
          <cx:pt idx="23485">32</cx:pt>
          <cx:pt idx="23486">33</cx:pt>
          <cx:pt idx="23487">31</cx:pt>
          <cx:pt idx="23488">67</cx:pt>
          <cx:pt idx="23489">38</cx:pt>
          <cx:pt idx="23490">46</cx:pt>
          <cx:pt idx="23491">45</cx:pt>
          <cx:pt idx="23492">52</cx:pt>
          <cx:pt idx="23493">48</cx:pt>
          <cx:pt idx="23494">45</cx:pt>
          <cx:pt idx="23495">30</cx:pt>
          <cx:pt idx="23496">35</cx:pt>
          <cx:pt idx="23497">69</cx:pt>
          <cx:pt idx="23498">30</cx:pt>
          <cx:pt idx="23499">43</cx:pt>
          <cx:pt idx="23500">68</cx:pt>
          <cx:pt idx="23501">39</cx:pt>
          <cx:pt idx="23502">43</cx:pt>
          <cx:pt idx="23503">23</cx:pt>
          <cx:pt idx="23504">26</cx:pt>
          <cx:pt idx="23505">29</cx:pt>
          <cx:pt idx="23506">20</cx:pt>
          <cx:pt idx="23507">29</cx:pt>
          <cx:pt idx="23508">28</cx:pt>
          <cx:pt idx="23509">75</cx:pt>
          <cx:pt idx="23510">71</cx:pt>
          <cx:pt idx="23511">40</cx:pt>
          <cx:pt idx="23512">47</cx:pt>
          <cx:pt idx="23513">46</cx:pt>
          <cx:pt idx="23514">27</cx:pt>
          <cx:pt idx="23515">27</cx:pt>
          <cx:pt idx="23516">38</cx:pt>
          <cx:pt idx="23517">57</cx:pt>
          <cx:pt idx="23518">37</cx:pt>
          <cx:pt idx="23519">36</cx:pt>
          <cx:pt idx="23520">22</cx:pt>
          <cx:pt idx="23521">21</cx:pt>
          <cx:pt idx="23522">37</cx:pt>
          <cx:pt idx="23523">43</cx:pt>
          <cx:pt idx="23524">50</cx:pt>
          <cx:pt idx="23525">35</cx:pt>
          <cx:pt idx="23526">28</cx:pt>
          <cx:pt idx="23527">24</cx:pt>
          <cx:pt idx="23528">61</cx:pt>
          <cx:pt idx="23529">37</cx:pt>
          <cx:pt idx="23530">30</cx:pt>
          <cx:pt idx="23531">31</cx:pt>
          <cx:pt idx="23532">36</cx:pt>
          <cx:pt idx="23533">35</cx:pt>
          <cx:pt idx="23534">28</cx:pt>
          <cx:pt idx="23535">30</cx:pt>
          <cx:pt idx="23536">37</cx:pt>
          <cx:pt idx="23537">37</cx:pt>
          <cx:pt idx="23538">23</cx:pt>
          <cx:pt idx="23539">25</cx:pt>
          <cx:pt idx="23540">30</cx:pt>
          <cx:pt idx="23541">37</cx:pt>
          <cx:pt idx="23542">43</cx:pt>
          <cx:pt idx="23543">31</cx:pt>
          <cx:pt idx="23544">30</cx:pt>
          <cx:pt idx="23545">35</cx:pt>
          <cx:pt idx="23546">34</cx:pt>
          <cx:pt idx="23547">48</cx:pt>
          <cx:pt idx="23548">40</cx:pt>
          <cx:pt idx="23549">53</cx:pt>
          <cx:pt idx="23550">37</cx:pt>
          <cx:pt idx="23551">36</cx:pt>
          <cx:pt idx="23552">31</cx:pt>
          <cx:pt idx="23553">37</cx:pt>
          <cx:pt idx="23554">31</cx:pt>
          <cx:pt idx="23555">62</cx:pt>
          <cx:pt idx="23556">33</cx:pt>
          <cx:pt idx="23557">38</cx:pt>
          <cx:pt idx="23558">37</cx:pt>
          <cx:pt idx="23559">37</cx:pt>
          <cx:pt idx="23560">25</cx:pt>
          <cx:pt idx="23561">62</cx:pt>
          <cx:pt idx="23562">30</cx:pt>
          <cx:pt idx="23563">35</cx:pt>
          <cx:pt idx="23564">42</cx:pt>
          <cx:pt idx="23565">27</cx:pt>
          <cx:pt idx="23566">28</cx:pt>
          <cx:pt idx="23567">54</cx:pt>
          <cx:pt idx="23568">30</cx:pt>
          <cx:pt idx="23569">49</cx:pt>
          <cx:pt idx="23570">83</cx:pt>
          <cx:pt idx="23571">66</cx:pt>
          <cx:pt idx="23572">20</cx:pt>
          <cx:pt idx="23573">70</cx:pt>
          <cx:pt idx="23574">73</cx:pt>
          <cx:pt idx="23575">26</cx:pt>
          <cx:pt idx="23576">66</cx:pt>
          <cx:pt idx="23577">31</cx:pt>
          <cx:pt idx="23578">63</cx:pt>
          <cx:pt idx="23579">29</cx:pt>
          <cx:pt idx="23580">25</cx:pt>
          <cx:pt idx="23581">30</cx:pt>
          <cx:pt idx="23582">24</cx:pt>
          <cx:pt idx="23583">37</cx:pt>
          <cx:pt idx="23584">29</cx:pt>
          <cx:pt idx="23585">23</cx:pt>
          <cx:pt idx="23586">30</cx:pt>
          <cx:pt idx="23587">36</cx:pt>
          <cx:pt idx="23588">63</cx:pt>
          <cx:pt idx="23589">41</cx:pt>
          <cx:pt idx="23590">59</cx:pt>
          <cx:pt idx="23591">42</cx:pt>
          <cx:pt idx="23592">29</cx:pt>
          <cx:pt idx="23593">32</cx:pt>
          <cx:pt idx="23594">55</cx:pt>
          <cx:pt idx="23595">51</cx:pt>
          <cx:pt idx="23596">49</cx:pt>
          <cx:pt idx="23597">36</cx:pt>
          <cx:pt idx="23598">76</cx:pt>
          <cx:pt idx="23599">22</cx:pt>
          <cx:pt idx="23600">24</cx:pt>
          <cx:pt idx="23601">62</cx:pt>
          <cx:pt idx="23602">18</cx:pt>
          <cx:pt idx="23603">77</cx:pt>
          <cx:pt idx="23604">63</cx:pt>
          <cx:pt idx="23605">48</cx:pt>
          <cx:pt idx="23606">84</cx:pt>
          <cx:pt idx="23607">19</cx:pt>
          <cx:pt idx="23608">47</cx:pt>
          <cx:pt idx="23609">81</cx:pt>
          <cx:pt idx="23610">79</cx:pt>
          <cx:pt idx="23611">39</cx:pt>
          <cx:pt idx="23612">79</cx:pt>
          <cx:pt idx="23613">74</cx:pt>
          <cx:pt idx="23614">43</cx:pt>
          <cx:pt idx="23615">77</cx:pt>
          <cx:pt idx="23616">57</cx:pt>
          <cx:pt idx="23617">70</cx:pt>
          <cx:pt idx="23618">81</cx:pt>
          <cx:pt idx="23619">84</cx:pt>
          <cx:pt idx="23620">62</cx:pt>
          <cx:pt idx="23621">78</cx:pt>
          <cx:pt idx="23622">69</cx:pt>
          <cx:pt idx="23623">38</cx:pt>
          <cx:pt idx="23624">62</cx:pt>
          <cx:pt idx="23625">38</cx:pt>
          <cx:pt idx="23626">49</cx:pt>
          <cx:pt idx="23627">36</cx:pt>
          <cx:pt idx="23628">46</cx:pt>
          <cx:pt idx="23629">80</cx:pt>
          <cx:pt idx="23630">73</cx:pt>
          <cx:pt idx="23631">25</cx:pt>
          <cx:pt idx="23632">26</cx:pt>
          <cx:pt idx="23633">45</cx:pt>
          <cx:pt idx="23634">23</cx:pt>
          <cx:pt idx="23635">73</cx:pt>
          <cx:pt idx="23636">55</cx:pt>
          <cx:pt idx="23637">55</cx:pt>
          <cx:pt idx="23638">54</cx:pt>
          <cx:pt idx="23639">49</cx:pt>
          <cx:pt idx="23640">60</cx:pt>
          <cx:pt idx="23641">58</cx:pt>
          <cx:pt idx="23642">69</cx:pt>
          <cx:pt idx="23643">44</cx:pt>
          <cx:pt idx="23644">60</cx:pt>
          <cx:pt idx="23645">59</cx:pt>
          <cx:pt idx="23646">73</cx:pt>
          <cx:pt idx="23647">38</cx:pt>
          <cx:pt idx="23648">50</cx:pt>
          <cx:pt idx="23649">69</cx:pt>
          <cx:pt idx="23650">16</cx:pt>
          <cx:pt idx="23651">55</cx:pt>
          <cx:pt idx="23652">70</cx:pt>
          <cx:pt idx="23653">53</cx:pt>
          <cx:pt idx="23654">47</cx:pt>
          <cx:pt idx="23655">59</cx:pt>
          <cx:pt idx="23656">71</cx:pt>
          <cx:pt idx="23657">60</cx:pt>
          <cx:pt idx="23658">50</cx:pt>
          <cx:pt idx="23659">55</cx:pt>
          <cx:pt idx="23660">40</cx:pt>
          <cx:pt idx="23661">58</cx:pt>
          <cx:pt idx="23662">79</cx:pt>
          <cx:pt idx="23663">56</cx:pt>
          <cx:pt idx="23664">45</cx:pt>
          <cx:pt idx="23665">54</cx:pt>
          <cx:pt idx="23666">69</cx:pt>
          <cx:pt idx="23667">72</cx:pt>
          <cx:pt idx="23668">33</cx:pt>
          <cx:pt idx="23669">45</cx:pt>
          <cx:pt idx="23670">50</cx:pt>
          <cx:pt idx="23671">19</cx:pt>
          <cx:pt idx="23672">62</cx:pt>
          <cx:pt idx="23673">47</cx:pt>
          <cx:pt idx="23674">74</cx:pt>
          <cx:pt idx="23675">61</cx:pt>
          <cx:pt idx="23676">46</cx:pt>
          <cx:pt idx="23677">74</cx:pt>
          <cx:pt idx="23678">62</cx:pt>
          <cx:pt idx="23679">41</cx:pt>
          <cx:pt idx="23680">71</cx:pt>
          <cx:pt idx="23681">57</cx:pt>
          <cx:pt idx="23682">79</cx:pt>
          <cx:pt idx="23683">56</cx:pt>
          <cx:pt idx="23684">56</cx:pt>
          <cx:pt idx="23685">62</cx:pt>
          <cx:pt idx="23686">41</cx:pt>
          <cx:pt idx="23687">51</cx:pt>
          <cx:pt idx="23688">85</cx:pt>
          <cx:pt idx="23689">36</cx:pt>
          <cx:pt idx="23690">43</cx:pt>
          <cx:pt idx="23691">27</cx:pt>
          <cx:pt idx="23692">57</cx:pt>
          <cx:pt idx="23693">38</cx:pt>
          <cx:pt idx="23694">83</cx:pt>
          <cx:pt idx="23695">75</cx:pt>
          <cx:pt idx="23696">77</cx:pt>
          <cx:pt idx="23697">60</cx:pt>
          <cx:pt idx="23698">27</cx:pt>
          <cx:pt idx="23699">27</cx:pt>
          <cx:pt idx="23700">63</cx:pt>
          <cx:pt idx="23701">37</cx:pt>
          <cx:pt idx="23702">35</cx:pt>
          <cx:pt idx="23703">46</cx:pt>
          <cx:pt idx="23704">23</cx:pt>
          <cx:pt idx="23705">41</cx:pt>
          <cx:pt idx="23706">61</cx:pt>
          <cx:pt idx="23707">77</cx:pt>
          <cx:pt idx="23708">90</cx:pt>
          <cx:pt idx="23709">20</cx:pt>
          <cx:pt idx="23710">57</cx:pt>
          <cx:pt idx="23711">24</cx:pt>
          <cx:pt idx="23712">24</cx:pt>
          <cx:pt idx="23713">52</cx:pt>
          <cx:pt idx="23714">56</cx:pt>
          <cx:pt idx="23715">55</cx:pt>
          <cx:pt idx="23716">41</cx:pt>
          <cx:pt idx="23717">75</cx:pt>
          <cx:pt idx="23718">26</cx:pt>
          <cx:pt idx="23719">34</cx:pt>
          <cx:pt idx="23720">52</cx:pt>
          <cx:pt idx="23721">51</cx:pt>
          <cx:pt idx="23722">37</cx:pt>
          <cx:pt idx="23723">41</cx:pt>
          <cx:pt idx="23724">89</cx:pt>
          <cx:pt idx="23725">24</cx:pt>
          <cx:pt idx="23726">20</cx:pt>
          <cx:pt idx="23727">43</cx:pt>
          <cx:pt idx="23728">74</cx:pt>
          <cx:pt idx="23729">45</cx:pt>
          <cx:pt idx="23730">81</cx:pt>
          <cx:pt idx="23731">81</cx:pt>
          <cx:pt idx="23732">69</cx:pt>
          <cx:pt idx="23733">34</cx:pt>
          <cx:pt idx="23734">52</cx:pt>
          <cx:pt idx="23735">16</cx:pt>
          <cx:pt idx="23736">35</cx:pt>
          <cx:pt idx="23737">58</cx:pt>
          <cx:pt idx="23738">53</cx:pt>
          <cx:pt idx="23739">81</cx:pt>
          <cx:pt idx="23740">77</cx:pt>
          <cx:pt idx="23741">80</cx:pt>
          <cx:pt idx="23742">81</cx:pt>
          <cx:pt idx="23743">87</cx:pt>
          <cx:pt idx="23744">71</cx:pt>
          <cx:pt idx="23745">39</cx:pt>
          <cx:pt idx="23746">26</cx:pt>
          <cx:pt idx="23747">81</cx:pt>
          <cx:pt idx="23748">27</cx:pt>
          <cx:pt idx="23749">26</cx:pt>
          <cx:pt idx="23750">66</cx:pt>
          <cx:pt idx="23751">37</cx:pt>
          <cx:pt idx="23752">37</cx:pt>
          <cx:pt idx="23753">39</cx:pt>
          <cx:pt idx="23754">56</cx:pt>
          <cx:pt idx="23755">80</cx:pt>
          <cx:pt idx="23756">88</cx:pt>
          <cx:pt idx="23757">65</cx:pt>
          <cx:pt idx="23758">59</cx:pt>
          <cx:pt idx="23759">52</cx:pt>
          <cx:pt idx="23760">56</cx:pt>
          <cx:pt idx="23761">47</cx:pt>
          <cx:pt idx="23762">44</cx:pt>
          <cx:pt idx="23763">55</cx:pt>
          <cx:pt idx="23764">92</cx:pt>
          <cx:pt idx="23765">74</cx:pt>
          <cx:pt idx="23766">39</cx:pt>
          <cx:pt idx="23767">19</cx:pt>
          <cx:pt idx="23768">62</cx:pt>
          <cx:pt idx="23769">50</cx:pt>
          <cx:pt idx="23770">83</cx:pt>
          <cx:pt idx="23771">44</cx:pt>
          <cx:pt idx="23772">64</cx:pt>
          <cx:pt idx="23773">79</cx:pt>
          <cx:pt idx="23774">36</cx:pt>
          <cx:pt idx="23775">70</cx:pt>
          <cx:pt idx="23776">61</cx:pt>
          <cx:pt idx="23777">36</cx:pt>
          <cx:pt idx="23778">45</cx:pt>
          <cx:pt idx="23779">66</cx:pt>
          <cx:pt idx="23780">40</cx:pt>
          <cx:pt idx="23781">47</cx:pt>
          <cx:pt idx="23782">37</cx:pt>
          <cx:pt idx="23783">88</cx:pt>
          <cx:pt idx="23784">71</cx:pt>
          <cx:pt idx="23785">51</cx:pt>
          <cx:pt idx="23786">69</cx:pt>
          <cx:pt idx="23787">69</cx:pt>
          <cx:pt idx="23788">53</cx:pt>
          <cx:pt idx="23789">86</cx:pt>
          <cx:pt idx="23790">53</cx:pt>
          <cx:pt idx="23791">41</cx:pt>
          <cx:pt idx="23792">35</cx:pt>
          <cx:pt idx="23793">61</cx:pt>
          <cx:pt idx="23794">50</cx:pt>
          <cx:pt idx="23795">32</cx:pt>
          <cx:pt idx="23796">75</cx:pt>
          <cx:pt idx="23797">63</cx:pt>
          <cx:pt idx="23798">41</cx:pt>
          <cx:pt idx="23799">72</cx:pt>
          <cx:pt idx="23800">25</cx:pt>
          <cx:pt idx="23801">30</cx:pt>
          <cx:pt idx="23802">66</cx:pt>
          <cx:pt idx="23803">54</cx:pt>
          <cx:pt idx="23804">35</cx:pt>
          <cx:pt idx="23805">48</cx:pt>
          <cx:pt idx="23806">48</cx:pt>
          <cx:pt idx="23807">67</cx:pt>
          <cx:pt idx="23808">42</cx:pt>
          <cx:pt idx="23809">51</cx:pt>
          <cx:pt idx="23810">43</cx:pt>
          <cx:pt idx="23811">32</cx:pt>
          <cx:pt idx="23812">64</cx:pt>
          <cx:pt idx="23813">56</cx:pt>
          <cx:pt idx="23814">28</cx:pt>
          <cx:pt idx="23815">25</cx:pt>
          <cx:pt idx="23816">79</cx:pt>
          <cx:pt idx="23817">73</cx:pt>
          <cx:pt idx="23818">64</cx:pt>
          <cx:pt idx="23819">21</cx:pt>
          <cx:pt idx="23820">48</cx:pt>
          <cx:pt idx="23821">86</cx:pt>
          <cx:pt idx="23822">57</cx:pt>
          <cx:pt idx="23823">61</cx:pt>
          <cx:pt idx="23824">46</cx:pt>
          <cx:pt idx="23825">72</cx:pt>
          <cx:pt idx="23826">23</cx:pt>
          <cx:pt idx="23827">57</cx:pt>
          <cx:pt idx="23828">50</cx:pt>
          <cx:pt idx="23829">21</cx:pt>
          <cx:pt idx="23830">40</cx:pt>
          <cx:pt idx="23831">62</cx:pt>
          <cx:pt idx="23832">34</cx:pt>
          <cx:pt idx="23833">55</cx:pt>
          <cx:pt idx="23834">85</cx:pt>
          <cx:pt idx="23835">33</cx:pt>
          <cx:pt idx="23836">43</cx:pt>
          <cx:pt idx="23837">69</cx:pt>
          <cx:pt idx="23838">25</cx:pt>
          <cx:pt idx="23839">28</cx:pt>
          <cx:pt idx="23840">27</cx:pt>
          <cx:pt idx="23841">31</cx:pt>
          <cx:pt idx="23842">49</cx:pt>
          <cx:pt idx="23843">68</cx:pt>
          <cx:pt idx="23844">62</cx:pt>
          <cx:pt idx="23845">84</cx:pt>
          <cx:pt idx="23846">76</cx:pt>
          <cx:pt idx="23847">47</cx:pt>
          <cx:pt idx="23848">16</cx:pt>
          <cx:pt idx="23849">62</cx:pt>
          <cx:pt idx="23850">51</cx:pt>
          <cx:pt idx="23851">79</cx:pt>
          <cx:pt idx="23852">48</cx:pt>
          <cx:pt idx="23853">31</cx:pt>
          <cx:pt idx="23854">60</cx:pt>
          <cx:pt idx="23855">46</cx:pt>
          <cx:pt idx="23856">60</cx:pt>
          <cx:pt idx="23857">60</cx:pt>
          <cx:pt idx="23858">33</cx:pt>
          <cx:pt idx="23859">24</cx:pt>
          <cx:pt idx="23860">49</cx:pt>
          <cx:pt idx="23861">55</cx:pt>
          <cx:pt idx="23862">31</cx:pt>
          <cx:pt idx="23863">39</cx:pt>
          <cx:pt idx="23864">40</cx:pt>
          <cx:pt idx="23865">68</cx:pt>
          <cx:pt idx="23866">39</cx:pt>
          <cx:pt idx="23867">36</cx:pt>
          <cx:pt idx="23868">59</cx:pt>
          <cx:pt idx="23869">17</cx:pt>
          <cx:pt idx="23870">67</cx:pt>
          <cx:pt idx="23871">33</cx:pt>
          <cx:pt idx="23872">60</cx:pt>
          <cx:pt idx="23873">39</cx:pt>
          <cx:pt idx="23874">32</cx:pt>
          <cx:pt idx="23875">22</cx:pt>
          <cx:pt idx="23876">62</cx:pt>
          <cx:pt idx="23877">74</cx:pt>
          <cx:pt idx="23878">67</cx:pt>
          <cx:pt idx="23879">23</cx:pt>
          <cx:pt idx="23880">37</cx:pt>
          <cx:pt idx="23881">60</cx:pt>
          <cx:pt idx="23882">44</cx:pt>
          <cx:pt idx="23883">64</cx:pt>
          <cx:pt idx="23884">63</cx:pt>
          <cx:pt idx="23885">39</cx:pt>
          <cx:pt idx="23886">29</cx:pt>
          <cx:pt idx="23887">37</cx:pt>
          <cx:pt idx="23888">61</cx:pt>
          <cx:pt idx="23889">54</cx:pt>
          <cx:pt idx="23890">51</cx:pt>
          <cx:pt idx="23891">69</cx:pt>
          <cx:pt idx="23892">41</cx:pt>
          <cx:pt idx="23893">69</cx:pt>
          <cx:pt idx="23894">38</cx:pt>
          <cx:pt idx="23895">41</cx:pt>
          <cx:pt idx="23896">41</cx:pt>
          <cx:pt idx="23897">56</cx:pt>
          <cx:pt idx="23898">41</cx:pt>
          <cx:pt idx="23899">37</cx:pt>
          <cx:pt idx="23900">61</cx:pt>
          <cx:pt idx="23901">60</cx:pt>
          <cx:pt idx="23902">75</cx:pt>
          <cx:pt idx="23903">78</cx:pt>
          <cx:pt idx="23904">41</cx:pt>
          <cx:pt idx="23905">31</cx:pt>
          <cx:pt idx="23906">68</cx:pt>
          <cx:pt idx="23907">39</cx:pt>
          <cx:pt idx="23908">49</cx:pt>
          <cx:pt idx="23909">62</cx:pt>
          <cx:pt idx="23910">68</cx:pt>
          <cx:pt idx="23911">68</cx:pt>
          <cx:pt idx="23912">65</cx:pt>
          <cx:pt idx="23913">46</cx:pt>
          <cx:pt idx="23914">48</cx:pt>
          <cx:pt idx="23915">34</cx:pt>
          <cx:pt idx="23916">58</cx:pt>
          <cx:pt idx="23917">31</cx:pt>
          <cx:pt idx="23918">66</cx:pt>
          <cx:pt idx="23919">49</cx:pt>
          <cx:pt idx="23920">24</cx:pt>
          <cx:pt idx="23921">53</cx:pt>
          <cx:pt idx="23922">40</cx:pt>
          <cx:pt idx="23923">47</cx:pt>
          <cx:pt idx="23924">70</cx:pt>
          <cx:pt idx="23925">59</cx:pt>
          <cx:pt idx="23926">44</cx:pt>
          <cx:pt idx="23927">53</cx:pt>
          <cx:pt idx="23928">54</cx:pt>
          <cx:pt idx="23929">36</cx:pt>
          <cx:pt idx="23930">35</cx:pt>
          <cx:pt idx="23931">47</cx:pt>
          <cx:pt idx="23932">73</cx:pt>
          <cx:pt idx="23933">45</cx:pt>
          <cx:pt idx="23934">77</cx:pt>
          <cx:pt idx="23935">64</cx:pt>
          <cx:pt idx="23936">75</cx:pt>
          <cx:pt idx="23937">35</cx:pt>
          <cx:pt idx="23938">47</cx:pt>
          <cx:pt idx="23939">71</cx:pt>
          <cx:pt idx="23940">68</cx:pt>
          <cx:pt idx="23941">74</cx:pt>
          <cx:pt idx="23942">54</cx:pt>
          <cx:pt idx="23943">71</cx:pt>
          <cx:pt idx="23944">47</cx:pt>
          <cx:pt idx="23945">32</cx:pt>
          <cx:pt idx="23946">38</cx:pt>
          <cx:pt idx="23947">78</cx:pt>
          <cx:pt idx="23948">45</cx:pt>
          <cx:pt idx="23949">87</cx:pt>
          <cx:pt idx="23950">60</cx:pt>
          <cx:pt idx="23951">50</cx:pt>
          <cx:pt idx="23952">74</cx:pt>
          <cx:pt idx="23953">80</cx:pt>
          <cx:pt idx="23954">52</cx:pt>
          <cx:pt idx="23955">62</cx:pt>
          <cx:pt idx="23956">42</cx:pt>
          <cx:pt idx="23957">29</cx:pt>
          <cx:pt idx="23958">68</cx:pt>
          <cx:pt idx="23959">65</cx:pt>
          <cx:pt idx="23960">33</cx:pt>
          <cx:pt idx="23961">66</cx:pt>
          <cx:pt idx="23962">72</cx:pt>
          <cx:pt idx="23963">77</cx:pt>
          <cx:pt idx="23964">55</cx:pt>
          <cx:pt idx="23965">25</cx:pt>
          <cx:pt idx="23966">60</cx:pt>
          <cx:pt idx="23967">48</cx:pt>
          <cx:pt idx="23968">74</cx:pt>
          <cx:pt idx="23969">41</cx:pt>
          <cx:pt idx="23970">47</cx:pt>
          <cx:pt idx="23971">48</cx:pt>
          <cx:pt idx="23972">44</cx:pt>
          <cx:pt idx="23973">40</cx:pt>
          <cx:pt idx="23974">71</cx:pt>
          <cx:pt idx="23975">48</cx:pt>
          <cx:pt idx="23976">53</cx:pt>
          <cx:pt idx="23977">51</cx:pt>
          <cx:pt idx="23978">34</cx:pt>
          <cx:pt idx="23979">61</cx:pt>
          <cx:pt idx="23980">29</cx:pt>
          <cx:pt idx="23981">34</cx:pt>
          <cx:pt idx="23982">34</cx:pt>
          <cx:pt idx="23983">69</cx:pt>
          <cx:pt idx="23984">79</cx:pt>
          <cx:pt idx="23985">46</cx:pt>
          <cx:pt idx="23986">65</cx:pt>
          <cx:pt idx="23987">44</cx:pt>
          <cx:pt idx="23988">56</cx:pt>
          <cx:pt idx="23989">50</cx:pt>
          <cx:pt idx="23990">56</cx:pt>
          <cx:pt idx="23991">66</cx:pt>
          <cx:pt idx="23992">71</cx:pt>
          <cx:pt idx="23993">64</cx:pt>
          <cx:pt idx="23994">52</cx:pt>
          <cx:pt idx="23995">82</cx:pt>
          <cx:pt idx="23996">56</cx:pt>
          <cx:pt idx="23997">41</cx:pt>
          <cx:pt idx="23998">52</cx:pt>
          <cx:pt idx="23999">68</cx:pt>
          <cx:pt idx="24000">49</cx:pt>
          <cx:pt idx="24001">53</cx:pt>
          <cx:pt idx="24002">55</cx:pt>
          <cx:pt idx="24003">32</cx:pt>
          <cx:pt idx="24004">56</cx:pt>
          <cx:pt idx="24005">89</cx:pt>
          <cx:pt idx="24006">87</cx:pt>
          <cx:pt idx="24007">70</cx:pt>
          <cx:pt idx="24008">36</cx:pt>
          <cx:pt idx="24009">30</cx:pt>
          <cx:pt idx="24010">25</cx:pt>
          <cx:pt idx="24011">42</cx:pt>
          <cx:pt idx="24012">82</cx:pt>
          <cx:pt idx="24013">57</cx:pt>
          <cx:pt idx="24014">41</cx:pt>
          <cx:pt idx="24015">62</cx:pt>
          <cx:pt idx="24016">72</cx:pt>
          <cx:pt idx="24017">17</cx:pt>
          <cx:pt idx="24018">39</cx:pt>
          <cx:pt idx="24019">29</cx:pt>
          <cx:pt idx="24020">27</cx:pt>
          <cx:pt idx="24021">84</cx:pt>
          <cx:pt idx="24022">70</cx:pt>
          <cx:pt idx="24023">35</cx:pt>
          <cx:pt idx="24024">66</cx:pt>
          <cx:pt idx="24025">74</cx:pt>
          <cx:pt idx="24026">53</cx:pt>
          <cx:pt idx="24027">55</cx:pt>
          <cx:pt idx="24028">71</cx:pt>
          <cx:pt idx="24029">47</cx:pt>
          <cx:pt idx="24030">56</cx:pt>
          <cx:pt idx="24031">76</cx:pt>
          <cx:pt idx="24032">49</cx:pt>
          <cx:pt idx="24033">40</cx:pt>
          <cx:pt idx="24034">57</cx:pt>
          <cx:pt idx="24035">48</cx:pt>
          <cx:pt idx="24036">19</cx:pt>
          <cx:pt idx="24037">60</cx:pt>
          <cx:pt idx="24038">55</cx:pt>
          <cx:pt idx="24039">24</cx:pt>
          <cx:pt idx="24040">19</cx:pt>
          <cx:pt idx="24041">20</cx:pt>
          <cx:pt idx="24042">51</cx:pt>
          <cx:pt idx="24043">65</cx:pt>
          <cx:pt idx="24044">20</cx:pt>
          <cx:pt idx="24045">20</cx:pt>
          <cx:pt idx="24046">50</cx:pt>
          <cx:pt idx="24047">21</cx:pt>
          <cx:pt idx="24048">20</cx:pt>
          <cx:pt idx="24049">72</cx:pt>
          <cx:pt idx="24050">48</cx:pt>
          <cx:pt idx="24051">50</cx:pt>
          <cx:pt idx="24052">64</cx:pt>
          <cx:pt idx="24053">80</cx:pt>
          <cx:pt idx="24054">17</cx:pt>
          <cx:pt idx="24055">35</cx:pt>
          <cx:pt idx="24056">21</cx:pt>
          <cx:pt idx="24057">42</cx:pt>
          <cx:pt idx="24058">52</cx:pt>
          <cx:pt idx="24059">65</cx:pt>
          <cx:pt idx="24060">45</cx:pt>
          <cx:pt idx="24061">44</cx:pt>
          <cx:pt idx="24062">27</cx:pt>
          <cx:pt idx="24063">51</cx:pt>
          <cx:pt idx="24064">51</cx:pt>
          <cx:pt idx="24065">37</cx:pt>
          <cx:pt idx="24066">30</cx:pt>
          <cx:pt idx="24067">54</cx:pt>
          <cx:pt idx="24068">58</cx:pt>
          <cx:pt idx="24069">85</cx:pt>
          <cx:pt idx="24070">47</cx:pt>
          <cx:pt idx="24071">20</cx:pt>
          <cx:pt idx="24072">68</cx:pt>
          <cx:pt idx="24073">29</cx:pt>
          <cx:pt idx="24074">26</cx:pt>
          <cx:pt idx="24075">57</cx:pt>
          <cx:pt idx="24076">87</cx:pt>
          <cx:pt idx="24077">36</cx:pt>
          <cx:pt idx="24078">60</cx:pt>
          <cx:pt idx="24079">44</cx:pt>
          <cx:pt idx="24080">58</cx:pt>
          <cx:pt idx="24081">52</cx:pt>
          <cx:pt idx="24082">50</cx:pt>
          <cx:pt idx="24083">68</cx:pt>
          <cx:pt idx="24084">25</cx:pt>
          <cx:pt idx="24085">33</cx:pt>
          <cx:pt idx="24086">74</cx:pt>
          <cx:pt idx="24087">25</cx:pt>
          <cx:pt idx="24088">76</cx:pt>
          <cx:pt idx="24089">40</cx:pt>
          <cx:pt idx="24090">86</cx:pt>
          <cx:pt idx="24091">82</cx:pt>
          <cx:pt idx="24092">37</cx:pt>
          <cx:pt idx="24093">37</cx:pt>
          <cx:pt idx="24094">36</cx:pt>
          <cx:pt idx="24095">31</cx:pt>
          <cx:pt idx="24096">56</cx:pt>
          <cx:pt idx="24097">29</cx:pt>
          <cx:pt idx="24098">38</cx:pt>
          <cx:pt idx="24099">34</cx:pt>
          <cx:pt idx="24100">49</cx:pt>
          <cx:pt idx="24101">79</cx:pt>
          <cx:pt idx="24102">37</cx:pt>
          <cx:pt idx="24103">40</cx:pt>
          <cx:pt idx="24104">29</cx:pt>
          <cx:pt idx="24105">82</cx:pt>
          <cx:pt idx="24106">74</cx:pt>
          <cx:pt idx="24107">62</cx:pt>
          <cx:pt idx="24108">57</cx:pt>
          <cx:pt idx="24109">69</cx:pt>
          <cx:pt idx="24110">40</cx:pt>
          <cx:pt idx="24111">31</cx:pt>
          <cx:pt idx="24112">68</cx:pt>
          <cx:pt idx="24113">72</cx:pt>
          <cx:pt idx="24114">66</cx:pt>
          <cx:pt idx="24115">59</cx:pt>
          <cx:pt idx="24116">47</cx:pt>
          <cx:pt idx="24117">60</cx:pt>
          <cx:pt idx="24118">64</cx:pt>
          <cx:pt idx="24119">48</cx:pt>
          <cx:pt idx="24120">53</cx:pt>
          <cx:pt idx="24121">45</cx:pt>
          <cx:pt idx="24122">55</cx:pt>
          <cx:pt idx="24123">29</cx:pt>
          <cx:pt idx="24124">58</cx:pt>
          <cx:pt idx="24125">42</cx:pt>
          <cx:pt idx="24126">66</cx:pt>
          <cx:pt idx="24127">36</cx:pt>
          <cx:pt idx="24128">35</cx:pt>
          <cx:pt idx="24129">37</cx:pt>
          <cx:pt idx="24130">70</cx:pt>
          <cx:pt idx="24131">35</cx:pt>
          <cx:pt idx="24132">73</cx:pt>
          <cx:pt idx="24133">46</cx:pt>
          <cx:pt idx="24134">20</cx:pt>
          <cx:pt idx="24135">29</cx:pt>
          <cx:pt idx="24136">54</cx:pt>
          <cx:pt idx="24137">49</cx:pt>
          <cx:pt idx="24138">46</cx:pt>
          <cx:pt idx="24139">41</cx:pt>
          <cx:pt idx="24140">40</cx:pt>
          <cx:pt idx="24141">80</cx:pt>
          <cx:pt idx="24142">25</cx:pt>
          <cx:pt idx="24143">38</cx:pt>
          <cx:pt idx="24144">34</cx:pt>
          <cx:pt idx="24145">42</cx:pt>
          <cx:pt idx="24146">53</cx:pt>
          <cx:pt idx="24147">46</cx:pt>
          <cx:pt idx="24148">95</cx:pt>
          <cx:pt idx="24149">53</cx:pt>
          <cx:pt idx="24150">56</cx:pt>
          <cx:pt idx="24151">51</cx:pt>
          <cx:pt idx="24152">51</cx:pt>
          <cx:pt idx="24153">85</cx:pt>
          <cx:pt idx="24154">44</cx:pt>
          <cx:pt idx="24155">23</cx:pt>
          <cx:pt idx="24156">45</cx:pt>
          <cx:pt idx="24157">31</cx:pt>
          <cx:pt idx="24158">23</cx:pt>
          <cx:pt idx="24159">51</cx:pt>
          <cx:pt idx="24160">40</cx:pt>
          <cx:pt idx="24161">78</cx:pt>
          <cx:pt idx="24162">43</cx:pt>
          <cx:pt idx="24163">52</cx:pt>
          <cx:pt idx="24164">47</cx:pt>
          <cx:pt idx="24165">19</cx:pt>
          <cx:pt idx="24166">44</cx:pt>
          <cx:pt idx="24167">81</cx:pt>
          <cx:pt idx="24168">56</cx:pt>
          <cx:pt idx="24169">83</cx:pt>
          <cx:pt idx="24170">62</cx:pt>
          <cx:pt idx="24171">34</cx:pt>
          <cx:pt idx="24172">35</cx:pt>
          <cx:pt idx="24173">56</cx:pt>
          <cx:pt idx="24174">18</cx:pt>
          <cx:pt idx="24175">52</cx:pt>
          <cx:pt idx="24176">84</cx:pt>
          <cx:pt idx="24177">36</cx:pt>
          <cx:pt idx="24178">48</cx:pt>
          <cx:pt idx="24179">34</cx:pt>
          <cx:pt idx="24180">37</cx:pt>
          <cx:pt idx="24181">66</cx:pt>
          <cx:pt idx="24182">48</cx:pt>
          <cx:pt idx="24183">75</cx:pt>
          <cx:pt idx="24184">46</cx:pt>
          <cx:pt idx="24185">46</cx:pt>
          <cx:pt idx="24186">47</cx:pt>
          <cx:pt idx="24187">41</cx:pt>
          <cx:pt idx="24188">48</cx:pt>
          <cx:pt idx="24189">80</cx:pt>
          <cx:pt idx="24190">21</cx:pt>
          <cx:pt idx="24191">72</cx:pt>
          <cx:pt idx="24192">47</cx:pt>
          <cx:pt idx="24193">19</cx:pt>
          <cx:pt idx="24194">40</cx:pt>
          <cx:pt idx="24195">48</cx:pt>
          <cx:pt idx="24196">49</cx:pt>
          <cx:pt idx="24197">71</cx:pt>
          <cx:pt idx="24198">57</cx:pt>
          <cx:pt idx="24199">44</cx:pt>
          <cx:pt idx="24200">51</cx:pt>
          <cx:pt idx="24201">35</cx:pt>
          <cx:pt idx="24202">41</cx:pt>
          <cx:pt idx="24203">51</cx:pt>
          <cx:pt idx="24204">30</cx:pt>
          <cx:pt idx="24205">47</cx:pt>
          <cx:pt idx="24206">34</cx:pt>
          <cx:pt idx="24207">35</cx:pt>
          <cx:pt idx="24208">68</cx:pt>
          <cx:pt idx="24209">30</cx:pt>
          <cx:pt idx="24210">51</cx:pt>
          <cx:pt idx="24211">49</cx:pt>
          <cx:pt idx="24212">50</cx:pt>
          <cx:pt idx="24213">43</cx:pt>
          <cx:pt idx="24214">56</cx:pt>
          <cx:pt idx="24215">25</cx:pt>
          <cx:pt idx="24216">57</cx:pt>
          <cx:pt idx="24217">76</cx:pt>
          <cx:pt idx="24218">17</cx:pt>
          <cx:pt idx="24219">51</cx:pt>
          <cx:pt idx="24220">48</cx:pt>
          <cx:pt idx="24221">82</cx:pt>
          <cx:pt idx="24222">55</cx:pt>
          <cx:pt idx="24223">72</cx:pt>
          <cx:pt idx="24224">63</cx:pt>
          <cx:pt idx="24225">59</cx:pt>
          <cx:pt idx="24226">45</cx:pt>
          <cx:pt idx="24227">79</cx:pt>
          <cx:pt idx="24228">59</cx:pt>
          <cx:pt idx="24229">58</cx:pt>
          <cx:pt idx="24230">37</cx:pt>
          <cx:pt idx="24231">39</cx:pt>
          <cx:pt idx="24232">47</cx:pt>
          <cx:pt idx="24233">38</cx:pt>
          <cx:pt idx="24234">51</cx:pt>
          <cx:pt idx="24235">41</cx:pt>
          <cx:pt idx="24236">43</cx:pt>
          <cx:pt idx="24237">67</cx:pt>
          <cx:pt idx="24238">37</cx:pt>
          <cx:pt idx="24239">48</cx:pt>
          <cx:pt idx="24240">74</cx:pt>
          <cx:pt idx="24241">48</cx:pt>
          <cx:pt idx="24242">55</cx:pt>
          <cx:pt idx="24243">86</cx:pt>
          <cx:pt idx="24244">19</cx:pt>
          <cx:pt idx="24245">64</cx:pt>
          <cx:pt idx="24246">55</cx:pt>
          <cx:pt idx="24247">56</cx:pt>
          <cx:pt idx="24248">57</cx:pt>
          <cx:pt idx="24249">26</cx:pt>
          <cx:pt idx="24250">37</cx:pt>
          <cx:pt idx="24251">42</cx:pt>
          <cx:pt idx="24252">54</cx:pt>
          <cx:pt idx="24253">45</cx:pt>
          <cx:pt idx="24254">60</cx:pt>
          <cx:pt idx="24255">57</cx:pt>
          <cx:pt idx="24256">24</cx:pt>
          <cx:pt idx="24257">55</cx:pt>
          <cx:pt idx="24258">54</cx:pt>
          <cx:pt idx="24259">41</cx:pt>
          <cx:pt idx="24260">34</cx:pt>
          <cx:pt idx="24261">45</cx:pt>
          <cx:pt idx="24262">50</cx:pt>
          <cx:pt idx="24263">32</cx:pt>
          <cx:pt idx="24264">57</cx:pt>
          <cx:pt idx="24265">51</cx:pt>
          <cx:pt idx="24266">56</cx:pt>
          <cx:pt idx="24267">65</cx:pt>
          <cx:pt idx="24268">58</cx:pt>
          <cx:pt idx="24269">43</cx:pt>
          <cx:pt idx="24270">23</cx:pt>
          <cx:pt idx="24271">67</cx:pt>
          <cx:pt idx="24272">42</cx:pt>
          <cx:pt idx="24273">43</cx:pt>
          <cx:pt idx="24274">40</cx:pt>
          <cx:pt idx="24275">70</cx:pt>
          <cx:pt idx="24276">60</cx:pt>
          <cx:pt idx="24277">29</cx:pt>
          <cx:pt idx="24278">75</cx:pt>
          <cx:pt idx="24279">45</cx:pt>
          <cx:pt idx="24280">55</cx:pt>
          <cx:pt idx="24281">34</cx:pt>
          <cx:pt idx="24282">37</cx:pt>
          <cx:pt idx="24283">55</cx:pt>
          <cx:pt idx="24284">51</cx:pt>
          <cx:pt idx="24285">56</cx:pt>
          <cx:pt idx="24286">33</cx:pt>
          <cx:pt idx="24287">18</cx:pt>
          <cx:pt idx="24288">17</cx:pt>
          <cx:pt idx="24289">22</cx:pt>
          <cx:pt idx="24290">65</cx:pt>
          <cx:pt idx="24291">38</cx:pt>
          <cx:pt idx="24292">47</cx:pt>
          <cx:pt idx="24293">45</cx:pt>
          <cx:pt idx="24294">19</cx:pt>
          <cx:pt idx="24295">47</cx:pt>
          <cx:pt idx="24296">50</cx:pt>
          <cx:pt idx="24297">43</cx:pt>
          <cx:pt idx="24298">64</cx:pt>
          <cx:pt idx="24299">33</cx:pt>
          <cx:pt idx="24300">18</cx:pt>
          <cx:pt idx="24301">53</cx:pt>
          <cx:pt idx="24302">35</cx:pt>
          <cx:pt idx="24303">36</cx:pt>
          <cx:pt idx="24304">27</cx:pt>
          <cx:pt idx="24305">75</cx:pt>
          <cx:pt idx="24306">61</cx:pt>
          <cx:pt idx="24307">41</cx:pt>
          <cx:pt idx="24308">70</cx:pt>
          <cx:pt idx="24309">23</cx:pt>
          <cx:pt idx="24310">66</cx:pt>
          <cx:pt idx="24311">39</cx:pt>
          <cx:pt idx="24312">56</cx:pt>
          <cx:pt idx="24313">65</cx:pt>
          <cx:pt idx="24314">65</cx:pt>
          <cx:pt idx="24315">57</cx:pt>
          <cx:pt idx="24316">53</cx:pt>
          <cx:pt idx="24317">57</cx:pt>
          <cx:pt idx="24318">18</cx:pt>
          <cx:pt idx="24319">26</cx:pt>
          <cx:pt idx="24320">51</cx:pt>
          <cx:pt idx="24321">86</cx:pt>
          <cx:pt idx="24322">20</cx:pt>
          <cx:pt idx="24323">49</cx:pt>
          <cx:pt idx="24324">70</cx:pt>
          <cx:pt idx="24325">27</cx:pt>
          <cx:pt idx="24326">62</cx:pt>
          <cx:pt idx="24327">52</cx:pt>
          <cx:pt idx="24328">66</cx:pt>
          <cx:pt idx="24329">62</cx:pt>
          <cx:pt idx="24330">40</cx:pt>
          <cx:pt idx="24331">69</cx:pt>
          <cx:pt idx="24332">52</cx:pt>
          <cx:pt idx="24333">39</cx:pt>
          <cx:pt idx="24334">64</cx:pt>
          <cx:pt idx="24335">36</cx:pt>
          <cx:pt idx="24336">70</cx:pt>
          <cx:pt idx="24337">45</cx:pt>
          <cx:pt idx="24338">54</cx:pt>
          <cx:pt idx="24339">52</cx:pt>
          <cx:pt idx="24340">24</cx:pt>
          <cx:pt idx="24341">27</cx:pt>
          <cx:pt idx="24342">35</cx:pt>
          <cx:pt idx="24343">74</cx:pt>
          <cx:pt idx="24344">50</cx:pt>
          <cx:pt idx="24345">74</cx:pt>
          <cx:pt idx="24346">59</cx:pt>
          <cx:pt idx="24347">63</cx:pt>
          <cx:pt idx="24348">83</cx:pt>
          <cx:pt idx="24349">65</cx:pt>
          <cx:pt idx="24350">66</cx:pt>
          <cx:pt idx="24351">74</cx:pt>
          <cx:pt idx="24352">55</cx:pt>
          <cx:pt idx="24353">43</cx:pt>
          <cx:pt idx="24354">75</cx:pt>
          <cx:pt idx="24355">77</cx:pt>
          <cx:pt idx="24356">38</cx:pt>
          <cx:pt idx="24357">62</cx:pt>
          <cx:pt idx="24358">32</cx:pt>
          <cx:pt idx="24359">73</cx:pt>
          <cx:pt idx="24360">65</cx:pt>
          <cx:pt idx="24361">69</cx:pt>
          <cx:pt idx="24362">44</cx:pt>
          <cx:pt idx="24363">58</cx:pt>
          <cx:pt idx="24364">64</cx:pt>
          <cx:pt idx="24365">36</cx:pt>
          <cx:pt idx="24366">39</cx:pt>
          <cx:pt idx="24367">41</cx:pt>
          <cx:pt idx="24368">34</cx:pt>
          <cx:pt idx="24369">79</cx:pt>
          <cx:pt idx="24370">42</cx:pt>
          <cx:pt idx="24371">63</cx:pt>
          <cx:pt idx="24372">57</cx:pt>
          <cx:pt idx="24373">76</cx:pt>
          <cx:pt idx="24374">61</cx:pt>
          <cx:pt idx="24375">60</cx:pt>
          <cx:pt idx="24376">62</cx:pt>
          <cx:pt idx="24377">72</cx:pt>
          <cx:pt idx="24378">45</cx:pt>
          <cx:pt idx="24379">31</cx:pt>
          <cx:pt idx="24380">29</cx:pt>
          <cx:pt idx="24381">37</cx:pt>
          <cx:pt idx="24382">57</cx:pt>
          <cx:pt idx="24383">36</cx:pt>
          <cx:pt idx="24384">65</cx:pt>
          <cx:pt idx="24385">69</cx:pt>
          <cx:pt idx="24386">36</cx:pt>
          <cx:pt idx="24387">52</cx:pt>
          <cx:pt idx="24388">34</cx:pt>
          <cx:pt idx="24389">50</cx:pt>
          <cx:pt idx="24390">62</cx:pt>
          <cx:pt idx="24391">74</cx:pt>
          <cx:pt idx="24392">23</cx:pt>
          <cx:pt idx="24393">51</cx:pt>
          <cx:pt idx="24394">23</cx:pt>
          <cx:pt idx="24395">27</cx:pt>
          <cx:pt idx="24396">37</cx:pt>
          <cx:pt idx="24397">30</cx:pt>
          <cx:pt idx="24398">75</cx:pt>
          <cx:pt idx="24399">18</cx:pt>
          <cx:pt idx="24400">74</cx:pt>
          <cx:pt idx="24401">55</cx:pt>
          <cx:pt idx="24402">41</cx:pt>
          <cx:pt idx="24403">27</cx:pt>
          <cx:pt idx="24404">72</cx:pt>
          <cx:pt idx="24405">17</cx:pt>
          <cx:pt idx="24406">54</cx:pt>
          <cx:pt idx="24407">57</cx:pt>
          <cx:pt idx="24408">65</cx:pt>
          <cx:pt idx="24409">73</cx:pt>
          <cx:pt idx="24410">65</cx:pt>
          <cx:pt idx="24411">70</cx:pt>
          <cx:pt idx="24412">16</cx:pt>
          <cx:pt idx="24413">44</cx:pt>
          <cx:pt idx="24414">43</cx:pt>
          <cx:pt idx="24415">59</cx:pt>
          <cx:pt idx="24416">44</cx:pt>
          <cx:pt idx="24417">54</cx:pt>
          <cx:pt idx="24418">56</cx:pt>
          <cx:pt idx="24419">69</cx:pt>
          <cx:pt idx="24420">32</cx:pt>
          <cx:pt idx="24421">84</cx:pt>
          <cx:pt idx="24422">50</cx:pt>
          <cx:pt idx="24423">46</cx:pt>
          <cx:pt idx="24424">30</cx:pt>
          <cx:pt idx="24425">51</cx:pt>
          <cx:pt idx="24426">68</cx:pt>
          <cx:pt idx="24427">45</cx:pt>
          <cx:pt idx="24428">47</cx:pt>
          <cx:pt idx="24429">72</cx:pt>
          <cx:pt idx="24430">45</cx:pt>
          <cx:pt idx="24431">65</cx:pt>
          <cx:pt idx="24432">43</cx:pt>
          <cx:pt idx="24433">91</cx:pt>
          <cx:pt idx="24434">35</cx:pt>
          <cx:pt idx="24435">50</cx:pt>
          <cx:pt idx="24436">77</cx:pt>
          <cx:pt idx="24437">51</cx:pt>
          <cx:pt idx="24438">68</cx:pt>
          <cx:pt idx="24439">81</cx:pt>
          <cx:pt idx="24440">56</cx:pt>
          <cx:pt idx="24441">33</cx:pt>
          <cx:pt idx="24442">41</cx:pt>
          <cx:pt idx="24443">68</cx:pt>
          <cx:pt idx="24444">45</cx:pt>
          <cx:pt idx="24445">28</cx:pt>
          <cx:pt idx="24446">40</cx:pt>
          <cx:pt idx="24447">75</cx:pt>
          <cx:pt idx="24448">36</cx:pt>
          <cx:pt idx="24449">51</cx:pt>
          <cx:pt idx="24450">63</cx:pt>
          <cx:pt idx="24451">45</cx:pt>
          <cx:pt idx="24452">54</cx:pt>
          <cx:pt idx="24453">49</cx:pt>
          <cx:pt idx="24454">35</cx:pt>
          <cx:pt idx="24455">31</cx:pt>
          <cx:pt idx="24456">62</cx:pt>
          <cx:pt idx="24457">63</cx:pt>
          <cx:pt idx="24458">54</cx:pt>
          <cx:pt idx="24459">45</cx:pt>
          <cx:pt idx="24460">31</cx:pt>
          <cx:pt idx="24461">62</cx:pt>
          <cx:pt idx="24462">68</cx:pt>
          <cx:pt idx="24463">55</cx:pt>
          <cx:pt idx="24464">65</cx:pt>
          <cx:pt idx="24465">71</cx:pt>
          <cx:pt idx="24466">54</cx:pt>
          <cx:pt idx="24467">39</cx:pt>
          <cx:pt idx="24468">71</cx:pt>
          <cx:pt idx="24469">71</cx:pt>
          <cx:pt idx="24470">63</cx:pt>
          <cx:pt idx="24471">84</cx:pt>
          <cx:pt idx="24472">38</cx:pt>
          <cx:pt idx="24473">72</cx:pt>
          <cx:pt idx="24474">32</cx:pt>
          <cx:pt idx="24475">74</cx:pt>
          <cx:pt idx="24476">73</cx:pt>
          <cx:pt idx="24477">68</cx:pt>
          <cx:pt idx="24478">18</cx:pt>
          <cx:pt idx="24479">34</cx:pt>
          <cx:pt idx="24480">62</cx:pt>
          <cx:pt idx="24481">82</cx:pt>
          <cx:pt idx="24482">66</cx:pt>
          <cx:pt idx="24483">50</cx:pt>
          <cx:pt idx="24484">24</cx:pt>
          <cx:pt idx="24485">69</cx:pt>
          <cx:pt idx="24486">20</cx:pt>
          <cx:pt idx="24487">55</cx:pt>
          <cx:pt idx="24488">27</cx:pt>
          <cx:pt idx="24489">39</cx:pt>
          <cx:pt idx="24490">17</cx:pt>
          <cx:pt idx="24491">35</cx:pt>
          <cx:pt idx="24492">18</cx:pt>
          <cx:pt idx="24493">59</cx:pt>
          <cx:pt idx="24494">18</cx:pt>
          <cx:pt idx="24495">56</cx:pt>
          <cx:pt idx="24496">24</cx:pt>
          <cx:pt idx="24497">15</cx:pt>
          <cx:pt idx="24498">73</cx:pt>
          <cx:pt idx="24499">73</cx:pt>
          <cx:pt idx="24500">60</cx:pt>
          <cx:pt idx="24501">18</cx:pt>
          <cx:pt idx="24502">21</cx:pt>
          <cx:pt idx="24503">16</cx:pt>
          <cx:pt idx="24504">51</cx:pt>
          <cx:pt idx="24505">17</cx:pt>
          <cx:pt idx="24506">15</cx:pt>
          <cx:pt idx="24507">15</cx:pt>
          <cx:pt idx="24508">29</cx:pt>
          <cx:pt idx="24509">20</cx:pt>
          <cx:pt idx="24510">52</cx:pt>
          <cx:pt idx="24511">17</cx:pt>
          <cx:pt idx="24512">62</cx:pt>
          <cx:pt idx="24513">40</cx:pt>
          <cx:pt idx="24514">61</cx:pt>
          <cx:pt idx="24515">74</cx:pt>
          <cx:pt idx="24516">37</cx:pt>
          <cx:pt idx="24517">21</cx:pt>
          <cx:pt idx="24518">61</cx:pt>
          <cx:pt idx="24519">21</cx:pt>
          <cx:pt idx="24520">76</cx:pt>
          <cx:pt idx="24521">17</cx:pt>
          <cx:pt idx="24522">64</cx:pt>
          <cx:pt idx="24523">89</cx:pt>
          <cx:pt idx="24524">67</cx:pt>
          <cx:pt idx="24525">59</cx:pt>
          <cx:pt idx="24526">59</cx:pt>
          <cx:pt idx="24527">68</cx:pt>
          <cx:pt idx="24528">70</cx:pt>
          <cx:pt idx="24529">47</cx:pt>
          <cx:pt idx="24530">92</cx:pt>
          <cx:pt idx="24531">63</cx:pt>
          <cx:pt idx="24532">35</cx:pt>
          <cx:pt idx="24533">69</cx:pt>
          <cx:pt idx="24534">51</cx:pt>
          <cx:pt idx="24535">37</cx:pt>
          <cx:pt idx="24536">67</cx:pt>
          <cx:pt idx="24537">88</cx:pt>
          <cx:pt idx="24538">52</cx:pt>
          <cx:pt idx="24539">69</cx:pt>
          <cx:pt idx="24540">69</cx:pt>
          <cx:pt idx="24541">77</cx:pt>
          <cx:pt idx="24542">71</cx:pt>
          <cx:pt idx="24543">79</cx:pt>
          <cx:pt idx="24544">56</cx:pt>
          <cx:pt idx="24545">32</cx:pt>
          <cx:pt idx="24546">43</cx:pt>
          <cx:pt idx="24547">67</cx:pt>
          <cx:pt idx="24548">33</cx:pt>
          <cx:pt idx="24549">72</cx:pt>
          <cx:pt idx="24550">41</cx:pt>
          <cx:pt idx="24551">70</cx:pt>
          <cx:pt idx="24552">45</cx:pt>
          <cx:pt idx="24553">24</cx:pt>
          <cx:pt idx="24554">67</cx:pt>
          <cx:pt idx="24555">39</cx:pt>
          <cx:pt idx="24556">49</cx:pt>
          <cx:pt idx="24557">29</cx:pt>
          <cx:pt idx="24558">59</cx:pt>
          <cx:pt idx="24559">59</cx:pt>
          <cx:pt idx="24560">45</cx:pt>
          <cx:pt idx="24561">41</cx:pt>
          <cx:pt idx="24562">58</cx:pt>
          <cx:pt idx="24563">20</cx:pt>
          <cx:pt idx="24564">67</cx:pt>
          <cx:pt idx="24565">18</cx:pt>
          <cx:pt idx="24566">73</cx:pt>
          <cx:pt idx="24567">32</cx:pt>
          <cx:pt idx="24568">62</cx:pt>
          <cx:pt idx="24569">48</cx:pt>
          <cx:pt idx="24570">29</cx:pt>
          <cx:pt idx="24571">25</cx:pt>
          <cx:pt idx="24572">70</cx:pt>
          <cx:pt idx="24573">75</cx:pt>
          <cx:pt idx="24574">81</cx:pt>
          <cx:pt idx="24575">47</cx:pt>
          <cx:pt idx="24576">68</cx:pt>
          <cx:pt idx="24577">81</cx:pt>
          <cx:pt idx="24578">24</cx:pt>
          <cx:pt idx="24579">74</cx:pt>
          <cx:pt idx="24580">39</cx:pt>
          <cx:pt idx="24581">75</cx:pt>
          <cx:pt idx="24582">79</cx:pt>
          <cx:pt idx="24583">77</cx:pt>
          <cx:pt idx="24584">19</cx:pt>
          <cx:pt idx="24585">72</cx:pt>
          <cx:pt idx="24586">60</cx:pt>
          <cx:pt idx="24587">38</cx:pt>
          <cx:pt idx="24588">82</cx:pt>
          <cx:pt idx="24589">18</cx:pt>
          <cx:pt idx="24590">38</cx:pt>
          <cx:pt idx="24591">57</cx:pt>
          <cx:pt idx="24592">63</cx:pt>
          <cx:pt idx="24593">37</cx:pt>
          <cx:pt idx="24594">74</cx:pt>
          <cx:pt idx="24595">39</cx:pt>
          <cx:pt idx="24596">78</cx:pt>
          <cx:pt idx="24597">51</cx:pt>
          <cx:pt idx="24598">30</cx:pt>
          <cx:pt idx="24599">62</cx:pt>
          <cx:pt idx="24600">80</cx:pt>
          <cx:pt idx="24601">21</cx:pt>
          <cx:pt idx="24602">72</cx:pt>
          <cx:pt idx="24603">22</cx:pt>
          <cx:pt idx="24604">64</cx:pt>
          <cx:pt idx="24605">44</cx:pt>
          <cx:pt idx="24606">24</cx:pt>
          <cx:pt idx="24607">48</cx:pt>
          <cx:pt idx="24608">21</cx:pt>
          <cx:pt idx="24609">19</cx:pt>
          <cx:pt idx="24610">19</cx:pt>
          <cx:pt idx="24611">39</cx:pt>
          <cx:pt idx="24612">33</cx:pt>
          <cx:pt idx="24613">27</cx:pt>
          <cx:pt idx="24614">82</cx:pt>
          <cx:pt idx="24615">27</cx:pt>
          <cx:pt idx="24616">41</cx:pt>
          <cx:pt idx="24617">66</cx:pt>
          <cx:pt idx="24618">90</cx:pt>
          <cx:pt idx="24619">67</cx:pt>
          <cx:pt idx="24620">34</cx:pt>
          <cx:pt idx="24621">65</cx:pt>
          <cx:pt idx="24622">48</cx:pt>
          <cx:pt idx="24623">61</cx:pt>
          <cx:pt idx="24624">72</cx:pt>
          <cx:pt idx="24625">57</cx:pt>
          <cx:pt idx="24626">80</cx:pt>
          <cx:pt idx="24627">77</cx:pt>
          <cx:pt idx="24628">66</cx:pt>
          <cx:pt idx="24629">20</cx:pt>
          <cx:pt idx="24630">65</cx:pt>
          <cx:pt idx="24631">64</cx:pt>
          <cx:pt idx="24632">36</cx:pt>
          <cx:pt idx="24633">44</cx:pt>
          <cx:pt idx="24634">18</cx:pt>
          <cx:pt idx="24635">60</cx:pt>
          <cx:pt idx="24636">19</cx:pt>
          <cx:pt idx="24637">75</cx:pt>
          <cx:pt idx="24638">69</cx:pt>
          <cx:pt idx="24639">75</cx:pt>
          <cx:pt idx="24640">53</cx:pt>
          <cx:pt idx="24641">45</cx:pt>
          <cx:pt idx="24642">64</cx:pt>
          <cx:pt idx="24643">27</cx:pt>
          <cx:pt idx="24644">71</cx:pt>
          <cx:pt idx="24645">20</cx:pt>
          <cx:pt idx="24646">38</cx:pt>
          <cx:pt idx="24647">51</cx:pt>
          <cx:pt idx="24648">48</cx:pt>
          <cx:pt idx="24649">57</cx:pt>
          <cx:pt idx="24650">41</cx:pt>
          <cx:pt idx="24651">21</cx:pt>
          <cx:pt idx="24652">42</cx:pt>
          <cx:pt idx="24653">46</cx:pt>
          <cx:pt idx="24654">30</cx:pt>
          <cx:pt idx="24655">82</cx:pt>
          <cx:pt idx="24656">49</cx:pt>
          <cx:pt idx="24657">24</cx:pt>
          <cx:pt idx="24658">66</cx:pt>
          <cx:pt idx="24659">55</cx:pt>
          <cx:pt idx="24660">65</cx:pt>
          <cx:pt idx="24661">68</cx:pt>
          <cx:pt idx="24662">76</cx:pt>
          <cx:pt idx="24663">87</cx:pt>
          <cx:pt idx="24664">74</cx:pt>
          <cx:pt idx="24665">73</cx:pt>
          <cx:pt idx="24666">62</cx:pt>
          <cx:pt idx="24667">19</cx:pt>
          <cx:pt idx="24668">19</cx:pt>
          <cx:pt idx="24669">27</cx:pt>
          <cx:pt idx="24670">23</cx:pt>
          <cx:pt idx="24671">68</cx:pt>
          <cx:pt idx="24672">29</cx:pt>
          <cx:pt idx="24673">27</cx:pt>
          <cx:pt idx="24674">15</cx:pt>
          <cx:pt idx="24675">21</cx:pt>
          <cx:pt idx="24676">31</cx:pt>
          <cx:pt idx="24677">60</cx:pt>
          <cx:pt idx="24678">21</cx:pt>
          <cx:pt idx="24679">58</cx:pt>
          <cx:pt idx="24680">28</cx:pt>
          <cx:pt idx="24681">32</cx:pt>
          <cx:pt idx="24682">22</cx:pt>
          <cx:pt idx="24683">42</cx:pt>
          <cx:pt idx="24684">21</cx:pt>
          <cx:pt idx="24685">64</cx:pt>
          <cx:pt idx="24686">22</cx:pt>
          <cx:pt idx="24687">36</cx:pt>
          <cx:pt idx="24688">29</cx:pt>
          <cx:pt idx="24689">47</cx:pt>
          <cx:pt idx="24690">46</cx:pt>
          <cx:pt idx="24691">55</cx:pt>
          <cx:pt idx="24692">60</cx:pt>
          <cx:pt idx="24693">55</cx:pt>
          <cx:pt idx="24694">69</cx:pt>
          <cx:pt idx="24695">46</cx:pt>
          <cx:pt idx="24696">75</cx:pt>
          <cx:pt idx="24697">45</cx:pt>
          <cx:pt idx="24698">28</cx:pt>
          <cx:pt idx="24699">33</cx:pt>
          <cx:pt idx="24700">35</cx:pt>
          <cx:pt idx="24701">78</cx:pt>
          <cx:pt idx="24702">61</cx:pt>
          <cx:pt idx="24703">82</cx:pt>
          <cx:pt idx="24704">50</cx:pt>
          <cx:pt idx="24705">75</cx:pt>
          <cx:pt idx="24706">22</cx:pt>
          <cx:pt idx="24707">30</cx:pt>
          <cx:pt idx="24708">78</cx:pt>
          <cx:pt idx="24709">70</cx:pt>
          <cx:pt idx="24710">23</cx:pt>
          <cx:pt idx="24711">82</cx:pt>
          <cx:pt idx="24712">56</cx:pt>
          <cx:pt idx="24713">83</cx:pt>
          <cx:pt idx="24714">23</cx:pt>
          <cx:pt idx="24715">64</cx:pt>
          <cx:pt idx="24716">72</cx:pt>
          <cx:pt idx="24717">71</cx:pt>
          <cx:pt idx="24718">30</cx:pt>
          <cx:pt idx="24719">64</cx:pt>
          <cx:pt idx="24720">40</cx:pt>
          <cx:pt idx="24721">35</cx:pt>
          <cx:pt idx="24722">25</cx:pt>
          <cx:pt idx="24723">52</cx:pt>
          <cx:pt idx="24724">57</cx:pt>
          <cx:pt idx="24725">74</cx:pt>
          <cx:pt idx="24726">53</cx:pt>
          <cx:pt idx="24727">34</cx:pt>
          <cx:pt idx="24728">34</cx:pt>
          <cx:pt idx="24729">56</cx:pt>
          <cx:pt idx="24730">63</cx:pt>
          <cx:pt idx="24731">55</cx:pt>
          <cx:pt idx="24732">29</cx:pt>
          <cx:pt idx="24733">60</cx:pt>
          <cx:pt idx="24734">24</cx:pt>
          <cx:pt idx="24735">75</cx:pt>
          <cx:pt idx="24736">65</cx:pt>
          <cx:pt idx="24737">29</cx:pt>
          <cx:pt idx="24738">75</cx:pt>
          <cx:pt idx="24739">16</cx:pt>
          <cx:pt idx="24740">23</cx:pt>
          <cx:pt idx="24741">76</cx:pt>
          <cx:pt idx="24742">75</cx:pt>
          <cx:pt idx="24743">28</cx:pt>
          <cx:pt idx="24744">35</cx:pt>
          <cx:pt idx="24745">73</cx:pt>
          <cx:pt idx="24746">17</cx:pt>
          <cx:pt idx="24747">77</cx:pt>
          <cx:pt idx="24748">20</cx:pt>
          <cx:pt idx="24749">35</cx:pt>
          <cx:pt idx="24750">66</cx:pt>
          <cx:pt idx="24751">81</cx:pt>
          <cx:pt idx="24752">28</cx:pt>
          <cx:pt idx="24753">71</cx:pt>
          <cx:pt idx="24754">66</cx:pt>
          <cx:pt idx="24755">37</cx:pt>
          <cx:pt idx="24756">20</cx:pt>
          <cx:pt idx="24757">75</cx:pt>
          <cx:pt idx="24758">64</cx:pt>
          <cx:pt idx="24759">23</cx:pt>
          <cx:pt idx="24760">55</cx:pt>
          <cx:pt idx="24761">47</cx:pt>
          <cx:pt idx="24762">33</cx:pt>
          <cx:pt idx="24763">64</cx:pt>
          <cx:pt idx="24764">34</cx:pt>
          <cx:pt idx="24765">36</cx:pt>
          <cx:pt idx="24766">77</cx:pt>
          <cx:pt idx="24767">69</cx:pt>
          <cx:pt idx="24768">33</cx:pt>
          <cx:pt idx="24769">45</cx:pt>
          <cx:pt idx="24770">66</cx:pt>
          <cx:pt idx="24771">62</cx:pt>
          <cx:pt idx="24772">69</cx:pt>
          <cx:pt idx="24773">25</cx:pt>
          <cx:pt idx="24774">50</cx:pt>
          <cx:pt idx="24775">51</cx:pt>
          <cx:pt idx="24776">32</cx:pt>
          <cx:pt idx="24777">23</cx:pt>
          <cx:pt idx="24778">58</cx:pt>
          <cx:pt idx="24779">31</cx:pt>
          <cx:pt idx="24780">68</cx:pt>
          <cx:pt idx="24781">42</cx:pt>
          <cx:pt idx="24782">26</cx:pt>
          <cx:pt idx="24783">71</cx:pt>
          <cx:pt idx="24784">68</cx:pt>
          <cx:pt idx="24785">62</cx:pt>
          <cx:pt idx="24786">68</cx:pt>
          <cx:pt idx="24787">55</cx:pt>
          <cx:pt idx="24788">79</cx:pt>
          <cx:pt idx="24789">66</cx:pt>
          <cx:pt idx="24790">44</cx:pt>
          <cx:pt idx="24791">17</cx:pt>
          <cx:pt idx="24792">70</cx:pt>
          <cx:pt idx="24793">63</cx:pt>
          <cx:pt idx="24794">70</cx:pt>
          <cx:pt idx="24795">69</cx:pt>
          <cx:pt idx="24796">75</cx:pt>
          <cx:pt idx="24797">69</cx:pt>
          <cx:pt idx="24798">73</cx:pt>
          <cx:pt idx="24799">79</cx:pt>
          <cx:pt idx="24800">56</cx:pt>
          <cx:pt idx="24801">79</cx:pt>
          <cx:pt idx="24802">75</cx:pt>
          <cx:pt idx="24803">56</cx:pt>
          <cx:pt idx="24804">45</cx:pt>
          <cx:pt idx="24805">62</cx:pt>
          <cx:pt idx="24806">17</cx:pt>
          <cx:pt idx="24807">73</cx:pt>
          <cx:pt idx="24808">26</cx:pt>
          <cx:pt idx="24809">40</cx:pt>
          <cx:pt idx="24810">41</cx:pt>
          <cx:pt idx="24811">47</cx:pt>
          <cx:pt idx="24812">65</cx:pt>
          <cx:pt idx="24813">64</cx:pt>
          <cx:pt idx="24814">57</cx:pt>
          <cx:pt idx="24815">41</cx:pt>
          <cx:pt idx="24816">34</cx:pt>
          <cx:pt idx="24817">24</cx:pt>
          <cx:pt idx="24818">67</cx:pt>
          <cx:pt idx="24819">18</cx:pt>
          <cx:pt idx="24820">82</cx:pt>
          <cx:pt idx="24821">37</cx:pt>
          <cx:pt idx="24822">60</cx:pt>
          <cx:pt idx="24823">42</cx:pt>
          <cx:pt idx="24824">27</cx:pt>
          <cx:pt idx="24825">47</cx:pt>
          <cx:pt idx="24826">62</cx:pt>
          <cx:pt idx="24827">84</cx:pt>
          <cx:pt idx="24828">86</cx:pt>
          <cx:pt idx="24829">41</cx:pt>
          <cx:pt idx="24830">70</cx:pt>
          <cx:pt idx="24831">47</cx:pt>
          <cx:pt idx="24832">54</cx:pt>
          <cx:pt idx="24833">52</cx:pt>
          <cx:pt idx="24834">78</cx:pt>
          <cx:pt idx="24835">34</cx:pt>
          <cx:pt idx="24836">92</cx:pt>
          <cx:pt idx="24837">48</cx:pt>
          <cx:pt idx="24838">41</cx:pt>
          <cx:pt idx="24839">21</cx:pt>
          <cx:pt idx="24840">65</cx:pt>
          <cx:pt idx="24841">49</cx:pt>
          <cx:pt idx="24842">42</cx:pt>
          <cx:pt idx="24843">51</cx:pt>
          <cx:pt idx="24844">37</cx:pt>
          <cx:pt idx="24845">24</cx:pt>
          <cx:pt idx="24846">39</cx:pt>
          <cx:pt idx="24847">55</cx:pt>
          <cx:pt idx="24848">42</cx:pt>
          <cx:pt idx="24849">36</cx:pt>
          <cx:pt idx="24850">84</cx:pt>
          <cx:pt idx="24851">22</cx:pt>
          <cx:pt idx="24852">49</cx:pt>
          <cx:pt idx="24853">48</cx:pt>
          <cx:pt idx="24854">83</cx:pt>
          <cx:pt idx="24855">39</cx:pt>
          <cx:pt idx="24856">54</cx:pt>
          <cx:pt idx="24857">20</cx:pt>
          <cx:pt idx="24858">57</cx:pt>
          <cx:pt idx="24859">61</cx:pt>
          <cx:pt idx="24860">42</cx:pt>
          <cx:pt idx="24861">45</cx:pt>
          <cx:pt idx="24862">29</cx:pt>
          <cx:pt idx="24863">24</cx:pt>
          <cx:pt idx="24864">31</cx:pt>
          <cx:pt idx="24865">56</cx:pt>
          <cx:pt idx="24866">29</cx:pt>
          <cx:pt idx="24867">42</cx:pt>
          <cx:pt idx="24868">22</cx:pt>
          <cx:pt idx="24869">57</cx:pt>
          <cx:pt idx="24870">46</cx:pt>
          <cx:pt idx="24871">29</cx:pt>
          <cx:pt idx="24872">31</cx:pt>
          <cx:pt idx="24873">28</cx:pt>
          <cx:pt idx="24874">68</cx:pt>
          <cx:pt idx="24875">50</cx:pt>
          <cx:pt idx="24876">35</cx:pt>
          <cx:pt idx="24877">28</cx:pt>
          <cx:pt idx="24878">67</cx:pt>
          <cx:pt idx="24879">65</cx:pt>
          <cx:pt idx="24880">69</cx:pt>
          <cx:pt idx="24881">30</cx:pt>
          <cx:pt idx="24882">48</cx:pt>
          <cx:pt idx="24883">28</cx:pt>
          <cx:pt idx="24884">73</cx:pt>
          <cx:pt idx="24885">78</cx:pt>
          <cx:pt idx="24886">60</cx:pt>
          <cx:pt idx="24887">32</cx:pt>
          <cx:pt idx="24888">43</cx:pt>
          <cx:pt idx="24889">38</cx:pt>
          <cx:pt idx="24890">63</cx:pt>
          <cx:pt idx="24891">33</cx:pt>
          <cx:pt idx="24892">32</cx:pt>
          <cx:pt idx="24893">42</cx:pt>
          <cx:pt idx="24894">25</cx:pt>
          <cx:pt idx="24895">34</cx:pt>
          <cx:pt idx="24896">36</cx:pt>
          <cx:pt idx="24897">44</cx:pt>
          <cx:pt idx="24898">30</cx:pt>
          <cx:pt idx="24899">26</cx:pt>
          <cx:pt idx="24900">55</cx:pt>
          <cx:pt idx="24901">23</cx:pt>
          <cx:pt idx="24902">27</cx:pt>
          <cx:pt idx="24903">24</cx:pt>
          <cx:pt idx="24904">36</cx:pt>
          <cx:pt idx="24905">27</cx:pt>
          <cx:pt idx="24906">18</cx:pt>
          <cx:pt idx="24907">21</cx:pt>
          <cx:pt idx="24908">22</cx:pt>
          <cx:pt idx="24909">49</cx:pt>
          <cx:pt idx="24910">24</cx:pt>
          <cx:pt idx="24911">58</cx:pt>
          <cx:pt idx="24912">37</cx:pt>
          <cx:pt idx="24913">30</cx:pt>
          <cx:pt idx="24914">23</cx:pt>
          <cx:pt idx="24915">33</cx:pt>
          <cx:pt idx="24916">22</cx:pt>
          <cx:pt idx="24917">26</cx:pt>
          <cx:pt idx="24918">51</cx:pt>
          <cx:pt idx="24919">29</cx:pt>
          <cx:pt idx="24920">29</cx:pt>
          <cx:pt idx="24921">33</cx:pt>
          <cx:pt idx="24922">54</cx:pt>
          <cx:pt idx="24923">45</cx:pt>
          <cx:pt idx="24924">23</cx:pt>
          <cx:pt idx="24925">21</cx:pt>
          <cx:pt idx="24926">81</cx:pt>
          <cx:pt idx="24927">48</cx:pt>
          <cx:pt idx="24928">66</cx:pt>
          <cx:pt idx="24929">27</cx:pt>
          <cx:pt idx="24930">58</cx:pt>
          <cx:pt idx="24931">24</cx:pt>
          <cx:pt idx="24932">33</cx:pt>
          <cx:pt idx="24933">24</cx:pt>
          <cx:pt idx="24934">60</cx:pt>
          <cx:pt idx="24935">31</cx:pt>
          <cx:pt idx="24936">21</cx:pt>
          <cx:pt idx="24937">57</cx:pt>
          <cx:pt idx="24938">28</cx:pt>
          <cx:pt idx="24939">43</cx:pt>
          <cx:pt idx="24940">53</cx:pt>
          <cx:pt idx="24941">58</cx:pt>
          <cx:pt idx="24942">30</cx:pt>
          <cx:pt idx="24943">16</cx:pt>
          <cx:pt idx="24944">38</cx:pt>
          <cx:pt idx="24945">57</cx:pt>
          <cx:pt idx="24946">66</cx:pt>
          <cx:pt idx="24947">62</cx:pt>
          <cx:pt idx="24948">83</cx:pt>
          <cx:pt idx="24949">43</cx:pt>
          <cx:pt idx="24950">66</cx:pt>
          <cx:pt idx="24951">39</cx:pt>
          <cx:pt idx="24952">53</cx:pt>
          <cx:pt idx="24953">44</cx:pt>
          <cx:pt idx="24954">85</cx:pt>
          <cx:pt idx="24955">60</cx:pt>
          <cx:pt idx="24956">54</cx:pt>
          <cx:pt idx="24957">37</cx:pt>
          <cx:pt idx="24958">47</cx:pt>
          <cx:pt idx="24959">72</cx:pt>
          <cx:pt idx="24960">80</cx:pt>
          <cx:pt idx="24961">40</cx:pt>
          <cx:pt idx="24962">26</cx:pt>
          <cx:pt idx="24963">39</cx:pt>
          <cx:pt idx="24964">58</cx:pt>
          <cx:pt idx="24965">69</cx:pt>
          <cx:pt idx="24966">60</cx:pt>
          <cx:pt idx="24967">64</cx:pt>
          <cx:pt idx="24968">78</cx:pt>
          <cx:pt idx="24969">79</cx:pt>
          <cx:pt idx="24970">61</cx:pt>
          <cx:pt idx="24971">84</cx:pt>
          <cx:pt idx="24972">71</cx:pt>
          <cx:pt idx="24973">70</cx:pt>
          <cx:pt idx="24974">67</cx:pt>
          <cx:pt idx="24975">52</cx:pt>
          <cx:pt idx="24976">69</cx:pt>
          <cx:pt idx="24977">64</cx:pt>
          <cx:pt idx="24978">22</cx:pt>
          <cx:pt idx="24979">77</cx:pt>
          <cx:pt idx="24980">64</cx:pt>
          <cx:pt idx="24981">19</cx:pt>
          <cx:pt idx="24982">33</cx:pt>
          <cx:pt idx="24983">59</cx:pt>
          <cx:pt idx="24984">72</cx:pt>
          <cx:pt idx="24985">67</cx:pt>
          <cx:pt idx="24986">20</cx:pt>
          <cx:pt idx="24987">62</cx:pt>
          <cx:pt idx="24988">65</cx:pt>
          <cx:pt idx="24989">63</cx:pt>
          <cx:pt idx="24990">26</cx:pt>
          <cx:pt idx="24991">26</cx:pt>
          <cx:pt idx="24992">54</cx:pt>
          <cx:pt idx="24993">16</cx:pt>
          <cx:pt idx="24994">67</cx:pt>
          <cx:pt idx="24995">41</cx:pt>
          <cx:pt idx="24996">86</cx:pt>
          <cx:pt idx="24997">61</cx:pt>
          <cx:pt idx="24998">17</cx:pt>
          <cx:pt idx="24999">18</cx:pt>
          <cx:pt idx="25000">79</cx:pt>
          <cx:pt idx="25001">37</cx:pt>
          <cx:pt idx="25002">53</cx:pt>
          <cx:pt idx="25003">18</cx:pt>
          <cx:pt idx="25004">66</cx:pt>
          <cx:pt idx="25005">32</cx:pt>
          <cx:pt idx="25006">70</cx:pt>
          <cx:pt idx="25007">77</cx:pt>
          <cx:pt idx="25008">66</cx:pt>
          <cx:pt idx="25009">22</cx:pt>
          <cx:pt idx="25010">18</cx:pt>
          <cx:pt idx="25011">43</cx:pt>
          <cx:pt idx="25012">27</cx:pt>
          <cx:pt idx="25013">43</cx:pt>
          <cx:pt idx="25014">54</cx:pt>
          <cx:pt idx="25015">34</cx:pt>
          <cx:pt idx="25016">42</cx:pt>
          <cx:pt idx="25017">50</cx:pt>
          <cx:pt idx="25018">37</cx:pt>
          <cx:pt idx="25019">26</cx:pt>
          <cx:pt idx="25020">45</cx:pt>
          <cx:pt idx="25021">70</cx:pt>
          <cx:pt idx="25022">83</cx:pt>
          <cx:pt idx="25023">69</cx:pt>
          <cx:pt idx="25024">44</cx:pt>
          <cx:pt idx="25025">71</cx:pt>
          <cx:pt idx="25026">41</cx:pt>
          <cx:pt idx="25027">30</cx:pt>
          <cx:pt idx="25028">39</cx:pt>
          <cx:pt idx="25029">18</cx:pt>
          <cx:pt idx="25030">28</cx:pt>
          <cx:pt idx="25031">26</cx:pt>
          <cx:pt idx="25032">34</cx:pt>
          <cx:pt idx="25033">34</cx:pt>
          <cx:pt idx="25034">24</cx:pt>
          <cx:pt idx="25035">30</cx:pt>
          <cx:pt idx="25036">36</cx:pt>
          <cx:pt idx="25037">54</cx:pt>
          <cx:pt idx="25038">40</cx:pt>
          <cx:pt idx="25039">79</cx:pt>
          <cx:pt idx="25040">42</cx:pt>
          <cx:pt idx="25041">60</cx:pt>
          <cx:pt idx="25042">66</cx:pt>
          <cx:pt idx="25043">32</cx:pt>
          <cx:pt idx="25044">69</cx:pt>
          <cx:pt idx="25045">28</cx:pt>
          <cx:pt idx="25046">22</cx:pt>
          <cx:pt idx="25047">59</cx:pt>
          <cx:pt idx="25048">50</cx:pt>
          <cx:pt idx="25049">67</cx:pt>
          <cx:pt idx="25050">25</cx:pt>
          <cx:pt idx="25051">34</cx:pt>
          <cx:pt idx="25052">43</cx:pt>
          <cx:pt idx="25053">68</cx:pt>
          <cx:pt idx="25054">38</cx:pt>
          <cx:pt idx="25055">65</cx:pt>
          <cx:pt idx="25056">60</cx:pt>
          <cx:pt idx="25057">28</cx:pt>
          <cx:pt idx="25058">39</cx:pt>
          <cx:pt idx="25059">62</cx:pt>
          <cx:pt idx="25060">41</cx:pt>
          <cx:pt idx="25061">30</cx:pt>
          <cx:pt idx="25062">18</cx:pt>
          <cx:pt idx="25063">84</cx:pt>
          <cx:pt idx="25064">36</cx:pt>
          <cx:pt idx="25065">21</cx:pt>
          <cx:pt idx="25066">49</cx:pt>
          <cx:pt idx="25067">17</cx:pt>
          <cx:pt idx="25068">69</cx:pt>
          <cx:pt idx="25069">44</cx:pt>
          <cx:pt idx="25070">57</cx:pt>
          <cx:pt idx="25071">67</cx:pt>
          <cx:pt idx="25072">19</cx:pt>
          <cx:pt idx="25073">74</cx:pt>
          <cx:pt idx="25074">62</cx:pt>
          <cx:pt idx="25075">40</cx:pt>
          <cx:pt idx="25076">68</cx:pt>
          <cx:pt idx="25077">35</cx:pt>
          <cx:pt idx="25078">56</cx:pt>
          <cx:pt idx="25079">48</cx:pt>
          <cx:pt idx="25080">56</cx:pt>
          <cx:pt idx="25081">49</cx:pt>
          <cx:pt idx="25082">56</cx:pt>
          <cx:pt idx="25083">21</cx:pt>
          <cx:pt idx="25084">59</cx:pt>
          <cx:pt idx="25085">65</cx:pt>
          <cx:pt idx="25086">27</cx:pt>
          <cx:pt idx="25087">31</cx:pt>
          <cx:pt idx="25088">25</cx:pt>
          <cx:pt idx="25089">61</cx:pt>
          <cx:pt idx="25090">58</cx:pt>
          <cx:pt idx="25091">72</cx:pt>
          <cx:pt idx="25092">34</cx:pt>
          <cx:pt idx="25093">66</cx:pt>
          <cx:pt idx="25094">46</cx:pt>
          <cx:pt idx="25095">40</cx:pt>
          <cx:pt idx="25096">61</cx:pt>
          <cx:pt idx="25097">55</cx:pt>
          <cx:pt idx="25098">54</cx:pt>
          <cx:pt idx="25099">27</cx:pt>
          <cx:pt idx="25100">63</cx:pt>
          <cx:pt idx="25101">55</cx:pt>
          <cx:pt idx="25102">49</cx:pt>
          <cx:pt idx="25103">42</cx:pt>
          <cx:pt idx="25104">21</cx:pt>
          <cx:pt idx="25105">64</cx:pt>
          <cx:pt idx="25106">50</cx:pt>
          <cx:pt idx="25107">62</cx:pt>
          <cx:pt idx="25108">42</cx:pt>
          <cx:pt idx="25109">69</cx:pt>
          <cx:pt idx="25110">28</cx:pt>
          <cx:pt idx="25111">68</cx:pt>
          <cx:pt idx="25112">38</cx:pt>
          <cx:pt idx="25113">24</cx:pt>
          <cx:pt idx="25114">46</cx:pt>
          <cx:pt idx="25115">21</cx:pt>
          <cx:pt idx="25116">45</cx:pt>
          <cx:pt idx="25117">56</cx:pt>
          <cx:pt idx="25118">32</cx:pt>
          <cx:pt idx="25119">40</cx:pt>
          <cx:pt idx="25120">28</cx:pt>
          <cx:pt idx="25121">18</cx:pt>
          <cx:pt idx="25122">55</cx:pt>
          <cx:pt idx="25123">41</cx:pt>
          <cx:pt idx="25124">69</cx:pt>
          <cx:pt idx="25125">57</cx:pt>
          <cx:pt idx="25126">69</cx:pt>
          <cx:pt idx="25127">50</cx:pt>
          <cx:pt idx="25128">34</cx:pt>
          <cx:pt idx="25129">41</cx:pt>
          <cx:pt idx="25130">62</cx:pt>
          <cx:pt idx="25131">20</cx:pt>
          <cx:pt idx="25132">33</cx:pt>
          <cx:pt idx="25133">48</cx:pt>
          <cx:pt idx="25134">62</cx:pt>
          <cx:pt idx="25135">29</cx:pt>
          <cx:pt idx="25136">58</cx:pt>
          <cx:pt idx="25137">61</cx:pt>
          <cx:pt idx="25138">35</cx:pt>
          <cx:pt idx="25139">37</cx:pt>
          <cx:pt idx="25140">46</cx:pt>
          <cx:pt idx="25141">79</cx:pt>
          <cx:pt idx="25142">15</cx:pt>
          <cx:pt idx="25143">18</cx:pt>
          <cx:pt idx="25144">81</cx:pt>
          <cx:pt idx="25145">17</cx:pt>
          <cx:pt idx="25146">24</cx:pt>
          <cx:pt idx="25147">40</cx:pt>
          <cx:pt idx="25148">19</cx:pt>
          <cx:pt idx="25149">22</cx:pt>
          <cx:pt idx="25150">15</cx:pt>
          <cx:pt idx="25151">34</cx:pt>
          <cx:pt idx="25152">84</cx:pt>
          <cx:pt idx="25153">43</cx:pt>
          <cx:pt idx="25154">23</cx:pt>
          <cx:pt idx="25155">44</cx:pt>
          <cx:pt idx="25156">69</cx:pt>
          <cx:pt idx="25157">80</cx:pt>
          <cx:pt idx="25158">70</cx:pt>
          <cx:pt idx="25159">57</cx:pt>
          <cx:pt idx="25160">19</cx:pt>
          <cx:pt idx="25161">77</cx:pt>
          <cx:pt idx="25162">25</cx:pt>
          <cx:pt idx="25163">23</cx:pt>
          <cx:pt idx="25164">42</cx:pt>
          <cx:pt idx="25165">83</cx:pt>
          <cx:pt idx="25166">59</cx:pt>
          <cx:pt idx="25167">67</cx:pt>
          <cx:pt idx="25168">87</cx:pt>
          <cx:pt idx="25169">71</cx:pt>
          <cx:pt idx="25170">35</cx:pt>
          <cx:pt idx="25171">74</cx:pt>
          <cx:pt idx="25172">68</cx:pt>
          <cx:pt idx="25173">54</cx:pt>
          <cx:pt idx="25174">65</cx:pt>
          <cx:pt idx="25175">19</cx:pt>
          <cx:pt idx="25176">37</cx:pt>
          <cx:pt idx="25177">63</cx:pt>
          <cx:pt idx="25178">73</cx:pt>
          <cx:pt idx="25179">42</cx:pt>
          <cx:pt idx="25180">69</cx:pt>
          <cx:pt idx="25181">50</cx:pt>
          <cx:pt idx="25182">43</cx:pt>
          <cx:pt idx="25183">16</cx:pt>
          <cx:pt idx="25184">44</cx:pt>
          <cx:pt idx="25185">37</cx:pt>
          <cx:pt idx="25186">27</cx:pt>
          <cx:pt idx="25187">37</cx:pt>
          <cx:pt idx="25188">37</cx:pt>
          <cx:pt idx="25189">17</cx:pt>
          <cx:pt idx="25190">36</cx:pt>
          <cx:pt idx="25191">75</cx:pt>
          <cx:pt idx="25192">56</cx:pt>
          <cx:pt idx="25193">84</cx:pt>
          <cx:pt idx="25194">69</cx:pt>
          <cx:pt idx="25195">27</cx:pt>
          <cx:pt idx="25196">66</cx:pt>
          <cx:pt idx="25197">25</cx:pt>
          <cx:pt idx="25198">31</cx:pt>
          <cx:pt idx="25199">83</cx:pt>
          <cx:pt idx="25200">88</cx:pt>
          <cx:pt idx="25201">25</cx:pt>
          <cx:pt idx="25202">70</cx:pt>
          <cx:pt idx="25203">19</cx:pt>
          <cx:pt idx="25204">57</cx:pt>
          <cx:pt idx="25205">27</cx:pt>
          <cx:pt idx="25206">70</cx:pt>
          <cx:pt idx="25207">40</cx:pt>
          <cx:pt idx="25208">31</cx:pt>
          <cx:pt idx="25209">25</cx:pt>
          <cx:pt idx="25210">39</cx:pt>
          <cx:pt idx="25211">43</cx:pt>
          <cx:pt idx="25212">74</cx:pt>
          <cx:pt idx="25213">50</cx:pt>
          <cx:pt idx="25214">39</cx:pt>
          <cx:pt idx="25215">48</cx:pt>
          <cx:pt idx="25216">35</cx:pt>
          <cx:pt idx="25217">56</cx:pt>
          <cx:pt idx="25218">25</cx:pt>
          <cx:pt idx="25219">73</cx:pt>
          <cx:pt idx="25220">43</cx:pt>
          <cx:pt idx="25221">70</cx:pt>
          <cx:pt idx="25222">82</cx:pt>
          <cx:pt idx="25223">71</cx:pt>
          <cx:pt idx="25224">43</cx:pt>
          <cx:pt idx="25225">27</cx:pt>
          <cx:pt idx="25226">59</cx:pt>
          <cx:pt idx="25227">84</cx:pt>
          <cx:pt idx="25228">71</cx:pt>
          <cx:pt idx="25229">35</cx:pt>
          <cx:pt idx="25230">29</cx:pt>
          <cx:pt idx="25231">40</cx:pt>
          <cx:pt idx="25232">45</cx:pt>
          <cx:pt idx="25233">62</cx:pt>
          <cx:pt idx="25234">72</cx:pt>
          <cx:pt idx="25235">45</cx:pt>
          <cx:pt idx="25236">26</cx:pt>
          <cx:pt idx="25237">56</cx:pt>
          <cx:pt idx="25238">40</cx:pt>
          <cx:pt idx="25239">42</cx:pt>
          <cx:pt idx="25240">35</cx:pt>
          <cx:pt idx="25241">61</cx:pt>
          <cx:pt idx="25242">38</cx:pt>
          <cx:pt idx="25243">68</cx:pt>
          <cx:pt idx="25244">63</cx:pt>
          <cx:pt idx="25245">31</cx:pt>
          <cx:pt idx="25246">33</cx:pt>
          <cx:pt idx="25247">32</cx:pt>
          <cx:pt idx="25248">35</cx:pt>
          <cx:pt idx="25249">65</cx:pt>
          <cx:pt idx="25250">45</cx:pt>
          <cx:pt idx="25251">34</cx:pt>
          <cx:pt idx="25252">44</cx:pt>
          <cx:pt idx="25253">30</cx:pt>
          <cx:pt idx="25254">70</cx:pt>
          <cx:pt idx="25255">37</cx:pt>
          <cx:pt idx="25256">44</cx:pt>
          <cx:pt idx="25257">38</cx:pt>
          <cx:pt idx="25258">68</cx:pt>
          <cx:pt idx="25259">37</cx:pt>
          <cx:pt idx="25260">63</cx:pt>
          <cx:pt idx="25261">56</cx:pt>
          <cx:pt idx="25262">76</cx:pt>
          <cx:pt idx="25263">36</cx:pt>
          <cx:pt idx="25264">48</cx:pt>
          <cx:pt idx="25265">78</cx:pt>
          <cx:pt idx="25266">70</cx:pt>
          <cx:pt idx="25267">63</cx:pt>
          <cx:pt idx="25268">38</cx:pt>
          <cx:pt idx="25269">39</cx:pt>
          <cx:pt idx="25270">21</cx:pt>
          <cx:pt idx="25271">84</cx:pt>
          <cx:pt idx="25272">75</cx:pt>
          <cx:pt idx="25273">32</cx:pt>
          <cx:pt idx="25274">76</cx:pt>
          <cx:pt idx="25275">35</cx:pt>
          <cx:pt idx="25276">67</cx:pt>
          <cx:pt idx="25277">72</cx:pt>
          <cx:pt idx="25278">58</cx:pt>
          <cx:pt idx="25279">58</cx:pt>
          <cx:pt idx="25280">47</cx:pt>
          <cx:pt idx="25281">50</cx:pt>
          <cx:pt idx="25282">62</cx:pt>
          <cx:pt idx="25283">85</cx:pt>
          <cx:pt idx="25284">47</cx:pt>
          <cx:pt idx="25285">28</cx:pt>
          <cx:pt idx="25286">92</cx:pt>
          <cx:pt idx="25287">70</cx:pt>
          <cx:pt idx="25288">69</cx:pt>
          <cx:pt idx="25289">59</cx:pt>
          <cx:pt idx="25290">25</cx:pt>
          <cx:pt idx="25291">20</cx:pt>
          <cx:pt idx="25292">56</cx:pt>
          <cx:pt idx="25293">17</cx:pt>
          <cx:pt idx="25294">49</cx:pt>
          <cx:pt idx="25295">52</cx:pt>
          <cx:pt idx="25296">35</cx:pt>
          <cx:pt idx="25297">45</cx:pt>
          <cx:pt idx="25298">65</cx:pt>
          <cx:pt idx="25299">27</cx:pt>
          <cx:pt idx="25300">59</cx:pt>
          <cx:pt idx="25301">59</cx:pt>
          <cx:pt idx="25302">38</cx:pt>
          <cx:pt idx="25303">33</cx:pt>
          <cx:pt idx="25304">32</cx:pt>
          <cx:pt idx="25305">76</cx:pt>
          <cx:pt idx="25306">28</cx:pt>
          <cx:pt idx="25307">41</cx:pt>
          <cx:pt idx="25308">54</cx:pt>
          <cx:pt idx="25309">40</cx:pt>
          <cx:pt idx="25310">50</cx:pt>
          <cx:pt idx="25311">51</cx:pt>
          <cx:pt idx="25312">23</cx:pt>
          <cx:pt idx="25313">59</cx:pt>
          <cx:pt idx="25314">26</cx:pt>
          <cx:pt idx="25315">68</cx:pt>
          <cx:pt idx="25316">62</cx:pt>
          <cx:pt idx="25317">37</cx:pt>
          <cx:pt idx="25318">18</cx:pt>
          <cx:pt idx="25319">62</cx:pt>
          <cx:pt idx="25320">54</cx:pt>
          <cx:pt idx="25321">69</cx:pt>
          <cx:pt idx="25322">18</cx:pt>
          <cx:pt idx="25323">46</cx:pt>
          <cx:pt idx="25324">42</cx:pt>
          <cx:pt idx="25325">41</cx:pt>
          <cx:pt idx="25326">30</cx:pt>
          <cx:pt idx="25327">71</cx:pt>
          <cx:pt idx="25328">54</cx:pt>
          <cx:pt idx="25329">27</cx:pt>
          <cx:pt idx="25330">36</cx:pt>
          <cx:pt idx="25331">41</cx:pt>
          <cx:pt idx="25332">23</cx:pt>
          <cx:pt idx="25333">44</cx:pt>
          <cx:pt idx="25334">36</cx:pt>
          <cx:pt idx="25335">23</cx:pt>
          <cx:pt idx="25336">36</cx:pt>
          <cx:pt idx="25337">56</cx:pt>
          <cx:pt idx="25338">32</cx:pt>
          <cx:pt idx="25339">46</cx:pt>
          <cx:pt idx="25340">65</cx:pt>
          <cx:pt idx="25341">52</cx:pt>
          <cx:pt idx="25342">21</cx:pt>
          <cx:pt idx="25343">39</cx:pt>
          <cx:pt idx="25344">29</cx:pt>
          <cx:pt idx="25345">52</cx:pt>
          <cx:pt idx="25346">53</cx:pt>
          <cx:pt idx="25347">29</cx:pt>
          <cx:pt idx="25348">57</cx:pt>
          <cx:pt idx="25349">50</cx:pt>
          <cx:pt idx="25350">60</cx:pt>
          <cx:pt idx="25351">75</cx:pt>
          <cx:pt idx="25352">35</cx:pt>
          <cx:pt idx="25353">59</cx:pt>
          <cx:pt idx="25354">46</cx:pt>
          <cx:pt idx="25355">51</cx:pt>
          <cx:pt idx="25356">69</cx:pt>
          <cx:pt idx="25357">22</cx:pt>
          <cx:pt idx="25358">40</cx:pt>
          <cx:pt idx="25359">47</cx:pt>
          <cx:pt idx="25360">65</cx:pt>
          <cx:pt idx="25361">18</cx:pt>
          <cx:pt idx="25362">53</cx:pt>
          <cx:pt idx="25363">40</cx:pt>
          <cx:pt idx="25364">44</cx:pt>
          <cx:pt idx="25365">57</cx:pt>
          <cx:pt idx="25366">32</cx:pt>
          <cx:pt idx="25367">56</cx:pt>
          <cx:pt idx="25368">70</cx:pt>
          <cx:pt idx="25369">62</cx:pt>
          <cx:pt idx="25370">46</cx:pt>
          <cx:pt idx="25371">33</cx:pt>
          <cx:pt idx="25372">28</cx:pt>
          <cx:pt idx="25373">53</cx:pt>
          <cx:pt idx="25374">48</cx:pt>
          <cx:pt idx="25375">58</cx:pt>
          <cx:pt idx="25376">45</cx:pt>
          <cx:pt idx="25377">19</cx:pt>
          <cx:pt idx="25378">26</cx:pt>
          <cx:pt idx="25379">32</cx:pt>
          <cx:pt idx="25380">29</cx:pt>
          <cx:pt idx="25381">45</cx:pt>
          <cx:pt idx="25382">19</cx:pt>
          <cx:pt idx="25383">88</cx:pt>
          <cx:pt idx="25384">29</cx:pt>
          <cx:pt idx="25385">49</cx:pt>
          <cx:pt idx="25386">55</cx:pt>
          <cx:pt idx="25387">46</cx:pt>
          <cx:pt idx="25388">31</cx:pt>
          <cx:pt idx="25389">24</cx:pt>
          <cx:pt idx="25390">44</cx:pt>
          <cx:pt idx="25391">68</cx:pt>
          <cx:pt idx="25392">73</cx:pt>
          <cx:pt idx="25393">18</cx:pt>
          <cx:pt idx="25394">28</cx:pt>
          <cx:pt idx="25395">67</cx:pt>
          <cx:pt idx="25396">60</cx:pt>
          <cx:pt idx="25397">24</cx:pt>
          <cx:pt idx="25398">16</cx:pt>
          <cx:pt idx="25399">43</cx:pt>
          <cx:pt idx="25400">53</cx:pt>
          <cx:pt idx="25401">19</cx:pt>
          <cx:pt idx="25402">72</cx:pt>
          <cx:pt idx="25403">85</cx:pt>
          <cx:pt idx="25404">40</cx:pt>
          <cx:pt idx="25405">45</cx:pt>
          <cx:pt idx="25406">29</cx:pt>
          <cx:pt idx="25407">99</cx:pt>
          <cx:pt idx="25408">55</cx:pt>
          <cx:pt idx="25409">67</cx:pt>
          <cx:pt idx="25410">79</cx:pt>
          <cx:pt idx="25411">61</cx:pt>
          <cx:pt idx="25412">24</cx:pt>
          <cx:pt idx="25413">94</cx:pt>
          <cx:pt idx="25414">85</cx:pt>
          <cx:pt idx="25415">68</cx:pt>
          <cx:pt idx="25416">63</cx:pt>
          <cx:pt idx="25417">47</cx:pt>
          <cx:pt idx="25418">77</cx:pt>
          <cx:pt idx="25419">30</cx:pt>
          <cx:pt idx="25420">64</cx:pt>
          <cx:pt idx="25421">82</cx:pt>
          <cx:pt idx="25422">32</cx:pt>
          <cx:pt idx="25423">32</cx:pt>
          <cx:pt idx="25424">21</cx:pt>
          <cx:pt idx="25425">22</cx:pt>
          <cx:pt idx="25426">25</cx:pt>
          <cx:pt idx="25427">80</cx:pt>
          <cx:pt idx="25428">24</cx:pt>
          <cx:pt idx="25429">73</cx:pt>
          <cx:pt idx="25430">68</cx:pt>
          <cx:pt idx="25431">57</cx:pt>
          <cx:pt idx="25432">57</cx:pt>
          <cx:pt idx="25433">32</cx:pt>
          <cx:pt idx="25434">65</cx:pt>
          <cx:pt idx="25435">60</cx:pt>
          <cx:pt idx="25436">68</cx:pt>
          <cx:pt idx="25437">30</cx:pt>
          <cx:pt idx="25438">26</cx:pt>
          <cx:pt idx="25439">22</cx:pt>
          <cx:pt idx="25440">34</cx:pt>
          <cx:pt idx="25441">48</cx:pt>
          <cx:pt idx="25442">81</cx:pt>
          <cx:pt idx="25443">24</cx:pt>
          <cx:pt idx="25444">37</cx:pt>
          <cx:pt idx="25445">44</cx:pt>
          <cx:pt idx="25446">37</cx:pt>
          <cx:pt idx="25447">17</cx:pt>
          <cx:pt idx="25448">79</cx:pt>
          <cx:pt idx="25449">81</cx:pt>
          <cx:pt idx="25450">21</cx:pt>
          <cx:pt idx="25451">37</cx:pt>
          <cx:pt idx="25452">80</cx:pt>
          <cx:pt idx="25453">61</cx:pt>
          <cx:pt idx="25454">73</cx:pt>
          <cx:pt idx="25455">67</cx:pt>
          <cx:pt idx="25456">18</cx:pt>
          <cx:pt idx="25457">68</cx:pt>
          <cx:pt idx="25458">60</cx:pt>
          <cx:pt idx="25459">49</cx:pt>
          <cx:pt idx="25460">24</cx:pt>
          <cx:pt idx="25461">52</cx:pt>
          <cx:pt idx="25462">67</cx:pt>
          <cx:pt idx="25463">55</cx:pt>
          <cx:pt idx="25464">41</cx:pt>
          <cx:pt idx="25465">31</cx:pt>
          <cx:pt idx="25466">20</cx:pt>
          <cx:pt idx="25467">63</cx:pt>
          <cx:pt idx="25468">28</cx:pt>
          <cx:pt idx="25469">91</cx:pt>
          <cx:pt idx="25470">27</cx:pt>
          <cx:pt idx="25471">40</cx:pt>
          <cx:pt idx="25472">80</cx:pt>
          <cx:pt idx="25473">53</cx:pt>
          <cx:pt idx="25474">69</cx:pt>
          <cx:pt idx="25475">87</cx:pt>
          <cx:pt idx="25476">33</cx:pt>
          <cx:pt idx="25477">36</cx:pt>
          <cx:pt idx="25478">35</cx:pt>
          <cx:pt idx="25479">27</cx:pt>
          <cx:pt idx="25480">47</cx:pt>
          <cx:pt idx="25481">22</cx:pt>
          <cx:pt idx="25482">36</cx:pt>
          <cx:pt idx="25483">22</cx:pt>
          <cx:pt idx="25484">94</cx:pt>
          <cx:pt idx="25485">83</cx:pt>
          <cx:pt idx="25486">85</cx:pt>
          <cx:pt idx="25487">42</cx:pt>
          <cx:pt idx="25488">76</cx:pt>
          <cx:pt idx="25489">26</cx:pt>
          <cx:pt idx="25490">73</cx:pt>
          <cx:pt idx="25491">50</cx:pt>
          <cx:pt idx="25492">70</cx:pt>
          <cx:pt idx="25493">73</cx:pt>
          <cx:pt idx="25494">24</cx:pt>
          <cx:pt idx="25495">90</cx:pt>
          <cx:pt idx="25496">72</cx:pt>
          <cx:pt idx="25497">96</cx:pt>
          <cx:pt idx="25498">69</cx:pt>
          <cx:pt idx="25499">24</cx:pt>
          <cx:pt idx="25500">69</cx:pt>
          <cx:pt idx="25501">77</cx:pt>
          <cx:pt idx="25502">18</cx:pt>
          <cx:pt idx="25503">61</cx:pt>
          <cx:pt idx="25504">43</cx:pt>
          <cx:pt idx="25505">65</cx:pt>
          <cx:pt idx="25506">48</cx:pt>
          <cx:pt idx="25507">53</cx:pt>
          <cx:pt idx="25508">34</cx:pt>
          <cx:pt idx="25509">68</cx:pt>
          <cx:pt idx="25510">68</cx:pt>
          <cx:pt idx="25511">70</cx:pt>
          <cx:pt idx="25512">68</cx:pt>
          <cx:pt idx="25513">73</cx:pt>
          <cx:pt idx="25514">33</cx:pt>
          <cx:pt idx="25515">27</cx:pt>
          <cx:pt idx="25516">81</cx:pt>
          <cx:pt idx="25517">19</cx:pt>
          <cx:pt idx="25518">28</cx:pt>
          <cx:pt idx="25519">23</cx:pt>
          <cx:pt idx="25520">86</cx:pt>
          <cx:pt idx="25521">59</cx:pt>
          <cx:pt idx="25522">19</cx:pt>
          <cx:pt idx="25523">55</cx:pt>
          <cx:pt idx="25524">76</cx:pt>
          <cx:pt idx="25525">48</cx:pt>
          <cx:pt idx="25526">71</cx:pt>
          <cx:pt idx="25527">59</cx:pt>
          <cx:pt idx="25528">69</cx:pt>
          <cx:pt idx="25529">60</cx:pt>
          <cx:pt idx="25530">80</cx:pt>
          <cx:pt idx="25531">27</cx:pt>
          <cx:pt idx="25532">26</cx:pt>
          <cx:pt idx="25533">41</cx:pt>
          <cx:pt idx="25534">32</cx:pt>
          <cx:pt idx="25535">27</cx:pt>
          <cx:pt idx="25536">23</cx:pt>
          <cx:pt idx="25537">47</cx:pt>
          <cx:pt idx="25538">42</cx:pt>
          <cx:pt idx="25539">24</cx:pt>
          <cx:pt idx="25540">72</cx:pt>
          <cx:pt idx="25541">31</cx:pt>
          <cx:pt idx="25542">26</cx:pt>
          <cx:pt idx="25543">26</cx:pt>
          <cx:pt idx="25544">24</cx:pt>
          <cx:pt idx="25545">23</cx:pt>
          <cx:pt idx="25546">22</cx:pt>
          <cx:pt idx="25547">21</cx:pt>
          <cx:pt idx="25548">28</cx:pt>
          <cx:pt idx="25549">20</cx:pt>
          <cx:pt idx="25550">43</cx:pt>
          <cx:pt idx="25551">72</cx:pt>
          <cx:pt idx="25552">27</cx:pt>
          <cx:pt idx="25553">22</cx:pt>
          <cx:pt idx="25554">32</cx:pt>
          <cx:pt idx="25555">34</cx:pt>
          <cx:pt idx="25556">28</cx:pt>
          <cx:pt idx="25557">57</cx:pt>
          <cx:pt idx="25558">19</cx:pt>
          <cx:pt idx="25559">33</cx:pt>
          <cx:pt idx="25560">21</cx:pt>
          <cx:pt idx="25561">48</cx:pt>
          <cx:pt idx="25562">64</cx:pt>
          <cx:pt idx="25563">85</cx:pt>
          <cx:pt idx="25564">27</cx:pt>
          <cx:pt idx="25565">21</cx:pt>
          <cx:pt idx="25566">29</cx:pt>
          <cx:pt idx="25567">21</cx:pt>
          <cx:pt idx="25568">30</cx:pt>
          <cx:pt idx="25569">39</cx:pt>
          <cx:pt idx="25570">74</cx:pt>
          <cx:pt idx="25571">19</cx:pt>
          <cx:pt idx="25572">39</cx:pt>
          <cx:pt idx="25573">32</cx:pt>
          <cx:pt idx="25574">23</cx:pt>
          <cx:pt idx="25575">19</cx:pt>
          <cx:pt idx="25576">82</cx:pt>
          <cx:pt idx="25577">41</cx:pt>
          <cx:pt idx="25578">32</cx:pt>
          <cx:pt idx="25579">32</cx:pt>
          <cx:pt idx="25580">83</cx:pt>
          <cx:pt idx="25581">31</cx:pt>
          <cx:pt idx="25582">23</cx:pt>
          <cx:pt idx="25583">25</cx:pt>
          <cx:pt idx="25584">23</cx:pt>
          <cx:pt idx="25585">22</cx:pt>
          <cx:pt idx="25586">26</cx:pt>
          <cx:pt idx="25587">37</cx:pt>
          <cx:pt idx="25588">18</cx:pt>
          <cx:pt idx="25589">31</cx:pt>
          <cx:pt idx="25590">19</cx:pt>
          <cx:pt idx="25591">28</cx:pt>
          <cx:pt idx="25592">30</cx:pt>
          <cx:pt idx="25593">29</cx:pt>
          <cx:pt idx="25594">81</cx:pt>
          <cx:pt idx="25595">19</cx:pt>
          <cx:pt idx="25596">75</cx:pt>
          <cx:pt idx="25597">70</cx:pt>
          <cx:pt idx="25598">68</cx:pt>
          <cx:pt idx="25599">41</cx:pt>
          <cx:pt idx="25600">26</cx:pt>
          <cx:pt idx="25601">24</cx:pt>
          <cx:pt idx="25602">26</cx:pt>
          <cx:pt idx="25603">27</cx:pt>
          <cx:pt idx="25604">29</cx:pt>
          <cx:pt idx="25605">52</cx:pt>
          <cx:pt idx="25606">49</cx:pt>
          <cx:pt idx="25607">22</cx:pt>
          <cx:pt idx="25608">16</cx:pt>
          <cx:pt idx="25609">65</cx:pt>
          <cx:pt idx="25610">17</cx:pt>
          <cx:pt idx="25611">56</cx:pt>
          <cx:pt idx="25612">20</cx:pt>
          <cx:pt idx="25613">32</cx:pt>
          <cx:pt idx="25614">41</cx:pt>
          <cx:pt idx="25615">55</cx:pt>
          <cx:pt idx="25616">46</cx:pt>
          <cx:pt idx="25617">22</cx:pt>
          <cx:pt idx="25618">67</cx:pt>
          <cx:pt idx="25619">50</cx:pt>
          <cx:pt idx="25620">58</cx:pt>
          <cx:pt idx="25621">71</cx:pt>
          <cx:pt idx="25622">47</cx:pt>
          <cx:pt idx="25623">59</cx:pt>
          <cx:pt idx="25624">57</cx:pt>
          <cx:pt idx="25625">57</cx:pt>
          <cx:pt idx="25626">76</cx:pt>
          <cx:pt idx="25627">57</cx:pt>
          <cx:pt idx="25628">37</cx:pt>
          <cx:pt idx="25629">70</cx:pt>
          <cx:pt idx="25630">76</cx:pt>
          <cx:pt idx="25631">58</cx:pt>
          <cx:pt idx="25632">68</cx:pt>
          <cx:pt idx="25633">23</cx:pt>
          <cx:pt idx="25634">46</cx:pt>
          <cx:pt idx="25635">75</cx:pt>
          <cx:pt idx="25636">49</cx:pt>
          <cx:pt idx="25637">63</cx:pt>
          <cx:pt idx="25638">62</cx:pt>
          <cx:pt idx="25639">60</cx:pt>
          <cx:pt idx="25640">57</cx:pt>
          <cx:pt idx="25641">75</cx:pt>
          <cx:pt idx="25642">21</cx:pt>
          <cx:pt idx="25643">70</cx:pt>
          <cx:pt idx="25644">41</cx:pt>
          <cx:pt idx="25645">25</cx:pt>
          <cx:pt idx="25646">60</cx:pt>
          <cx:pt idx="25647">54</cx:pt>
          <cx:pt idx="25648">76</cx:pt>
          <cx:pt idx="25649">60</cx:pt>
          <cx:pt idx="25650">86</cx:pt>
          <cx:pt idx="25651">17</cx:pt>
          <cx:pt idx="25652">42</cx:pt>
          <cx:pt idx="25653">61</cx:pt>
          <cx:pt idx="25654">18</cx:pt>
          <cx:pt idx="25655">30</cx:pt>
          <cx:pt idx="25656">54</cx:pt>
          <cx:pt idx="25657">80</cx:pt>
          <cx:pt idx="25658">80</cx:pt>
          <cx:pt idx="25659">31</cx:pt>
          <cx:pt idx="25660">67</cx:pt>
          <cx:pt idx="25661">54</cx:pt>
          <cx:pt idx="25662">42</cx:pt>
          <cx:pt idx="25663">66</cx:pt>
          <cx:pt idx="25664">60</cx:pt>
          <cx:pt idx="25665">18</cx:pt>
          <cx:pt idx="25666">26</cx:pt>
          <cx:pt idx="25667">48</cx:pt>
          <cx:pt idx="25668">65</cx:pt>
          <cx:pt idx="25669">71</cx:pt>
          <cx:pt idx="25670">85</cx:pt>
          <cx:pt idx="25671">26</cx:pt>
          <cx:pt idx="25672">35</cx:pt>
          <cx:pt idx="25673">63</cx:pt>
          <cx:pt idx="25674">56</cx:pt>
          <cx:pt idx="25675">32</cx:pt>
          <cx:pt idx="25676">64</cx:pt>
          <cx:pt idx="25677">23</cx:pt>
          <cx:pt idx="25678">50</cx:pt>
          <cx:pt idx="25679">65</cx:pt>
          <cx:pt idx="25680">66</cx:pt>
          <cx:pt idx="25681">70</cx:pt>
          <cx:pt idx="25682">26</cx:pt>
          <cx:pt idx="25683">74</cx:pt>
          <cx:pt idx="25684">88</cx:pt>
          <cx:pt idx="25685">72</cx:pt>
          <cx:pt idx="25686">22</cx:pt>
          <cx:pt idx="25687">40</cx:pt>
          <cx:pt idx="25688">32</cx:pt>
          <cx:pt idx="25689">69</cx:pt>
          <cx:pt idx="25690">31</cx:pt>
          <cx:pt idx="25691">26</cx:pt>
          <cx:pt idx="25692">40</cx:pt>
          <cx:pt idx="25693">42</cx:pt>
          <cx:pt idx="25694">86</cx:pt>
          <cx:pt idx="25695">70</cx:pt>
          <cx:pt idx="25696">79</cx:pt>
          <cx:pt idx="25697">75</cx:pt>
          <cx:pt idx="25698">25</cx:pt>
          <cx:pt idx="25699">46</cx:pt>
          <cx:pt idx="25700">20</cx:pt>
          <cx:pt idx="25701">45</cx:pt>
          <cx:pt idx="25702">60</cx:pt>
          <cx:pt idx="25703">70</cx:pt>
          <cx:pt idx="25704">42</cx:pt>
          <cx:pt idx="25705">44</cx:pt>
          <cx:pt idx="25706">75</cx:pt>
          <cx:pt idx="25707">48</cx:pt>
          <cx:pt idx="25708">18</cx:pt>
          <cx:pt idx="25709">42</cx:pt>
          <cx:pt idx="25710">18</cx:pt>
          <cx:pt idx="25711">70</cx:pt>
          <cx:pt idx="25712">68</cx:pt>
          <cx:pt idx="25713">48</cx:pt>
          <cx:pt idx="25714">69</cx:pt>
          <cx:pt idx="25715">41</cx:pt>
          <cx:pt idx="25716">66</cx:pt>
          <cx:pt idx="25717">55</cx:pt>
          <cx:pt idx="25718">66</cx:pt>
          <cx:pt idx="25719">62</cx:pt>
          <cx:pt idx="25720">19</cx:pt>
          <cx:pt idx="25721">63</cx:pt>
          <cx:pt idx="25722">59</cx:pt>
          <cx:pt idx="25723">62</cx:pt>
          <cx:pt idx="25724">56</cx:pt>
          <cx:pt idx="25725">45</cx:pt>
          <cx:pt idx="25726">64</cx:pt>
          <cx:pt idx="25727">72</cx:pt>
          <cx:pt idx="25728">65</cx:pt>
          <cx:pt idx="25729">59</cx:pt>
          <cx:pt idx="25730">57</cx:pt>
          <cx:pt idx="25731">63</cx:pt>
          <cx:pt idx="25732">64</cx:pt>
          <cx:pt idx="25733">25</cx:pt>
          <cx:pt idx="25734">22</cx:pt>
          <cx:pt idx="25735">47</cx:pt>
          <cx:pt idx="25736">19</cx:pt>
          <cx:pt idx="25737">32</cx:pt>
          <cx:pt idx="25738">37</cx:pt>
          <cx:pt idx="25739">32</cx:pt>
          <cx:pt idx="25740">50</cx:pt>
          <cx:pt idx="25741">35</cx:pt>
          <cx:pt idx="25742">30</cx:pt>
          <cx:pt idx="25743">31</cx:pt>
          <cx:pt idx="25744">21</cx:pt>
          <cx:pt idx="25745">81</cx:pt>
          <cx:pt idx="25746">59</cx:pt>
          <cx:pt idx="25747">64</cx:pt>
          <cx:pt idx="25748">46</cx:pt>
          <cx:pt idx="25749">64</cx:pt>
          <cx:pt idx="25750">42</cx:pt>
          <cx:pt idx="25751">26</cx:pt>
          <cx:pt idx="25752">86</cx:pt>
          <cx:pt idx="25753">24</cx:pt>
          <cx:pt idx="25754">75</cx:pt>
          <cx:pt idx="25755">35</cx:pt>
          <cx:pt idx="25756">27</cx:pt>
          <cx:pt idx="25757">56</cx:pt>
          <cx:pt idx="25758">20</cx:pt>
          <cx:pt idx="25759">21</cx:pt>
          <cx:pt idx="25760">25</cx:pt>
          <cx:pt idx="25761">21</cx:pt>
          <cx:pt idx="25762">83</cx:pt>
          <cx:pt idx="25763">61</cx:pt>
          <cx:pt idx="25764">54</cx:pt>
          <cx:pt idx="25765">24</cx:pt>
          <cx:pt idx="25766">54</cx:pt>
          <cx:pt idx="25767">54</cx:pt>
          <cx:pt idx="25768">50</cx:pt>
          <cx:pt idx="25769">48</cx:pt>
          <cx:pt idx="25770">45</cx:pt>
          <cx:pt idx="25771">19</cx:pt>
          <cx:pt idx="25772">53</cx:pt>
          <cx:pt idx="25773">53</cx:pt>
          <cx:pt idx="25774">51</cx:pt>
          <cx:pt idx="25775">23</cx:pt>
          <cx:pt idx="25776">53</cx:pt>
          <cx:pt idx="25777">57</cx:pt>
          <cx:pt idx="25778">37</cx:pt>
          <cx:pt idx="25779">19</cx:pt>
          <cx:pt idx="25780">25</cx:pt>
          <cx:pt idx="25781">48</cx:pt>
          <cx:pt idx="25782">69</cx:pt>
          <cx:pt idx="25783">35</cx:pt>
          <cx:pt idx="25784">29</cx:pt>
          <cx:pt idx="25785">51</cx:pt>
          <cx:pt idx="25786">40</cx:pt>
          <cx:pt idx="25787">29</cx:pt>
          <cx:pt idx="25788">26</cx:pt>
          <cx:pt idx="25789">20</cx:pt>
          <cx:pt idx="25790">60</cx:pt>
          <cx:pt idx="25791">52</cx:pt>
          <cx:pt idx="25792">20</cx:pt>
          <cx:pt idx="25793">50</cx:pt>
          <cx:pt idx="25794">60</cx:pt>
          <cx:pt idx="25795">27</cx:pt>
          <cx:pt idx="25796">24</cx:pt>
          <cx:pt idx="25797">45</cx:pt>
          <cx:pt idx="25798">59</cx:pt>
          <cx:pt idx="25799">17</cx:pt>
          <cx:pt idx="25800">55</cx:pt>
          <cx:pt idx="25801">44</cx:pt>
          <cx:pt idx="25802">71</cx:pt>
          <cx:pt idx="25803">15</cx:pt>
          <cx:pt idx="25804">18</cx:pt>
          <cx:pt idx="25805">17</cx:pt>
          <cx:pt idx="25806">59</cx:pt>
          <cx:pt idx="25807">46</cx:pt>
          <cx:pt idx="25808">33</cx:pt>
          <cx:pt idx="25809">63</cx:pt>
          <cx:pt idx="25810">66</cx:pt>
          <cx:pt idx="25811">66</cx:pt>
          <cx:pt idx="25812">26</cx:pt>
          <cx:pt idx="25813">34</cx:pt>
          <cx:pt idx="25814">36</cx:pt>
          <cx:pt idx="25815">48</cx:pt>
          <cx:pt idx="25816">52</cx:pt>
          <cx:pt idx="25817">26</cx:pt>
          <cx:pt idx="25818">40</cx:pt>
          <cx:pt idx="25819">55</cx:pt>
          <cx:pt idx="25820">51</cx:pt>
          <cx:pt idx="25821">53</cx:pt>
          <cx:pt idx="25822">34</cx:pt>
          <cx:pt idx="25823">80</cx:pt>
          <cx:pt idx="25824">37</cx:pt>
          <cx:pt idx="25825">48</cx:pt>
          <cx:pt idx="25826">42</cx:pt>
          <cx:pt idx="25827">42</cx:pt>
          <cx:pt idx="25828">42</cx:pt>
          <cx:pt idx="25829">40</cx:pt>
          <cx:pt idx="25830">50</cx:pt>
          <cx:pt idx="25831">63</cx:pt>
          <cx:pt idx="25832">49</cx:pt>
          <cx:pt idx="25833">77</cx:pt>
          <cx:pt idx="25834">15</cx:pt>
          <cx:pt idx="25835">60</cx:pt>
          <cx:pt idx="25836">66</cx:pt>
          <cx:pt idx="25837">22</cx:pt>
          <cx:pt idx="25838">26</cx:pt>
          <cx:pt idx="25839">70</cx:pt>
          <cx:pt idx="25840">43</cx:pt>
          <cx:pt idx="25841">31</cx:pt>
          <cx:pt idx="25842">39</cx:pt>
          <cx:pt idx="25843">17</cx:pt>
          <cx:pt idx="25844">60</cx:pt>
          <cx:pt idx="25845">63</cx:pt>
          <cx:pt idx="25846">65</cx:pt>
          <cx:pt idx="25847">64</cx:pt>
          <cx:pt idx="25848">79</cx:pt>
          <cx:pt idx="25849">16</cx:pt>
          <cx:pt idx="25850">23</cx:pt>
          <cx:pt idx="25851">41</cx:pt>
          <cx:pt idx="25852">70</cx:pt>
          <cx:pt idx="25853">17</cx:pt>
          <cx:pt idx="25854">18</cx:pt>
          <cx:pt idx="25855">63</cx:pt>
          <cx:pt idx="25856">32</cx:pt>
          <cx:pt idx="25857">24</cx:pt>
          <cx:pt idx="25858">41</cx:pt>
          <cx:pt idx="25859">42</cx:pt>
          <cx:pt idx="25860">71</cx:pt>
          <cx:pt idx="25861">17</cx:pt>
          <cx:pt idx="25862">42</cx:pt>
          <cx:pt idx="25863">55</cx:pt>
          <cx:pt idx="25864">24</cx:pt>
          <cx:pt idx="25865">30</cx:pt>
          <cx:pt idx="25866">33</cx:pt>
          <cx:pt idx="25867">33</cx:pt>
          <cx:pt idx="25868">69</cx:pt>
          <cx:pt idx="25869">53</cx:pt>
          <cx:pt idx="25870">33</cx:pt>
          <cx:pt idx="25871">47</cx:pt>
          <cx:pt idx="25872">21</cx:pt>
          <cx:pt idx="25873">75</cx:pt>
          <cx:pt idx="25874">51</cx:pt>
          <cx:pt idx="25875">38</cx:pt>
          <cx:pt idx="25876">33</cx:pt>
          <cx:pt idx="25877">74</cx:pt>
          <cx:pt idx="25878">52</cx:pt>
          <cx:pt idx="25879">63</cx:pt>
          <cx:pt idx="25880">32</cx:pt>
          <cx:pt idx="25881">61</cx:pt>
          <cx:pt idx="25882">39</cx:pt>
          <cx:pt idx="25883">43</cx:pt>
          <cx:pt idx="25884">33</cx:pt>
          <cx:pt idx="25885">17</cx:pt>
          <cx:pt idx="25886">37</cx:pt>
          <cx:pt idx="25887">63</cx:pt>
          <cx:pt idx="25888">28</cx:pt>
          <cx:pt idx="25889">38</cx:pt>
          <cx:pt idx="25890">44</cx:pt>
          <cx:pt idx="25891">64</cx:pt>
          <cx:pt idx="25892">49</cx:pt>
          <cx:pt idx="25893">24</cx:pt>
          <cx:pt idx="25894">72</cx:pt>
          <cx:pt idx="25895">25</cx:pt>
          <cx:pt idx="25896">25</cx:pt>
          <cx:pt idx="25897">43</cx:pt>
          <cx:pt idx="25898">44</cx:pt>
          <cx:pt idx="25899">65</cx:pt>
          <cx:pt idx="25900">49</cx:pt>
          <cx:pt idx="25901">16</cx:pt>
          <cx:pt idx="25902">57</cx:pt>
          <cx:pt idx="25903">66</cx:pt>
          <cx:pt idx="25904">21</cx:pt>
          <cx:pt idx="25905">48</cx:pt>
          <cx:pt idx="25906">78</cx:pt>
          <cx:pt idx="25907">72</cx:pt>
          <cx:pt idx="25908">59</cx:pt>
          <cx:pt idx="25909">59</cx:pt>
          <cx:pt idx="25910">67</cx:pt>
          <cx:pt idx="25911">86</cx:pt>
          <cx:pt idx="25912">80</cx:pt>
          <cx:pt idx="25913">59</cx:pt>
          <cx:pt idx="25914">49</cx:pt>
          <cx:pt idx="25915">69</cx:pt>
          <cx:pt idx="25916">75</cx:pt>
          <cx:pt idx="25917">58</cx:pt>
          <cx:pt idx="25918">43</cx:pt>
          <cx:pt idx="25919">46</cx:pt>
          <cx:pt idx="25920">33</cx:pt>
          <cx:pt idx="25921">50</cx:pt>
          <cx:pt idx="25922">54</cx:pt>
          <cx:pt idx="25923">37</cx:pt>
          <cx:pt idx="25924">43</cx:pt>
          <cx:pt idx="25925">18</cx:pt>
          <cx:pt idx="25926">50</cx:pt>
          <cx:pt idx="25927">45</cx:pt>
          <cx:pt idx="25928">16</cx:pt>
          <cx:pt idx="25929">21</cx:pt>
          <cx:pt idx="25930">33</cx:pt>
          <cx:pt idx="25931">79</cx:pt>
          <cx:pt idx="25932">40</cx:pt>
          <cx:pt idx="25933">35</cx:pt>
          <cx:pt idx="25934">15</cx:pt>
          <cx:pt idx="25935">37</cx:pt>
          <cx:pt idx="25936">34</cx:pt>
          <cx:pt idx="25937">15</cx:pt>
          <cx:pt idx="25938">56</cx:pt>
          <cx:pt idx="25939">57</cx:pt>
          <cx:pt idx="25940">73</cx:pt>
          <cx:pt idx="25941">43</cx:pt>
          <cx:pt idx="25942">20</cx:pt>
          <cx:pt idx="25943">21</cx:pt>
          <cx:pt idx="25944">52</cx:pt>
          <cx:pt idx="25945">44</cx:pt>
          <cx:pt idx="25946">62</cx:pt>
          <cx:pt idx="25947">38</cx:pt>
          <cx:pt idx="25948">24</cx:pt>
          <cx:pt idx="25949">79</cx:pt>
          <cx:pt idx="25950">20</cx:pt>
          <cx:pt idx="25951">67</cx:pt>
          <cx:pt idx="25952">37</cx:pt>
          <cx:pt idx="25953">67</cx:pt>
          <cx:pt idx="25954">32</cx:pt>
          <cx:pt idx="25955">65</cx:pt>
          <cx:pt idx="25956">29</cx:pt>
          <cx:pt idx="25957">31</cx:pt>
          <cx:pt idx="25958">68</cx:pt>
          <cx:pt idx="25959">74</cx:pt>
          <cx:pt idx="25960">31</cx:pt>
          <cx:pt idx="25961">59</cx:pt>
          <cx:pt idx="25962">31</cx:pt>
          <cx:pt idx="25963">77</cx:pt>
          <cx:pt idx="25964">54</cx:pt>
          <cx:pt idx="25965">35</cx:pt>
          <cx:pt idx="25966">77</cx:pt>
          <cx:pt idx="25967">78</cx:pt>
          <cx:pt idx="25968">56</cx:pt>
          <cx:pt idx="25969">60</cx:pt>
          <cx:pt idx="25970">64</cx:pt>
          <cx:pt idx="25971">74</cx:pt>
          <cx:pt idx="25972">23</cx:pt>
          <cx:pt idx="25973">55</cx:pt>
          <cx:pt idx="25974">69</cx:pt>
          <cx:pt idx="25975">23</cx:pt>
          <cx:pt idx="25976">17</cx:pt>
          <cx:pt idx="25977">39</cx:pt>
          <cx:pt idx="25978">74</cx:pt>
          <cx:pt idx="25979">53</cx:pt>
          <cx:pt idx="25980">20</cx:pt>
          <cx:pt idx="25981">47</cx:pt>
          <cx:pt idx="25982">37</cx:pt>
          <cx:pt idx="25983">60</cx:pt>
          <cx:pt idx="25984">52</cx:pt>
          <cx:pt idx="25985">51</cx:pt>
          <cx:pt idx="25986">42</cx:pt>
          <cx:pt idx="25987">59</cx:pt>
          <cx:pt idx="25988">67</cx:pt>
          <cx:pt idx="25989">50</cx:pt>
          <cx:pt idx="25990">68</cx:pt>
          <cx:pt idx="25991">69</cx:pt>
          <cx:pt idx="25992">52</cx:pt>
          <cx:pt idx="25993">68</cx:pt>
          <cx:pt idx="25994">56</cx:pt>
          <cx:pt idx="25995">23</cx:pt>
          <cx:pt idx="25996">50</cx:pt>
          <cx:pt idx="25997">75</cx:pt>
          <cx:pt idx="25998">71</cx:pt>
          <cx:pt idx="25999">80</cx:pt>
          <cx:pt idx="26000">75</cx:pt>
          <cx:pt idx="26001">32</cx:pt>
          <cx:pt idx="26002">40</cx:pt>
          <cx:pt idx="26003">36</cx:pt>
          <cx:pt idx="26004">33</cx:pt>
          <cx:pt idx="26005">57</cx:pt>
          <cx:pt idx="26006">42</cx:pt>
          <cx:pt idx="26007">48</cx:pt>
          <cx:pt idx="26008">20</cx:pt>
          <cx:pt idx="26009">34</cx:pt>
          <cx:pt idx="26010">26</cx:pt>
          <cx:pt idx="26011">33</cx:pt>
          <cx:pt idx="26012">26</cx:pt>
          <cx:pt idx="26013">41</cx:pt>
          <cx:pt idx="26014">68</cx:pt>
          <cx:pt idx="26015">35</cx:pt>
          <cx:pt idx="26016">60</cx:pt>
          <cx:pt idx="26017">50</cx:pt>
          <cx:pt idx="26018">34</cx:pt>
          <cx:pt idx="26019">46</cx:pt>
          <cx:pt idx="26020">34</cx:pt>
          <cx:pt idx="26021">41</cx:pt>
          <cx:pt idx="26022">54</cx:pt>
          <cx:pt idx="26023">83</cx:pt>
          <cx:pt idx="26024">39</cx:pt>
          <cx:pt idx="26025">28</cx:pt>
          <cx:pt idx="26026">67</cx:pt>
          <cx:pt idx="26027">63</cx:pt>
          <cx:pt idx="26028">43</cx:pt>
          <cx:pt idx="26029">40</cx:pt>
          <cx:pt idx="26030">67</cx:pt>
          <cx:pt idx="26031">34</cx:pt>
          <cx:pt idx="26032">61</cx:pt>
          <cx:pt idx="26033">69</cx:pt>
          <cx:pt idx="26034">67</cx:pt>
          <cx:pt idx="26035">74</cx:pt>
          <cx:pt idx="26036">42</cx:pt>
          <cx:pt idx="26037">62</cx:pt>
          <cx:pt idx="26038">35</cx:pt>
          <cx:pt idx="26039">74</cx:pt>
          <cx:pt idx="26040">40</cx:pt>
          <cx:pt idx="26041">68</cx:pt>
          <cx:pt idx="26042">45</cx:pt>
          <cx:pt idx="26043">49</cx:pt>
          <cx:pt idx="26044">26</cx:pt>
          <cx:pt idx="26045">40</cx:pt>
          <cx:pt idx="26046">40</cx:pt>
          <cx:pt idx="26047">36</cx:pt>
          <cx:pt idx="26048">24</cx:pt>
          <cx:pt idx="26049">66</cx:pt>
          <cx:pt idx="26050">40</cx:pt>
          <cx:pt idx="26051">49</cx:pt>
          <cx:pt idx="26052">38</cx:pt>
          <cx:pt idx="26053">45</cx:pt>
          <cx:pt idx="26054">56</cx:pt>
          <cx:pt idx="26055">62</cx:pt>
          <cx:pt idx="26056">60</cx:pt>
          <cx:pt idx="26057">51</cx:pt>
          <cx:pt idx="26058">30</cx:pt>
          <cx:pt idx="26059">30</cx:pt>
          <cx:pt idx="26060">23</cx:pt>
          <cx:pt idx="26061">23</cx:pt>
          <cx:pt idx="26062">27</cx:pt>
          <cx:pt idx="26063">43</cx:pt>
          <cx:pt idx="26064">61</cx:pt>
          <cx:pt idx="26065">15</cx:pt>
          <cx:pt idx="26066">24</cx:pt>
          <cx:pt idx="26067">34</cx:pt>
          <cx:pt idx="26068">18</cx:pt>
          <cx:pt idx="26069">38</cx:pt>
          <cx:pt idx="26070">26</cx:pt>
          <cx:pt idx="26071">72</cx:pt>
          <cx:pt idx="26072">69</cx:pt>
          <cx:pt idx="26073">73</cx:pt>
          <cx:pt idx="26074">19</cx:pt>
          <cx:pt idx="26075">52</cx:pt>
          <cx:pt idx="26076">33</cx:pt>
          <cx:pt idx="26077">23</cx:pt>
          <cx:pt idx="26078">42</cx:pt>
          <cx:pt idx="26079">62</cx:pt>
          <cx:pt idx="26080">71</cx:pt>
          <cx:pt idx="26081">32</cx:pt>
          <cx:pt idx="26082">32</cx:pt>
          <cx:pt idx="26083">55</cx:pt>
          <cx:pt idx="26084">82</cx:pt>
          <cx:pt idx="26085">45</cx:pt>
          <cx:pt idx="26086">70</cx:pt>
          <cx:pt idx="26087">56</cx:pt>
          <cx:pt idx="26088">65</cx:pt>
          <cx:pt idx="26089">27</cx:pt>
          <cx:pt idx="26090">41</cx:pt>
          <cx:pt idx="26091">28</cx:pt>
          <cx:pt idx="26092">50</cx:pt>
          <cx:pt idx="26093">55</cx:pt>
          <cx:pt idx="26094">35</cx:pt>
          <cx:pt idx="26095">71</cx:pt>
          <cx:pt idx="26096">23</cx:pt>
          <cx:pt idx="26097">35</cx:pt>
          <cx:pt idx="26098">77</cx:pt>
          <cx:pt idx="26099">37</cx:pt>
          <cx:pt idx="26100">56</cx:pt>
          <cx:pt idx="26101">34</cx:pt>
          <cx:pt idx="26102">63</cx:pt>
          <cx:pt idx="26103">27</cx:pt>
          <cx:pt idx="26104">26</cx:pt>
          <cx:pt idx="26105">68</cx:pt>
          <cx:pt idx="26106">47</cx:pt>
          <cx:pt idx="26107">50</cx:pt>
          <cx:pt idx="26108">23</cx:pt>
          <cx:pt idx="26109">54</cx:pt>
          <cx:pt idx="26110">42</cx:pt>
          <cx:pt idx="26111">48</cx:pt>
          <cx:pt idx="26112">30</cx:pt>
          <cx:pt idx="26113">57</cx:pt>
          <cx:pt idx="26114">79</cx:pt>
          <cx:pt idx="26115">73</cx:pt>
          <cx:pt idx="26116">17</cx:pt>
          <cx:pt idx="26117">74</cx:pt>
          <cx:pt idx="26118">28</cx:pt>
          <cx:pt idx="26119">70</cx:pt>
          <cx:pt idx="26120">52</cx:pt>
          <cx:pt idx="26121">31</cx:pt>
          <cx:pt idx="26122">89</cx:pt>
          <cx:pt idx="26123">64</cx:pt>
          <cx:pt idx="26124">62</cx:pt>
          <cx:pt idx="26125">23</cx:pt>
          <cx:pt idx="26126">26</cx:pt>
          <cx:pt idx="26127">79</cx:pt>
          <cx:pt idx="26128">79</cx:pt>
          <cx:pt idx="26129">32</cx:pt>
          <cx:pt idx="26130">60</cx:pt>
          <cx:pt idx="26131">71</cx:pt>
          <cx:pt idx="26132">17</cx:pt>
          <cx:pt idx="26133">36</cx:pt>
          <cx:pt idx="26134">33</cx:pt>
          <cx:pt idx="26135">54</cx:pt>
          <cx:pt idx="26136">73</cx:pt>
          <cx:pt idx="26137">71</cx:pt>
          <cx:pt idx="26138">70</cx:pt>
          <cx:pt idx="26139">80</cx:pt>
          <cx:pt idx="26140">67</cx:pt>
          <cx:pt idx="26141">24</cx:pt>
          <cx:pt idx="26142">63</cx:pt>
          <cx:pt idx="26143">79</cx:pt>
          <cx:pt idx="26144">22</cx:pt>
          <cx:pt idx="26145">64</cx:pt>
          <cx:pt idx="26146">34</cx:pt>
          <cx:pt idx="26147">25</cx:pt>
          <cx:pt idx="26148">38</cx:pt>
          <cx:pt idx="26149">61</cx:pt>
          <cx:pt idx="26150">34</cx:pt>
          <cx:pt idx="26151">66</cx:pt>
          <cx:pt idx="26152">57</cx:pt>
          <cx:pt idx="26153">42</cx:pt>
          <cx:pt idx="26154">67</cx:pt>
          <cx:pt idx="26155">19</cx:pt>
          <cx:pt idx="26156">23</cx:pt>
          <cx:pt idx="26157">24</cx:pt>
          <cx:pt idx="26158">18</cx:pt>
          <cx:pt idx="26159">68</cx:pt>
          <cx:pt idx="26160">31</cx:pt>
          <cx:pt idx="26161">27</cx:pt>
          <cx:pt idx="26162">25</cx:pt>
          <cx:pt idx="26163">47</cx:pt>
          <cx:pt idx="26164">50</cx:pt>
          <cx:pt idx="26165">82</cx:pt>
          <cx:pt idx="26166">60</cx:pt>
          <cx:pt idx="26167">64</cx:pt>
          <cx:pt idx="26168">58</cx:pt>
          <cx:pt idx="26169">55</cx:pt>
          <cx:pt idx="26170">32</cx:pt>
          <cx:pt idx="26171">23</cx:pt>
          <cx:pt idx="26172">64</cx:pt>
          <cx:pt idx="26173">73</cx:pt>
          <cx:pt idx="26174">44</cx:pt>
          <cx:pt idx="26175">51</cx:pt>
          <cx:pt idx="26176">44</cx:pt>
          <cx:pt idx="26177">22</cx:pt>
          <cx:pt idx="26178">18</cx:pt>
          <cx:pt idx="26179">18</cx:pt>
          <cx:pt idx="26180">80</cx:pt>
          <cx:pt idx="26181">34</cx:pt>
          <cx:pt idx="26182">54</cx:pt>
          <cx:pt idx="26183">60</cx:pt>
          <cx:pt idx="26184">44</cx:pt>
          <cx:pt idx="26185">80</cx:pt>
          <cx:pt idx="26186">39</cx:pt>
          <cx:pt idx="26187">50</cx:pt>
          <cx:pt idx="26188">26</cx:pt>
          <cx:pt idx="26189">24</cx:pt>
          <cx:pt idx="26190">83</cx:pt>
          <cx:pt idx="26191">18</cx:pt>
          <cx:pt idx="26192">16</cx:pt>
          <cx:pt idx="26193">33</cx:pt>
          <cx:pt idx="26194">52</cx:pt>
          <cx:pt idx="26195">45</cx:pt>
          <cx:pt idx="26196">16</cx:pt>
          <cx:pt idx="26197">31</cx:pt>
          <cx:pt idx="26198">26</cx:pt>
          <cx:pt idx="26199">31</cx:pt>
          <cx:pt idx="26200">44</cx:pt>
          <cx:pt idx="26201">18</cx:pt>
          <cx:pt idx="26202">71</cx:pt>
          <cx:pt idx="26203">33</cx:pt>
          <cx:pt idx="26204">37</cx:pt>
          <cx:pt idx="26205">71</cx:pt>
          <cx:pt idx="26206">66</cx:pt>
          <cx:pt idx="26207">63</cx:pt>
          <cx:pt idx="26208">54</cx:pt>
          <cx:pt idx="26209">69</cx:pt>
          <cx:pt idx="26210">44</cx:pt>
          <cx:pt idx="26211">41</cx:pt>
          <cx:pt idx="26212">26</cx:pt>
          <cx:pt idx="26213">45</cx:pt>
          <cx:pt idx="26214">53</cx:pt>
          <cx:pt idx="26215">82</cx:pt>
          <cx:pt idx="26216">65</cx:pt>
          <cx:pt idx="26217">31</cx:pt>
          <cx:pt idx="26218">78</cx:pt>
          <cx:pt idx="26219">53</cx:pt>
          <cx:pt idx="26220">28</cx:pt>
          <cx:pt idx="26221">74</cx:pt>
          <cx:pt idx="26222">69</cx:pt>
          <cx:pt idx="26223">67</cx:pt>
          <cx:pt idx="26224">46</cx:pt>
          <cx:pt idx="26225">38</cx:pt>
          <cx:pt idx="26226">76</cx:pt>
          <cx:pt idx="26227">36</cx:pt>
          <cx:pt idx="26228">25</cx:pt>
          <cx:pt idx="26229">63</cx:pt>
          <cx:pt idx="26230">55</cx:pt>
          <cx:pt idx="26231">39</cx:pt>
          <cx:pt idx="26232">34</cx:pt>
          <cx:pt idx="26233">75</cx:pt>
          <cx:pt idx="26234">78</cx:pt>
          <cx:pt idx="26235">33</cx:pt>
          <cx:pt idx="26236">55</cx:pt>
          <cx:pt idx="26237">85</cx:pt>
          <cx:pt idx="26238">90</cx:pt>
          <cx:pt idx="26239">92</cx:pt>
          <cx:pt idx="26240">52</cx:pt>
          <cx:pt idx="26241">35</cx:pt>
          <cx:pt idx="26242">61</cx:pt>
          <cx:pt idx="26243">76</cx:pt>
          <cx:pt idx="26244">78</cx:pt>
          <cx:pt idx="26245">57</cx:pt>
          <cx:pt idx="26246">70</cx:pt>
          <cx:pt idx="26247">73</cx:pt>
          <cx:pt idx="26248">77</cx:pt>
          <cx:pt idx="26249">77</cx:pt>
          <cx:pt idx="26250">85</cx:pt>
          <cx:pt idx="26251">86</cx:pt>
          <cx:pt idx="26252">75</cx:pt>
          <cx:pt idx="26253">76</cx:pt>
          <cx:pt idx="26254">34</cx:pt>
          <cx:pt idx="26255">31</cx:pt>
          <cx:pt idx="26256">57</cx:pt>
          <cx:pt idx="26257">75</cx:pt>
          <cx:pt idx="26258">42</cx:pt>
          <cx:pt idx="26259">75</cx:pt>
          <cx:pt idx="26260">73</cx:pt>
          <cx:pt idx="26261">22</cx:pt>
          <cx:pt idx="26262">59</cx:pt>
          <cx:pt idx="26263">71</cx:pt>
          <cx:pt idx="26264">62</cx:pt>
          <cx:pt idx="26265">58</cx:pt>
          <cx:pt idx="26266">90</cx:pt>
          <cx:pt idx="26267">37</cx:pt>
          <cx:pt idx="26268">88</cx:pt>
          <cx:pt idx="26269">78</cx:pt>
          <cx:pt idx="26270">31</cx:pt>
          <cx:pt idx="26271">44</cx:pt>
          <cx:pt idx="26272">20</cx:pt>
          <cx:pt idx="26273">62</cx:pt>
          <cx:pt idx="26274">81</cx:pt>
          <cx:pt idx="26275">64</cx:pt>
          <cx:pt idx="26276">49</cx:pt>
          <cx:pt idx="26277">19</cx:pt>
          <cx:pt idx="26278">32</cx:pt>
          <cx:pt idx="26279">59</cx:pt>
          <cx:pt idx="26280">51</cx:pt>
          <cx:pt idx="26281">64</cx:pt>
          <cx:pt idx="26282">33</cx:pt>
          <cx:pt idx="26283">19</cx:pt>
          <cx:pt idx="26284">31</cx:pt>
          <cx:pt idx="26285">18</cx:pt>
          <cx:pt idx="26286">55</cx:pt>
          <cx:pt idx="26287">32</cx:pt>
          <cx:pt idx="26288">20</cx:pt>
          <cx:pt idx="26289">30</cx:pt>
          <cx:pt idx="26290">28</cx:pt>
          <cx:pt idx="26291">29</cx:pt>
          <cx:pt idx="26292">49</cx:pt>
          <cx:pt idx="26293">57</cx:pt>
          <cx:pt idx="26294">27</cx:pt>
          <cx:pt idx="26295">77</cx:pt>
          <cx:pt idx="26296">31</cx:pt>
          <cx:pt idx="26297">27</cx:pt>
          <cx:pt idx="26298">28</cx:pt>
          <cx:pt idx="26299">59</cx:pt>
          <cx:pt idx="26300">78</cx:pt>
          <cx:pt idx="26301">64</cx:pt>
          <cx:pt idx="26302">38</cx:pt>
          <cx:pt idx="26303">18</cx:pt>
          <cx:pt idx="26304">31</cx:pt>
          <cx:pt idx="26305">88</cx:pt>
          <cx:pt idx="26306">46</cx:pt>
          <cx:pt idx="26307">25</cx:pt>
          <cx:pt idx="26308">18</cx:pt>
          <cx:pt idx="26309">82</cx:pt>
          <cx:pt idx="26310">91</cx:pt>
          <cx:pt idx="26311">46</cx:pt>
          <cx:pt idx="26312">55</cx:pt>
          <cx:pt idx="26313">40</cx:pt>
          <cx:pt idx="26314">83</cx:pt>
          <cx:pt idx="26315">36</cx:pt>
          <cx:pt idx="26316">40</cx:pt>
          <cx:pt idx="26317">48</cx:pt>
          <cx:pt idx="26318">25</cx:pt>
          <cx:pt idx="26319">25</cx:pt>
          <cx:pt idx="26320">35</cx:pt>
          <cx:pt idx="26321">39</cx:pt>
          <cx:pt idx="26322">61</cx:pt>
          <cx:pt idx="26323">28</cx:pt>
          <cx:pt idx="26324">33</cx:pt>
          <cx:pt idx="26325">26</cx:pt>
          <cx:pt idx="26326">17</cx:pt>
          <cx:pt idx="26327">39</cx:pt>
          <cx:pt idx="26328">77</cx:pt>
          <cx:pt idx="26329">60</cx:pt>
          <cx:pt idx="26330">67</cx:pt>
          <cx:pt idx="26331">69</cx:pt>
          <cx:pt idx="26332">17</cx:pt>
          <cx:pt idx="26333">48</cx:pt>
          <cx:pt idx="26334">32</cx:pt>
          <cx:pt idx="26335">67</cx:pt>
          <cx:pt idx="26336">50</cx:pt>
          <cx:pt idx="26337">46</cx:pt>
          <cx:pt idx="26338">75</cx:pt>
          <cx:pt idx="26339">40</cx:pt>
          <cx:pt idx="26340">79</cx:pt>
          <cx:pt idx="26341">47</cx:pt>
          <cx:pt idx="26342">51</cx:pt>
          <cx:pt idx="26343">47</cx:pt>
          <cx:pt idx="26344">56</cx:pt>
          <cx:pt idx="26345">45</cx:pt>
          <cx:pt idx="26346">42</cx:pt>
          <cx:pt idx="26347">88</cx:pt>
          <cx:pt idx="26348">39</cx:pt>
          <cx:pt idx="26349">55</cx:pt>
          <cx:pt idx="26350">45</cx:pt>
          <cx:pt idx="26351">50</cx:pt>
          <cx:pt idx="26352">69</cx:pt>
          <cx:pt idx="26353">55</cx:pt>
          <cx:pt idx="26354">78</cx:pt>
          <cx:pt idx="26355">48</cx:pt>
          <cx:pt idx="26356">68</cx:pt>
          <cx:pt idx="26357">70</cx:pt>
          <cx:pt idx="26358">45</cx:pt>
          <cx:pt idx="26359">37</cx:pt>
          <cx:pt idx="26360">51</cx:pt>
          <cx:pt idx="26361">68</cx:pt>
          <cx:pt idx="26362">55</cx:pt>
          <cx:pt idx="26363">20</cx:pt>
          <cx:pt idx="26364">76</cx:pt>
          <cx:pt idx="26365">45</cx:pt>
          <cx:pt idx="26366">17</cx:pt>
          <cx:pt idx="26367">70</cx:pt>
          <cx:pt idx="26368">27</cx:pt>
          <cx:pt idx="26369">73</cx:pt>
          <cx:pt idx="26370">26</cx:pt>
          <cx:pt idx="26371">63</cx:pt>
          <cx:pt idx="26372">79</cx:pt>
          <cx:pt idx="26373">61</cx:pt>
          <cx:pt idx="26374">50</cx:pt>
          <cx:pt idx="26375">68</cx:pt>
          <cx:pt idx="26376">66</cx:pt>
          <cx:pt idx="26377">20</cx:pt>
          <cx:pt idx="26378">76</cx:pt>
          <cx:pt idx="26379">22</cx:pt>
          <cx:pt idx="26380">34</cx:pt>
          <cx:pt idx="26381">68</cx:pt>
          <cx:pt idx="26382">76</cx:pt>
          <cx:pt idx="26383">65</cx:pt>
          <cx:pt idx="26384">64</cx:pt>
          <cx:pt idx="26385">71</cx:pt>
          <cx:pt idx="26386">67</cx:pt>
          <cx:pt idx="26387">66</cx:pt>
          <cx:pt idx="26388">68</cx:pt>
          <cx:pt idx="26389">51</cx:pt>
          <cx:pt idx="26390">68</cx:pt>
          <cx:pt idx="26391">67</cx:pt>
          <cx:pt idx="26392">46</cx:pt>
          <cx:pt idx="26393">68</cx:pt>
          <cx:pt idx="26394">29</cx:pt>
          <cx:pt idx="26395">16</cx:pt>
          <cx:pt idx="26396">23</cx:pt>
          <cx:pt idx="26397">78</cx:pt>
          <cx:pt idx="26398">65</cx:pt>
          <cx:pt idx="26399">74</cx:pt>
          <cx:pt idx="26400">58</cx:pt>
          <cx:pt idx="26401">59</cx:pt>
          <cx:pt idx="26402">66</cx:pt>
          <cx:pt idx="26403">72</cx:pt>
          <cx:pt idx="26404">66</cx:pt>
          <cx:pt idx="26405">39</cx:pt>
          <cx:pt idx="26406">20</cx:pt>
          <cx:pt idx="26407">23</cx:pt>
          <cx:pt idx="26408">57</cx:pt>
          <cx:pt idx="26409">41</cx:pt>
          <cx:pt idx="26410">60</cx:pt>
          <cx:pt idx="26411">78</cx:pt>
          <cx:pt idx="26412">40</cx:pt>
          <cx:pt idx="26413">35</cx:pt>
          <cx:pt idx="26414">26</cx:pt>
          <cx:pt idx="26415">55</cx:pt>
          <cx:pt idx="26416">70</cx:pt>
          <cx:pt idx="26417">48</cx:pt>
          <cx:pt idx="26418">60</cx:pt>
          <cx:pt idx="26419">70</cx:pt>
          <cx:pt idx="26420">50</cx:pt>
          <cx:pt idx="26421">33</cx:pt>
          <cx:pt idx="26422">71</cx:pt>
          <cx:pt idx="26423">53</cx:pt>
          <cx:pt idx="26424">25</cx:pt>
          <cx:pt idx="26425">70</cx:pt>
          <cx:pt idx="26426">46</cx:pt>
          <cx:pt idx="26427">45</cx:pt>
          <cx:pt idx="26428">61</cx:pt>
          <cx:pt idx="26429">87</cx:pt>
          <cx:pt idx="26430">24</cx:pt>
          <cx:pt idx="26431">58</cx:pt>
          <cx:pt idx="26432">34</cx:pt>
          <cx:pt idx="26433">23</cx:pt>
          <cx:pt idx="26434">34</cx:pt>
          <cx:pt idx="26435">62</cx:pt>
          <cx:pt idx="26436">41</cx:pt>
          <cx:pt idx="26437">77</cx:pt>
          <cx:pt idx="26438">61</cx:pt>
          <cx:pt idx="26439">72</cx:pt>
          <cx:pt idx="26440">20</cx:pt>
          <cx:pt idx="26441">51</cx:pt>
          <cx:pt idx="26442">32</cx:pt>
          <cx:pt idx="26443">70</cx:pt>
          <cx:pt idx="26444">62</cx:pt>
          <cx:pt idx="26445">32</cx:pt>
          <cx:pt idx="26446">24</cx:pt>
          <cx:pt idx="26447">61</cx:pt>
          <cx:pt idx="26448">51</cx:pt>
          <cx:pt idx="26449">25</cx:pt>
          <cx:pt idx="26450">28</cx:pt>
          <cx:pt idx="26451">32</cx:pt>
          <cx:pt idx="26452">27</cx:pt>
          <cx:pt idx="26453">60</cx:pt>
          <cx:pt idx="26454">32</cx:pt>
          <cx:pt idx="26455">37</cx:pt>
          <cx:pt idx="26456">28</cx:pt>
          <cx:pt idx="26457">28</cx:pt>
          <cx:pt idx="26458">35</cx:pt>
          <cx:pt idx="26459">71</cx:pt>
          <cx:pt idx="26460">44</cx:pt>
          <cx:pt idx="26461">45</cx:pt>
          <cx:pt idx="26462">64</cx:pt>
          <cx:pt idx="26463">36</cx:pt>
          <cx:pt idx="26464">29</cx:pt>
          <cx:pt idx="26465">18</cx:pt>
          <cx:pt idx="26466">43</cx:pt>
          <cx:pt idx="26467">27</cx:pt>
          <cx:pt idx="26468">66</cx:pt>
          <cx:pt idx="26469">76</cx:pt>
          <cx:pt idx="26470">25</cx:pt>
          <cx:pt idx="26471">63</cx:pt>
          <cx:pt idx="26472">30</cx:pt>
          <cx:pt idx="26473">71</cx:pt>
          <cx:pt idx="26474">60</cx:pt>
          <cx:pt idx="26475">17</cx:pt>
          <cx:pt idx="26476">72</cx:pt>
          <cx:pt idx="26477">75</cx:pt>
          <cx:pt idx="26478">57</cx:pt>
          <cx:pt idx="26479">18</cx:pt>
          <cx:pt idx="26480">69</cx:pt>
          <cx:pt idx="26481">42</cx:pt>
          <cx:pt idx="26482">81</cx:pt>
          <cx:pt idx="26483">70</cx:pt>
          <cx:pt idx="26484">80</cx:pt>
          <cx:pt idx="26485">40</cx:pt>
          <cx:pt idx="26486">30</cx:pt>
          <cx:pt idx="26487">82</cx:pt>
          <cx:pt idx="26488">82</cx:pt>
          <cx:pt idx="26489">70</cx:pt>
          <cx:pt idx="26490">82</cx:pt>
          <cx:pt idx="26491">41</cx:pt>
          <cx:pt idx="26492">51</cx:pt>
          <cx:pt idx="26493">38</cx:pt>
          <cx:pt idx="26494">79</cx:pt>
          <cx:pt idx="26495">60</cx:pt>
          <cx:pt idx="26496">32</cx:pt>
          <cx:pt idx="26497">16</cx:pt>
          <cx:pt idx="26498">16</cx:pt>
          <cx:pt idx="26499">39</cx:pt>
          <cx:pt idx="26500">21</cx:pt>
          <cx:pt idx="26501">31</cx:pt>
          <cx:pt idx="26502">16</cx:pt>
          <cx:pt idx="26503">18</cx:pt>
          <cx:pt idx="26504">35</cx:pt>
          <cx:pt idx="26505">72</cx:pt>
          <cx:pt idx="26506">34</cx:pt>
          <cx:pt idx="26507">22</cx:pt>
          <cx:pt idx="26508">62</cx:pt>
          <cx:pt idx="26509">74</cx:pt>
          <cx:pt idx="26510">26</cx:pt>
          <cx:pt idx="26511">33</cx:pt>
          <cx:pt idx="26512">70</cx:pt>
          <cx:pt idx="26513">68</cx:pt>
          <cx:pt idx="26514">16</cx:pt>
          <cx:pt idx="26515">73</cx:pt>
          <cx:pt idx="26516">53</cx:pt>
          <cx:pt idx="26517">83</cx:pt>
          <cx:pt idx="26518">62</cx:pt>
          <cx:pt idx="26519">28</cx:pt>
          <cx:pt idx="26520">29</cx:pt>
          <cx:pt idx="26521">78</cx:pt>
          <cx:pt idx="26522">56</cx:pt>
          <cx:pt idx="26523">48</cx:pt>
          <cx:pt idx="26524">34</cx:pt>
          <cx:pt idx="26525">69</cx:pt>
          <cx:pt idx="26526">41</cx:pt>
          <cx:pt idx="26527">62</cx:pt>
          <cx:pt idx="26528">49</cx:pt>
          <cx:pt idx="26529">54</cx:pt>
          <cx:pt idx="26530">68</cx:pt>
          <cx:pt idx="26531">52</cx:pt>
          <cx:pt idx="26532">64</cx:pt>
          <cx:pt idx="26533">36</cx:pt>
          <cx:pt idx="26534">38</cx:pt>
          <cx:pt idx="26535">36</cx:pt>
          <cx:pt idx="26536">35</cx:pt>
          <cx:pt idx="26537">67</cx:pt>
          <cx:pt idx="26538">33</cx:pt>
          <cx:pt idx="26539">66</cx:pt>
          <cx:pt idx="26540">16</cx:pt>
          <cx:pt idx="26541">62</cx:pt>
          <cx:pt idx="26542">26</cx:pt>
          <cx:pt idx="26543">22</cx:pt>
          <cx:pt idx="26544">55</cx:pt>
          <cx:pt idx="26545">53</cx:pt>
          <cx:pt idx="26546">65</cx:pt>
          <cx:pt idx="26547">34</cx:pt>
          <cx:pt idx="26548">52</cx:pt>
          <cx:pt idx="26549">54</cx:pt>
          <cx:pt idx="26550">21</cx:pt>
          <cx:pt idx="26551">46</cx:pt>
          <cx:pt idx="26552">71</cx:pt>
          <cx:pt idx="26553">64</cx:pt>
          <cx:pt idx="26554">20</cx:pt>
          <cx:pt idx="26555">46</cx:pt>
          <cx:pt idx="26556">72</cx:pt>
          <cx:pt idx="26557">77</cx:pt>
          <cx:pt idx="26558">54</cx:pt>
          <cx:pt idx="26559">59</cx:pt>
          <cx:pt idx="26560">42</cx:pt>
          <cx:pt idx="26561">19</cx:pt>
          <cx:pt idx="26562">34</cx:pt>
          <cx:pt idx="26563">39</cx:pt>
          <cx:pt idx="26564">67</cx:pt>
          <cx:pt idx="26565">52</cx:pt>
          <cx:pt idx="26566">62</cx:pt>
          <cx:pt idx="26567">62</cx:pt>
          <cx:pt idx="26568">39</cx:pt>
          <cx:pt idx="26569">20</cx:pt>
          <cx:pt idx="26570">39</cx:pt>
          <cx:pt idx="26571">28</cx:pt>
          <cx:pt idx="26572">35</cx:pt>
          <cx:pt idx="26573">46</cx:pt>
          <cx:pt idx="26574">33</cx:pt>
          <cx:pt idx="26575">50</cx:pt>
          <cx:pt idx="26576">19</cx:pt>
          <cx:pt idx="26577">38</cx:pt>
          <cx:pt idx="26578">72</cx:pt>
          <cx:pt idx="26579">50</cx:pt>
          <cx:pt idx="26580">33</cx:pt>
          <cx:pt idx="26581">19</cx:pt>
          <cx:pt idx="26582">37</cx:pt>
          <cx:pt idx="26583">40</cx:pt>
          <cx:pt idx="26584">31</cx:pt>
          <cx:pt idx="26585">64</cx:pt>
          <cx:pt idx="26586">29</cx:pt>
          <cx:pt idx="26587">32</cx:pt>
          <cx:pt idx="26588">31</cx:pt>
          <cx:pt idx="26589">31</cx:pt>
          <cx:pt idx="26590">71</cx:pt>
          <cx:pt idx="26591">36</cx:pt>
          <cx:pt idx="26592">37</cx:pt>
          <cx:pt idx="26593">46</cx:pt>
          <cx:pt idx="26594">19</cx:pt>
          <cx:pt idx="26595">18</cx:pt>
          <cx:pt idx="26596">50</cx:pt>
          <cx:pt idx="26597">36</cx:pt>
          <cx:pt idx="26598">48</cx:pt>
          <cx:pt idx="26599">39</cx:pt>
          <cx:pt idx="26600">51</cx:pt>
          <cx:pt idx="26601">63</cx:pt>
          <cx:pt idx="26602">71</cx:pt>
          <cx:pt idx="26603">42</cx:pt>
          <cx:pt idx="26604">80</cx:pt>
          <cx:pt idx="26605">60</cx:pt>
          <cx:pt idx="26606">76</cx:pt>
          <cx:pt idx="26607">18</cx:pt>
          <cx:pt idx="26608">17</cx:pt>
          <cx:pt idx="26609">65</cx:pt>
          <cx:pt idx="26610">38</cx:pt>
          <cx:pt idx="26611">49</cx:pt>
          <cx:pt idx="26612">42</cx:pt>
          <cx:pt idx="26613">33</cx:pt>
          <cx:pt idx="26614">30</cx:pt>
          <cx:pt idx="26615">20</cx:pt>
          <cx:pt idx="26616">54</cx:pt>
          <cx:pt idx="26617">35</cx:pt>
          <cx:pt idx="26618">44</cx:pt>
          <cx:pt idx="26619">40</cx:pt>
          <cx:pt idx="26620">51</cx:pt>
          <cx:pt idx="26621">34</cx:pt>
          <cx:pt idx="26622">19</cx:pt>
          <cx:pt idx="26623">22</cx:pt>
          <cx:pt idx="26624">17</cx:pt>
          <cx:pt idx="26625">42</cx:pt>
          <cx:pt idx="26626">54</cx:pt>
          <cx:pt idx="26627">52</cx:pt>
          <cx:pt idx="26628">35</cx:pt>
          <cx:pt idx="26629">32</cx:pt>
          <cx:pt idx="26630">45</cx:pt>
          <cx:pt idx="26631">46</cx:pt>
          <cx:pt idx="26632">42</cx:pt>
          <cx:pt idx="26633">53</cx:pt>
          <cx:pt idx="26634">48</cx:pt>
          <cx:pt idx="26635">47</cx:pt>
          <cx:pt idx="26636">41</cx:pt>
          <cx:pt idx="26637">46</cx:pt>
          <cx:pt idx="26638">49</cx:pt>
          <cx:pt idx="26639">76</cx:pt>
          <cx:pt idx="26640">59</cx:pt>
          <cx:pt idx="26641">63</cx:pt>
          <cx:pt idx="26642">19</cx:pt>
          <cx:pt idx="26643">43</cx:pt>
          <cx:pt idx="26644">32</cx:pt>
          <cx:pt idx="26645">37</cx:pt>
          <cx:pt idx="26646">26</cx:pt>
          <cx:pt idx="26647">19</cx:pt>
          <cx:pt idx="26648">31</cx:pt>
          <cx:pt idx="26649">59</cx:pt>
          <cx:pt idx="26650">17</cx:pt>
          <cx:pt idx="26651">28</cx:pt>
          <cx:pt idx="26652">22</cx:pt>
          <cx:pt idx="26653">32</cx:pt>
          <cx:pt idx="26654">28</cx:pt>
          <cx:pt idx="26655">20</cx:pt>
          <cx:pt idx="26656">28</cx:pt>
          <cx:pt idx="26657">18</cx:pt>
          <cx:pt idx="26658">25</cx:pt>
          <cx:pt idx="26659">59</cx:pt>
          <cx:pt idx="26660">45</cx:pt>
          <cx:pt idx="26661">38</cx:pt>
          <cx:pt idx="26662">22</cx:pt>
          <cx:pt idx="26663">57</cx:pt>
          <cx:pt idx="26664">34</cx:pt>
          <cx:pt idx="26665">39</cx:pt>
          <cx:pt idx="26666">55</cx:pt>
          <cx:pt idx="26667">49</cx:pt>
          <cx:pt idx="26668">37</cx:pt>
          <cx:pt idx="26669">68</cx:pt>
          <cx:pt idx="26670">78</cx:pt>
          <cx:pt idx="26671">64</cx:pt>
          <cx:pt idx="26672">80</cx:pt>
          <cx:pt idx="26673">32</cx:pt>
          <cx:pt idx="26674">21</cx:pt>
          <cx:pt idx="26675">54</cx:pt>
          <cx:pt idx="26676">33</cx:pt>
          <cx:pt idx="26677">46</cx:pt>
          <cx:pt idx="26678">15</cx:pt>
          <cx:pt idx="26679">29</cx:pt>
          <cx:pt idx="26680">66</cx:pt>
          <cx:pt idx="26681">36</cx:pt>
          <cx:pt idx="26682">25</cx:pt>
          <cx:pt idx="26683">33</cx:pt>
          <cx:pt idx="26684">80</cx:pt>
          <cx:pt idx="26685">24</cx:pt>
          <cx:pt idx="26686">54</cx:pt>
          <cx:pt idx="26687">76</cx:pt>
          <cx:pt idx="26688">25</cx:pt>
          <cx:pt idx="26689">32</cx:pt>
          <cx:pt idx="26690">44</cx:pt>
          <cx:pt idx="26691">65</cx:pt>
          <cx:pt idx="26692">64</cx:pt>
          <cx:pt idx="26693">33</cx:pt>
          <cx:pt idx="26694">26</cx:pt>
          <cx:pt idx="26695">33</cx:pt>
          <cx:pt idx="26696">68</cx:pt>
          <cx:pt idx="26697">62</cx:pt>
          <cx:pt idx="26698">47</cx:pt>
          <cx:pt idx="26699">49</cx:pt>
          <cx:pt idx="26700">36</cx:pt>
          <cx:pt idx="26701">28</cx:pt>
          <cx:pt idx="26702">44</cx:pt>
          <cx:pt idx="26703">21</cx:pt>
          <cx:pt idx="26704">26</cx:pt>
          <cx:pt idx="26705">34</cx:pt>
          <cx:pt idx="26706">39</cx:pt>
          <cx:pt idx="26707">24</cx:pt>
          <cx:pt idx="26708">26</cx:pt>
          <cx:pt idx="26709">50</cx:pt>
          <cx:pt idx="26710">45</cx:pt>
          <cx:pt idx="26711">23</cx:pt>
          <cx:pt idx="26712">33</cx:pt>
          <cx:pt idx="26713">49</cx:pt>
          <cx:pt idx="26714">26</cx:pt>
          <cx:pt idx="26715">21</cx:pt>
          <cx:pt idx="26716">40</cx:pt>
          <cx:pt idx="26717">60</cx:pt>
          <cx:pt idx="26718">33</cx:pt>
          <cx:pt idx="26719">25</cx:pt>
          <cx:pt idx="26720">64</cx:pt>
          <cx:pt idx="26721">44</cx:pt>
          <cx:pt idx="26722">71</cx:pt>
          <cx:pt idx="26723">33</cx:pt>
          <cx:pt idx="26724">36</cx:pt>
          <cx:pt idx="26725">74</cx:pt>
          <cx:pt idx="26726">30</cx:pt>
          <cx:pt idx="26727">16</cx:pt>
          <cx:pt idx="26728">56</cx:pt>
          <cx:pt idx="26729">45</cx:pt>
          <cx:pt idx="26730">40</cx:pt>
          <cx:pt idx="26731">57</cx:pt>
          <cx:pt idx="26732">45</cx:pt>
          <cx:pt idx="26733">17</cx:pt>
          <cx:pt idx="26734">35</cx:pt>
          <cx:pt idx="26735">25</cx:pt>
          <cx:pt idx="26736">40</cx:pt>
          <cx:pt idx="26737">47</cx:pt>
          <cx:pt idx="26738">42</cx:pt>
          <cx:pt idx="26739">22</cx:pt>
          <cx:pt idx="26740">51</cx:pt>
          <cx:pt idx="26741">36</cx:pt>
          <cx:pt idx="26742">29</cx:pt>
          <cx:pt idx="26743">34</cx:pt>
          <cx:pt idx="26744">25</cx:pt>
          <cx:pt idx="26745">35</cx:pt>
          <cx:pt idx="26746">42</cx:pt>
          <cx:pt idx="26747">48</cx:pt>
          <cx:pt idx="26748">65</cx:pt>
          <cx:pt idx="26749">32</cx:pt>
          <cx:pt idx="26750">34</cx:pt>
          <cx:pt idx="26751">76</cx:pt>
          <cx:pt idx="26752">23</cx:pt>
          <cx:pt idx="26753">56</cx:pt>
          <cx:pt idx="26754">22</cx:pt>
          <cx:pt idx="26755">28</cx:pt>
          <cx:pt idx="26756">46</cx:pt>
          <cx:pt idx="26757">85</cx:pt>
          <cx:pt idx="26758">46</cx:pt>
          <cx:pt idx="26759">49</cx:pt>
          <cx:pt idx="26760">21</cx:pt>
          <cx:pt idx="26761">22</cx:pt>
          <cx:pt idx="26762">22</cx:pt>
          <cx:pt idx="26763">18</cx:pt>
          <cx:pt idx="26764">33</cx:pt>
          <cx:pt idx="26765">52</cx:pt>
          <cx:pt idx="26766">41</cx:pt>
          <cx:pt idx="26767">17</cx:pt>
          <cx:pt idx="26768">32</cx:pt>
          <cx:pt idx="26769">23</cx:pt>
          <cx:pt idx="26770">67</cx:pt>
          <cx:pt idx="26771">19</cx:pt>
          <cx:pt idx="26772">28</cx:pt>
          <cx:pt idx="26773">37</cx:pt>
          <cx:pt idx="26774">76</cx:pt>
          <cx:pt idx="26775">40</cx:pt>
          <cx:pt idx="26776">77</cx:pt>
          <cx:pt idx="26777">24</cx:pt>
          <cx:pt idx="26778">74</cx:pt>
          <cx:pt idx="26779">38</cx:pt>
          <cx:pt idx="26780">33</cx:pt>
          <cx:pt idx="26781">19</cx:pt>
          <cx:pt idx="26782">17</cx:pt>
          <cx:pt idx="26783">53</cx:pt>
          <cx:pt idx="26784">67</cx:pt>
          <cx:pt idx="26785">17</cx:pt>
          <cx:pt idx="26786">45</cx:pt>
          <cx:pt idx="26787">48</cx:pt>
          <cx:pt idx="26788">53</cx:pt>
          <cx:pt idx="26789">41</cx:pt>
          <cx:pt idx="26790">45</cx:pt>
          <cx:pt idx="26791">36</cx:pt>
          <cx:pt idx="26792">38</cx:pt>
          <cx:pt idx="26793">50</cx:pt>
          <cx:pt idx="26794">38</cx:pt>
          <cx:pt idx="26795">36</cx:pt>
          <cx:pt idx="26796">72</cx:pt>
          <cx:pt idx="26797">22</cx:pt>
          <cx:pt idx="26798">47</cx:pt>
          <cx:pt idx="26799">21</cx:pt>
          <cx:pt idx="26800">25</cx:pt>
          <cx:pt idx="26801">66</cx:pt>
          <cx:pt idx="26802">46</cx:pt>
          <cx:pt idx="26803">20</cx:pt>
          <cx:pt idx="26804">22</cx:pt>
          <cx:pt idx="26805">38</cx:pt>
          <cx:pt idx="26806">40</cx:pt>
          <cx:pt idx="26807">42</cx:pt>
          <cx:pt idx="26808">31</cx:pt>
          <cx:pt idx="26809">45</cx:pt>
          <cx:pt idx="26810">43</cx:pt>
          <cx:pt idx="26811">29</cx:pt>
          <cx:pt idx="26812">42</cx:pt>
          <cx:pt idx="26813">20</cx:pt>
          <cx:pt idx="26814">42</cx:pt>
          <cx:pt idx="26815">45</cx:pt>
          <cx:pt idx="26816">42</cx:pt>
          <cx:pt idx="26817">31</cx:pt>
          <cx:pt idx="26818">21</cx:pt>
          <cx:pt idx="26819">37</cx:pt>
          <cx:pt idx="26820">35</cx:pt>
          <cx:pt idx="26821">20</cx:pt>
          <cx:pt idx="26822">23</cx:pt>
          <cx:pt idx="26823">39</cx:pt>
          <cx:pt idx="26824">37</cx:pt>
          <cx:pt idx="26825">24</cx:pt>
          <cx:pt idx="26826">23</cx:pt>
          <cx:pt idx="26827">42</cx:pt>
          <cx:pt idx="26828">26</cx:pt>
          <cx:pt idx="26829">30</cx:pt>
          <cx:pt idx="26830">30</cx:pt>
          <cx:pt idx="26831">33</cx:pt>
          <cx:pt idx="26832">32</cx:pt>
          <cx:pt idx="26833">27</cx:pt>
          <cx:pt idx="26834">40</cx:pt>
          <cx:pt idx="26835">30</cx:pt>
          <cx:pt idx="26836">53</cx:pt>
          <cx:pt idx="26837">76</cx:pt>
          <cx:pt idx="26838">31</cx:pt>
          <cx:pt idx="26839">61</cx:pt>
          <cx:pt idx="26840">36</cx:pt>
          <cx:pt idx="26841">45</cx:pt>
          <cx:pt idx="26842">33</cx:pt>
          <cx:pt idx="26843">27</cx:pt>
          <cx:pt idx="26844">57</cx:pt>
          <cx:pt idx="26845">32</cx:pt>
          <cx:pt idx="26846">19</cx:pt>
          <cx:pt idx="26847">23</cx:pt>
          <cx:pt idx="26848">28</cx:pt>
          <cx:pt idx="26849">27</cx:pt>
          <cx:pt idx="26850">24</cx:pt>
          <cx:pt idx="26851">38</cx:pt>
          <cx:pt idx="26852">18</cx:pt>
          <cx:pt idx="26853">30</cx:pt>
          <cx:pt idx="26854">29</cx:pt>
          <cx:pt idx="26855">51</cx:pt>
          <cx:pt idx="26856">37</cx:pt>
          <cx:pt idx="26857">33</cx:pt>
          <cx:pt idx="26858">44</cx:pt>
          <cx:pt idx="26859">42</cx:pt>
          <cx:pt idx="26860">34</cx:pt>
          <cx:pt idx="26861">17</cx:pt>
          <cx:pt idx="26862">26</cx:pt>
          <cx:pt idx="26863">25</cx:pt>
          <cx:pt idx="26864">72</cx:pt>
          <cx:pt idx="26865">32</cx:pt>
          <cx:pt idx="26866">37</cx:pt>
          <cx:pt idx="26867">29</cx:pt>
          <cx:pt idx="26868">40</cx:pt>
          <cx:pt idx="26869">45</cx:pt>
          <cx:pt idx="26870">30</cx:pt>
          <cx:pt idx="26871">39</cx:pt>
          <cx:pt idx="26872">32</cx:pt>
          <cx:pt idx="26873">37</cx:pt>
          <cx:pt idx="26874">28</cx:pt>
          <cx:pt idx="26875">23</cx:pt>
          <cx:pt idx="26876">22</cx:pt>
          <cx:pt idx="26877">51</cx:pt>
          <cx:pt idx="26878">23</cx:pt>
          <cx:pt idx="26879">51</cx:pt>
          <cx:pt idx="26880">42</cx:pt>
          <cx:pt idx="26881">28</cx:pt>
          <cx:pt idx="26882">17</cx:pt>
          <cx:pt idx="26883">27</cx:pt>
          <cx:pt idx="26884">42</cx:pt>
          <cx:pt idx="26885">46</cx:pt>
          <cx:pt idx="26886">28</cx:pt>
          <cx:pt idx="26887">37</cx:pt>
          <cx:pt idx="26888">24</cx:pt>
          <cx:pt idx="26889">33</cx:pt>
          <cx:pt idx="26890">46</cx:pt>
          <cx:pt idx="26891">51</cx:pt>
          <cx:pt idx="26892">30</cx:pt>
          <cx:pt idx="26893">30</cx:pt>
          <cx:pt idx="26894">19</cx:pt>
          <cx:pt idx="26895">65</cx:pt>
          <cx:pt idx="26896">42</cx:pt>
          <cx:pt idx="26897">64</cx:pt>
          <cx:pt idx="26898">80</cx:pt>
          <cx:pt idx="26899">78</cx:pt>
          <cx:pt idx="26900">57</cx:pt>
          <cx:pt idx="26901">39</cx:pt>
          <cx:pt idx="26902">70</cx:pt>
          <cx:pt idx="26903">51</cx:pt>
          <cx:pt idx="26904">27</cx:pt>
          <cx:pt idx="26905">22</cx:pt>
          <cx:pt idx="26906">23</cx:pt>
          <cx:pt idx="26907">22</cx:pt>
          <cx:pt idx="26908">36</cx:pt>
          <cx:pt idx="26909">65</cx:pt>
          <cx:pt idx="26910">29</cx:pt>
          <cx:pt idx="26911">36</cx:pt>
          <cx:pt idx="26912">34</cx:pt>
          <cx:pt idx="26913">43</cx:pt>
          <cx:pt idx="26914">48</cx:pt>
          <cx:pt idx="26915">22</cx:pt>
          <cx:pt idx="26916">22</cx:pt>
          <cx:pt idx="26917">18</cx:pt>
          <cx:pt idx="26918">47</cx:pt>
          <cx:pt idx="26919">39</cx:pt>
          <cx:pt idx="26920">21</cx:pt>
          <cx:pt idx="26921">24</cx:pt>
          <cx:pt idx="26922">48</cx:pt>
          <cx:pt idx="26923">32</cx:pt>
          <cx:pt idx="26924">40</cx:pt>
          <cx:pt idx="26925">34</cx:pt>
          <cx:pt idx="26926">45</cx:pt>
          <cx:pt idx="26927">33</cx:pt>
          <cx:pt idx="26928">47</cx:pt>
          <cx:pt idx="26929">75</cx:pt>
          <cx:pt idx="26930">57</cx:pt>
          <cx:pt idx="26931">22</cx:pt>
          <cx:pt idx="26932">37</cx:pt>
          <cx:pt idx="26933">33</cx:pt>
          <cx:pt idx="26934">20</cx:pt>
          <cx:pt idx="26935">32</cx:pt>
          <cx:pt idx="26936">41</cx:pt>
          <cx:pt idx="26937">32</cx:pt>
          <cx:pt idx="26938">61</cx:pt>
          <cx:pt idx="26939">39</cx:pt>
          <cx:pt idx="26940">50</cx:pt>
          <cx:pt idx="26941">38</cx:pt>
          <cx:pt idx="26942">18</cx:pt>
          <cx:pt idx="26943">60</cx:pt>
          <cx:pt idx="26944">60</cx:pt>
          <cx:pt idx="26945">57</cx:pt>
          <cx:pt idx="26946">20</cx:pt>
          <cx:pt idx="26947">43</cx:pt>
          <cx:pt idx="26948">20</cx:pt>
          <cx:pt idx="26949">84</cx:pt>
          <cx:pt idx="26950">20</cx:pt>
          <cx:pt idx="26951">41</cx:pt>
          <cx:pt idx="26952">55</cx:pt>
          <cx:pt idx="26953">39</cx:pt>
          <cx:pt idx="26954">16</cx:pt>
          <cx:pt idx="26955">45</cx:pt>
          <cx:pt idx="26956">23</cx:pt>
          <cx:pt idx="26957">47</cx:pt>
          <cx:pt idx="26958">22</cx:pt>
          <cx:pt idx="26959">34</cx:pt>
          <cx:pt idx="26960">46</cx:pt>
          <cx:pt idx="26961">27</cx:pt>
          <cx:pt idx="26962">35</cx:pt>
          <cx:pt idx="26963">40</cx:pt>
          <cx:pt idx="26964">44</cx:pt>
          <cx:pt idx="26965">31</cx:pt>
          <cx:pt idx="26966">54</cx:pt>
          <cx:pt idx="26967">38</cx:pt>
          <cx:pt idx="26968">17</cx:pt>
          <cx:pt idx="26969">42</cx:pt>
          <cx:pt idx="26970">31</cx:pt>
          <cx:pt idx="26971">31</cx:pt>
          <cx:pt idx="26972">33</cx:pt>
          <cx:pt idx="26973">31</cx:pt>
          <cx:pt idx="26974">42</cx:pt>
          <cx:pt idx="26975">40</cx:pt>
          <cx:pt idx="26976">59</cx:pt>
          <cx:pt idx="26977">16</cx:pt>
          <cx:pt idx="26978">68</cx:pt>
          <cx:pt idx="26979">75</cx:pt>
          <cx:pt idx="26980">57</cx:pt>
          <cx:pt idx="26981">78</cx:pt>
          <cx:pt idx="26982">60</cx:pt>
          <cx:pt idx="26983">70</cx:pt>
          <cx:pt idx="26984">62</cx:pt>
          <cx:pt idx="26985">63</cx:pt>
          <cx:pt idx="26986">15</cx:pt>
          <cx:pt idx="26987">67</cx:pt>
          <cx:pt idx="26988">80</cx:pt>
          <cx:pt idx="26989">45</cx:pt>
          <cx:pt idx="26990">55</cx:pt>
          <cx:pt idx="26991">67</cx:pt>
          <cx:pt idx="26992">49</cx:pt>
          <cx:pt idx="26993">65</cx:pt>
          <cx:pt idx="26994">70</cx:pt>
          <cx:pt idx="26995">65</cx:pt>
          <cx:pt idx="26996">79</cx:pt>
          <cx:pt idx="26997">59</cx:pt>
          <cx:pt idx="26998">50</cx:pt>
          <cx:pt idx="26999">44</cx:pt>
          <cx:pt idx="27000">62</cx:pt>
          <cx:pt idx="27001">33</cx:pt>
          <cx:pt idx="27002">25</cx:pt>
          <cx:pt idx="27003">58</cx:pt>
          <cx:pt idx="27004">24</cx:pt>
          <cx:pt idx="27005">38</cx:pt>
          <cx:pt idx="27006">63</cx:pt>
          <cx:pt idx="27007">55</cx:pt>
          <cx:pt idx="27008">45</cx:pt>
          <cx:pt idx="27009">20</cx:pt>
          <cx:pt idx="27010">64</cx:pt>
          <cx:pt idx="27011">89</cx:pt>
          <cx:pt idx="27012">34</cx:pt>
          <cx:pt idx="27013">16</cx:pt>
          <cx:pt idx="27014">36</cx:pt>
          <cx:pt idx="27015">33</cx:pt>
          <cx:pt idx="27016">47</cx:pt>
          <cx:pt idx="27017">45</cx:pt>
          <cx:pt idx="27018">61</cx:pt>
          <cx:pt idx="27019">32</cx:pt>
          <cx:pt idx="27020">65</cx:pt>
          <cx:pt idx="27021">44</cx:pt>
          <cx:pt idx="27022">51</cx:pt>
          <cx:pt idx="27023">18</cx:pt>
          <cx:pt idx="27024">57</cx:pt>
          <cx:pt idx="27025">54</cx:pt>
          <cx:pt idx="27026">68</cx:pt>
          <cx:pt idx="27027">73</cx:pt>
          <cx:pt idx="27028">42</cx:pt>
          <cx:pt idx="27029">26</cx:pt>
          <cx:pt idx="27030">21</cx:pt>
          <cx:pt idx="27031">25</cx:pt>
          <cx:pt idx="27032">15</cx:pt>
          <cx:pt idx="27033">34</cx:pt>
          <cx:pt idx="27034">94</cx:pt>
          <cx:pt idx="27035">37</cx:pt>
          <cx:pt idx="27036">31</cx:pt>
          <cx:pt idx="27037">55</cx:pt>
          <cx:pt idx="27038">32</cx:pt>
          <cx:pt idx="27039">55</cx:pt>
          <cx:pt idx="27040">43</cx:pt>
          <cx:pt idx="27041">69</cx:pt>
          <cx:pt idx="27042">43</cx:pt>
          <cx:pt idx="27043">86</cx:pt>
          <cx:pt idx="27044">65</cx:pt>
          <cx:pt idx="27045">47</cx:pt>
          <cx:pt idx="27046">46</cx:pt>
          <cx:pt idx="27047">73</cx:pt>
          <cx:pt idx="27048">62</cx:pt>
          <cx:pt idx="27049">45</cx:pt>
          <cx:pt idx="27050">87</cx:pt>
          <cx:pt idx="27051">57</cx:pt>
          <cx:pt idx="27052">23</cx:pt>
          <cx:pt idx="27053">77</cx:pt>
          <cx:pt idx="27054">82</cx:pt>
          <cx:pt idx="27055">66</cx:pt>
          <cx:pt idx="27056">37</cx:pt>
          <cx:pt idx="27057">48</cx:pt>
          <cx:pt idx="27058">46</cx:pt>
          <cx:pt idx="27059">38</cx:pt>
          <cx:pt idx="27060">51</cx:pt>
          <cx:pt idx="27061">78</cx:pt>
          <cx:pt idx="27062">16</cx:pt>
          <cx:pt idx="27063">45</cx:pt>
          <cx:pt idx="27064">38</cx:pt>
          <cx:pt idx="27065">63</cx:pt>
          <cx:pt idx="27066">56</cx:pt>
          <cx:pt idx="27067">32</cx:pt>
          <cx:pt idx="27068">52</cx:pt>
          <cx:pt idx="27069">41</cx:pt>
          <cx:pt idx="27070">71</cx:pt>
          <cx:pt idx="27071">31</cx:pt>
          <cx:pt idx="27072">63</cx:pt>
          <cx:pt idx="27073">76</cx:pt>
          <cx:pt idx="27074">78</cx:pt>
          <cx:pt idx="27075">28</cx:pt>
          <cx:pt idx="27076">81</cx:pt>
          <cx:pt idx="27077">79</cx:pt>
          <cx:pt idx="27078">67</cx:pt>
          <cx:pt idx="27079">29</cx:pt>
          <cx:pt idx="27080">55</cx:pt>
          <cx:pt idx="27081">43</cx:pt>
          <cx:pt idx="27082">71</cx:pt>
          <cx:pt idx="27083">57</cx:pt>
          <cx:pt idx="27084">44</cx:pt>
          <cx:pt idx="27085">28</cx:pt>
          <cx:pt idx="27086">54</cx:pt>
          <cx:pt idx="27087">54</cx:pt>
          <cx:pt idx="27088">32</cx:pt>
          <cx:pt idx="27089">62</cx:pt>
          <cx:pt idx="27090">47</cx:pt>
          <cx:pt idx="27091">84</cx:pt>
          <cx:pt idx="27092">43</cx:pt>
          <cx:pt idx="27093">55</cx:pt>
          <cx:pt idx="27094">76</cx:pt>
          <cx:pt idx="27095">52</cx:pt>
          <cx:pt idx="27096">15</cx:pt>
          <cx:pt idx="27097">39</cx:pt>
          <cx:pt idx="27098">68</cx:pt>
          <cx:pt idx="27099">60</cx:pt>
          <cx:pt idx="27100">58</cx:pt>
          <cx:pt idx="27101">61</cx:pt>
          <cx:pt idx="27102">54</cx:pt>
          <cx:pt idx="27103">22</cx:pt>
          <cx:pt idx="27104">25</cx:pt>
          <cx:pt idx="27105">49</cx:pt>
          <cx:pt idx="27106">27</cx:pt>
          <cx:pt idx="27107">59</cx:pt>
          <cx:pt idx="27108">24</cx:pt>
          <cx:pt idx="27109">84</cx:pt>
          <cx:pt idx="27110">80</cx:pt>
          <cx:pt idx="27111">25</cx:pt>
          <cx:pt idx="27112">30</cx:pt>
          <cx:pt idx="27113">19</cx:pt>
          <cx:pt idx="27114">30</cx:pt>
          <cx:pt idx="27115">75</cx:pt>
          <cx:pt idx="27116">77</cx:pt>
          <cx:pt idx="27117">47</cx:pt>
          <cx:pt idx="27118">44</cx:pt>
          <cx:pt idx="27119">67</cx:pt>
          <cx:pt idx="27120">34</cx:pt>
          <cx:pt idx="27121">32</cx:pt>
          <cx:pt idx="27122">51</cx:pt>
          <cx:pt idx="27123">30</cx:pt>
          <cx:pt idx="27124">62</cx:pt>
          <cx:pt idx="27125">56</cx:pt>
          <cx:pt idx="27126">33</cx:pt>
          <cx:pt idx="27127">52</cx:pt>
          <cx:pt idx="27128">72</cx:pt>
          <cx:pt idx="27129">65</cx:pt>
          <cx:pt idx="27130">47</cx:pt>
          <cx:pt idx="27131">21</cx:pt>
          <cx:pt idx="27132">44</cx:pt>
          <cx:pt idx="27133">72</cx:pt>
          <cx:pt idx="27134">18</cx:pt>
          <cx:pt idx="27135">19</cx:pt>
          <cx:pt idx="27136">27</cx:pt>
          <cx:pt idx="27137">47</cx:pt>
          <cx:pt idx="27138">70</cx:pt>
          <cx:pt idx="27139">37</cx:pt>
          <cx:pt idx="27140">24</cx:pt>
          <cx:pt idx="27141">64</cx:pt>
          <cx:pt idx="27142">38</cx:pt>
          <cx:pt idx="27143">22</cx:pt>
          <cx:pt idx="27144">63</cx:pt>
          <cx:pt idx="27145">35</cx:pt>
          <cx:pt idx="27146">59</cx:pt>
          <cx:pt idx="27147">69</cx:pt>
          <cx:pt idx="27148">70</cx:pt>
          <cx:pt idx="27149">66</cx:pt>
          <cx:pt idx="27150">41</cx:pt>
          <cx:pt idx="27151">55</cx:pt>
          <cx:pt idx="27152">26</cx:pt>
          <cx:pt idx="27153">32</cx:pt>
          <cx:pt idx="27154">42</cx:pt>
          <cx:pt idx="27155">54</cx:pt>
          <cx:pt idx="27156">51</cx:pt>
          <cx:pt idx="27157">43</cx:pt>
          <cx:pt idx="27158">55</cx:pt>
          <cx:pt idx="27159">52</cx:pt>
          <cx:pt idx="27160">33</cx:pt>
          <cx:pt idx="27161">27</cx:pt>
          <cx:pt idx="27162">56</cx:pt>
          <cx:pt idx="27163">52</cx:pt>
          <cx:pt idx="27164">77</cx:pt>
          <cx:pt idx="27165">20</cx:pt>
          <cx:pt idx="27166">32</cx:pt>
          <cx:pt idx="27167">59</cx:pt>
          <cx:pt idx="27168">41</cx:pt>
          <cx:pt idx="27169">78</cx:pt>
          <cx:pt idx="27170">25</cx:pt>
          <cx:pt idx="27171">85</cx:pt>
          <cx:pt idx="27172">27</cx:pt>
          <cx:pt idx="27173">21</cx:pt>
          <cx:pt idx="27174">52</cx:pt>
          <cx:pt idx="27175">29</cx:pt>
          <cx:pt idx="27176">64</cx:pt>
          <cx:pt idx="27177">20</cx:pt>
          <cx:pt idx="27178">57</cx:pt>
          <cx:pt idx="27179">38</cx:pt>
          <cx:pt idx="27180">45</cx:pt>
          <cx:pt idx="27181">64</cx:pt>
          <cx:pt idx="27182">67</cx:pt>
          <cx:pt idx="27183">29</cx:pt>
          <cx:pt idx="27184">37</cx:pt>
          <cx:pt idx="27185">29</cx:pt>
          <cx:pt idx="27186">53</cx:pt>
          <cx:pt idx="27187">27</cx:pt>
          <cx:pt idx="27188">38</cx:pt>
          <cx:pt idx="27189">84</cx:pt>
          <cx:pt idx="27190">29</cx:pt>
          <cx:pt idx="27191">80</cx:pt>
          <cx:pt idx="27192">64</cx:pt>
          <cx:pt idx="27193">53</cx:pt>
          <cx:pt idx="27194">55</cx:pt>
          <cx:pt idx="27195">59</cx:pt>
          <cx:pt idx="27196">65</cx:pt>
          <cx:pt idx="27197">49</cx:pt>
          <cx:pt idx="27198">60</cx:pt>
          <cx:pt idx="27199">17</cx:pt>
          <cx:pt idx="27200">46</cx:pt>
          <cx:pt idx="27201">42</cx:pt>
          <cx:pt idx="27202">52</cx:pt>
          <cx:pt idx="27203">48</cx:pt>
          <cx:pt idx="27204">73</cx:pt>
          <cx:pt idx="27205">53</cx:pt>
          <cx:pt idx="27206">52</cx:pt>
          <cx:pt idx="27207">64</cx:pt>
          <cx:pt idx="27208">54</cx:pt>
          <cx:pt idx="27209">65</cx:pt>
          <cx:pt idx="27210">34</cx:pt>
          <cx:pt idx="27211">54</cx:pt>
          <cx:pt idx="27212">60</cx:pt>
          <cx:pt idx="27213">68</cx:pt>
          <cx:pt idx="27214">78</cx:pt>
          <cx:pt idx="27215">68</cx:pt>
          <cx:pt idx="27216">22</cx:pt>
          <cx:pt idx="27217">55</cx:pt>
          <cx:pt idx="27218">66</cx:pt>
          <cx:pt idx="27219">68</cx:pt>
          <cx:pt idx="27220">18</cx:pt>
          <cx:pt idx="27221">70</cx:pt>
          <cx:pt idx="27222">49</cx:pt>
          <cx:pt idx="27223">34</cx:pt>
          <cx:pt idx="27224">61</cx:pt>
          <cx:pt idx="27225">68</cx:pt>
          <cx:pt idx="27226">65</cx:pt>
          <cx:pt idx="27227">56</cx:pt>
          <cx:pt idx="27228">23</cx:pt>
          <cx:pt idx="27229">45</cx:pt>
          <cx:pt idx="27230">64</cx:pt>
          <cx:pt idx="27231">38</cx:pt>
          <cx:pt idx="27232">72</cx:pt>
          <cx:pt idx="27233">74</cx:pt>
          <cx:pt idx="27234">45</cx:pt>
          <cx:pt idx="27235">46</cx:pt>
          <cx:pt idx="27236">52</cx:pt>
          <cx:pt idx="27237">38</cx:pt>
          <cx:pt idx="27238">26</cx:pt>
          <cx:pt idx="27239">34</cx:pt>
          <cx:pt idx="27240">36</cx:pt>
          <cx:pt idx="27241">84</cx:pt>
          <cx:pt idx="27242">25</cx:pt>
          <cx:pt idx="27243">51</cx:pt>
          <cx:pt idx="27244">72</cx:pt>
          <cx:pt idx="27245">20</cx:pt>
          <cx:pt idx="27246">33</cx:pt>
          <cx:pt idx="27247">41</cx:pt>
          <cx:pt idx="27248">71</cx:pt>
          <cx:pt idx="27249">30</cx:pt>
          <cx:pt idx="27250">67</cx:pt>
          <cx:pt idx="27251">61</cx:pt>
          <cx:pt idx="27252">24</cx:pt>
          <cx:pt idx="27253">40</cx:pt>
          <cx:pt idx="27254">75</cx:pt>
          <cx:pt idx="27255">80</cx:pt>
          <cx:pt idx="27256">22</cx:pt>
          <cx:pt idx="27257">35</cx:pt>
          <cx:pt idx="27258">22</cx:pt>
          <cx:pt idx="27259">24</cx:pt>
          <cx:pt idx="27260">28</cx:pt>
          <cx:pt idx="27261">38</cx:pt>
          <cx:pt idx="27262">17</cx:pt>
          <cx:pt idx="27263">62</cx:pt>
          <cx:pt idx="27264">36</cx:pt>
          <cx:pt idx="27265">59</cx:pt>
          <cx:pt idx="27266">30</cx:pt>
          <cx:pt idx="27267">30</cx:pt>
          <cx:pt idx="27268">50</cx:pt>
          <cx:pt idx="27269">31</cx:pt>
          <cx:pt idx="27270">56</cx:pt>
          <cx:pt idx="27271">26</cx:pt>
          <cx:pt idx="27272">32</cx:pt>
          <cx:pt idx="27273">18</cx:pt>
          <cx:pt idx="27274">44</cx:pt>
          <cx:pt idx="27275">51</cx:pt>
          <cx:pt idx="27276">44</cx:pt>
          <cx:pt idx="27277">28</cx:pt>
          <cx:pt idx="27278">34</cx:pt>
          <cx:pt idx="27279">68</cx:pt>
          <cx:pt idx="27280">68</cx:pt>
          <cx:pt idx="27281">62</cx:pt>
          <cx:pt idx="27282">52</cx:pt>
          <cx:pt idx="27283">35</cx:pt>
          <cx:pt idx="27284">48</cx:pt>
          <cx:pt idx="27285">30</cx:pt>
          <cx:pt idx="27286">55</cx:pt>
          <cx:pt idx="27287">32</cx:pt>
          <cx:pt idx="27288">46</cx:pt>
          <cx:pt idx="27289">81</cx:pt>
          <cx:pt idx="27290">22</cx:pt>
          <cx:pt idx="27291">65</cx:pt>
          <cx:pt idx="27292">49</cx:pt>
          <cx:pt idx="27293">52</cx:pt>
          <cx:pt idx="27294">43</cx:pt>
          <cx:pt idx="27295">49</cx:pt>
          <cx:pt idx="27296">72</cx:pt>
          <cx:pt idx="27297">55</cx:pt>
          <cx:pt idx="27298">16</cx:pt>
          <cx:pt idx="27299">51</cx:pt>
          <cx:pt idx="27300">89</cx:pt>
          <cx:pt idx="27301">78</cx:pt>
          <cx:pt idx="27302">45</cx:pt>
          <cx:pt idx="27303">63</cx:pt>
          <cx:pt idx="27304">47</cx:pt>
          <cx:pt idx="27305">38</cx:pt>
          <cx:pt idx="27306">72</cx:pt>
          <cx:pt idx="27307">23</cx:pt>
          <cx:pt idx="27308">17</cx:pt>
          <cx:pt idx="27309">61</cx:pt>
          <cx:pt idx="27310">54</cx:pt>
          <cx:pt idx="27311">42</cx:pt>
          <cx:pt idx="27312">39</cx:pt>
          <cx:pt idx="27313">42</cx:pt>
          <cx:pt idx="27314">51</cx:pt>
          <cx:pt idx="27315">20</cx:pt>
          <cx:pt idx="27316">22</cx:pt>
          <cx:pt idx="27317">60</cx:pt>
          <cx:pt idx="27318">33</cx:pt>
          <cx:pt idx="27319">37</cx:pt>
          <cx:pt idx="27320">43</cx:pt>
          <cx:pt idx="27321">48</cx:pt>
          <cx:pt idx="27322">50</cx:pt>
          <cx:pt idx="27323">63</cx:pt>
          <cx:pt idx="27324">25</cx:pt>
          <cx:pt idx="27325">17</cx:pt>
          <cx:pt idx="27326">83</cx:pt>
          <cx:pt idx="27327">75</cx:pt>
          <cx:pt idx="27328">73</cx:pt>
          <cx:pt idx="27329">72</cx:pt>
          <cx:pt idx="27330">42</cx:pt>
          <cx:pt idx="27331">20</cx:pt>
          <cx:pt idx="27332">35</cx:pt>
          <cx:pt idx="27333">60</cx:pt>
          <cx:pt idx="27334">44</cx:pt>
          <cx:pt idx="27335">27</cx:pt>
          <cx:pt idx="27336">54</cx:pt>
          <cx:pt idx="27337">44</cx:pt>
          <cx:pt idx="27338">37</cx:pt>
          <cx:pt idx="27339">55</cx:pt>
          <cx:pt idx="27340">48</cx:pt>
          <cx:pt idx="27341">71</cx:pt>
          <cx:pt idx="27342">65</cx:pt>
          <cx:pt idx="27343">43</cx:pt>
          <cx:pt idx="27344">18</cx:pt>
          <cx:pt idx="27345">50</cx:pt>
          <cx:pt idx="27346">35</cx:pt>
          <cx:pt idx="27347">53</cx:pt>
          <cx:pt idx="27348">53</cx:pt>
          <cx:pt idx="27349">45</cx:pt>
          <cx:pt idx="27350">33</cx:pt>
          <cx:pt idx="27351">36</cx:pt>
          <cx:pt idx="27352">55</cx:pt>
          <cx:pt idx="27353">48</cx:pt>
          <cx:pt idx="27354">60</cx:pt>
          <cx:pt idx="27355">42</cx:pt>
          <cx:pt idx="27356">31</cx:pt>
          <cx:pt idx="27357">34</cx:pt>
          <cx:pt idx="27358">39</cx:pt>
          <cx:pt idx="27359">29</cx:pt>
          <cx:pt idx="27360">36</cx:pt>
          <cx:pt idx="27361">45</cx:pt>
          <cx:pt idx="27362">32</cx:pt>
          <cx:pt idx="27363">59</cx:pt>
          <cx:pt idx="27364">61</cx:pt>
          <cx:pt idx="27365">23</cx:pt>
          <cx:pt idx="27366">42</cx:pt>
          <cx:pt idx="27367">65</cx:pt>
          <cx:pt idx="27368">49</cx:pt>
          <cx:pt idx="27369">30</cx:pt>
          <cx:pt idx="27370">53</cx:pt>
          <cx:pt idx="27371">67</cx:pt>
          <cx:pt idx="27372">60</cx:pt>
          <cx:pt idx="27373">22</cx:pt>
          <cx:pt idx="27374">55</cx:pt>
          <cx:pt idx="27375">31</cx:pt>
          <cx:pt idx="27376">44</cx:pt>
          <cx:pt idx="27377">70</cx:pt>
          <cx:pt idx="27378">58</cx:pt>
          <cx:pt idx="27379">71</cx:pt>
          <cx:pt idx="27380">38</cx:pt>
          <cx:pt idx="27381">63</cx:pt>
          <cx:pt idx="27382">57</cx:pt>
          <cx:pt idx="27383">58</cx:pt>
          <cx:pt idx="27384">26</cx:pt>
          <cx:pt idx="27385">38</cx:pt>
          <cx:pt idx="27386">55</cx:pt>
          <cx:pt idx="27387">53</cx:pt>
          <cx:pt idx="27388">34</cx:pt>
          <cx:pt idx="27389">65</cx:pt>
          <cx:pt idx="27390">49</cx:pt>
          <cx:pt idx="27391">71</cx:pt>
          <cx:pt idx="27392">24</cx:pt>
          <cx:pt idx="27393">41</cx:pt>
          <cx:pt idx="27394">73</cx:pt>
          <cx:pt idx="27395">67</cx:pt>
          <cx:pt idx="27396">20</cx:pt>
          <cx:pt idx="27397">45</cx:pt>
          <cx:pt idx="27398">24</cx:pt>
          <cx:pt idx="27399">31</cx:pt>
          <cx:pt idx="27400">25</cx:pt>
          <cx:pt idx="27401">74</cx:pt>
          <cx:pt idx="27402">40</cx:pt>
          <cx:pt idx="27403">35</cx:pt>
          <cx:pt idx="27404">32</cx:pt>
          <cx:pt idx="27405">77</cx:pt>
          <cx:pt idx="27406">48</cx:pt>
          <cx:pt idx="27407">55</cx:pt>
          <cx:pt idx="27408">41</cx:pt>
          <cx:pt idx="27409">59</cx:pt>
          <cx:pt idx="27410">60</cx:pt>
          <cx:pt idx="27411">43</cx:pt>
          <cx:pt idx="27412">60</cx:pt>
          <cx:pt idx="27413">35</cx:pt>
          <cx:pt idx="27414">62</cx:pt>
          <cx:pt idx="27415">46</cx:pt>
          <cx:pt idx="27416">27</cx:pt>
          <cx:pt idx="27417">68</cx:pt>
          <cx:pt idx="27418">31</cx:pt>
          <cx:pt idx="27419">43</cx:pt>
          <cx:pt idx="27420">67</cx:pt>
          <cx:pt idx="27421">45</cx:pt>
          <cx:pt idx="27422">18</cx:pt>
          <cx:pt idx="27423">18</cx:pt>
          <cx:pt idx="27424">73</cx:pt>
          <cx:pt idx="27425">73</cx:pt>
          <cx:pt idx="27426">47</cx:pt>
          <cx:pt idx="27427">57</cx:pt>
          <cx:pt idx="27428">28</cx:pt>
          <cx:pt idx="27429">68</cx:pt>
          <cx:pt idx="27430">27</cx:pt>
          <cx:pt idx="27431">73</cx:pt>
          <cx:pt idx="27432">29</cx:pt>
          <cx:pt idx="27433">41</cx:pt>
          <cx:pt idx="27434">64</cx:pt>
          <cx:pt idx="27435">63</cx:pt>
          <cx:pt idx="27436">42</cx:pt>
          <cx:pt idx="27437">26</cx:pt>
          <cx:pt idx="27438">54</cx:pt>
          <cx:pt idx="27439">55</cx:pt>
          <cx:pt idx="27440">68</cx:pt>
          <cx:pt idx="27441">47</cx:pt>
          <cx:pt idx="27442">78</cx:pt>
          <cx:pt idx="27443">66</cx:pt>
          <cx:pt idx="27444">66</cx:pt>
          <cx:pt idx="27445">61</cx:pt>
          <cx:pt idx="27446">17</cx:pt>
          <cx:pt idx="27447">47</cx:pt>
          <cx:pt idx="27448">50</cx:pt>
          <cx:pt idx="27449">42</cx:pt>
          <cx:pt idx="27450">35</cx:pt>
          <cx:pt idx="27451">27</cx:pt>
          <cx:pt idx="27452">57</cx:pt>
          <cx:pt idx="27453">75</cx:pt>
          <cx:pt idx="27454">17</cx:pt>
          <cx:pt idx="27455">64</cx:pt>
          <cx:pt idx="27456">33</cx:pt>
          <cx:pt idx="27457">60</cx:pt>
          <cx:pt idx="27458">38</cx:pt>
          <cx:pt idx="27459">58</cx:pt>
          <cx:pt idx="27460">72</cx:pt>
          <cx:pt idx="27461">62</cx:pt>
          <cx:pt idx="27462">32</cx:pt>
          <cx:pt idx="27463">58</cx:pt>
          <cx:pt idx="27464">21</cx:pt>
          <cx:pt idx="27465">51</cx:pt>
          <cx:pt idx="27466">27</cx:pt>
          <cx:pt idx="27467">64</cx:pt>
          <cx:pt idx="27468">54</cx:pt>
          <cx:pt idx="27469">48</cx:pt>
          <cx:pt idx="27470">67</cx:pt>
          <cx:pt idx="27471">77</cx:pt>
          <cx:pt idx="27472">29</cx:pt>
          <cx:pt idx="27473">28</cx:pt>
          <cx:pt idx="27474">49</cx:pt>
          <cx:pt idx="27475">41</cx:pt>
          <cx:pt idx="27476">65</cx:pt>
          <cx:pt idx="27477">65</cx:pt>
          <cx:pt idx="27478">64</cx:pt>
          <cx:pt idx="27479">32</cx:pt>
          <cx:pt idx="27480">64</cx:pt>
          <cx:pt idx="27481">36</cx:pt>
          <cx:pt idx="27482">54</cx:pt>
          <cx:pt idx="27483">61</cx:pt>
          <cx:pt idx="27484">44</cx:pt>
          <cx:pt idx="27485">45</cx:pt>
          <cx:pt idx="27486">88</cx:pt>
          <cx:pt idx="27487">59</cx:pt>
          <cx:pt idx="27488">16</cx:pt>
          <cx:pt idx="27489">62</cx:pt>
          <cx:pt idx="27490">46</cx:pt>
          <cx:pt idx="27491">60</cx:pt>
          <cx:pt idx="27492">29</cx:pt>
          <cx:pt idx="27493">31</cx:pt>
          <cx:pt idx="27494">71</cx:pt>
          <cx:pt idx="27495">17</cx:pt>
          <cx:pt idx="27496">57</cx:pt>
          <cx:pt idx="27497">17</cx:pt>
          <cx:pt idx="27498">71</cx:pt>
          <cx:pt idx="27499">36</cx:pt>
          <cx:pt idx="27500">78</cx:pt>
          <cx:pt idx="27501">30</cx:pt>
          <cx:pt idx="27502">52</cx:pt>
          <cx:pt idx="27503">91</cx:pt>
          <cx:pt idx="27504">61</cx:pt>
          <cx:pt idx="27505">50</cx:pt>
          <cx:pt idx="27506">19</cx:pt>
          <cx:pt idx="27507">43</cx:pt>
          <cx:pt idx="27508">37</cx:pt>
          <cx:pt idx="27509">54</cx:pt>
          <cx:pt idx="27510">48</cx:pt>
          <cx:pt idx="27511">30</cx:pt>
          <cx:pt idx="27512">33</cx:pt>
          <cx:pt idx="27513">65</cx:pt>
          <cx:pt idx="27514">57</cx:pt>
          <cx:pt idx="27515">85</cx:pt>
          <cx:pt idx="27516">30</cx:pt>
          <cx:pt idx="27517">40</cx:pt>
          <cx:pt idx="27518">61</cx:pt>
          <cx:pt idx="27519">51</cx:pt>
          <cx:pt idx="27520">36</cx:pt>
          <cx:pt idx="27521">20</cx:pt>
          <cx:pt idx="27522">58</cx:pt>
          <cx:pt idx="27523">46</cx:pt>
          <cx:pt idx="27524">60</cx:pt>
          <cx:pt idx="27525">60</cx:pt>
          <cx:pt idx="27526">56</cx:pt>
          <cx:pt idx="27527">76</cx:pt>
          <cx:pt idx="27528">28</cx:pt>
          <cx:pt idx="27529">57</cx:pt>
          <cx:pt idx="27530">70</cx:pt>
          <cx:pt idx="27531">33</cx:pt>
          <cx:pt idx="27532">54</cx:pt>
          <cx:pt idx="27533">22</cx:pt>
          <cx:pt idx="27534">25</cx:pt>
          <cx:pt idx="27535">37</cx:pt>
          <cx:pt idx="27536">54</cx:pt>
          <cx:pt idx="27537">16</cx:pt>
          <cx:pt idx="27538">62</cx:pt>
          <cx:pt idx="27539">66</cx:pt>
          <cx:pt idx="27540">18</cx:pt>
          <cx:pt idx="27541">17</cx:pt>
          <cx:pt idx="27542">50</cx:pt>
          <cx:pt idx="27543">16</cx:pt>
          <cx:pt idx="27544">31</cx:pt>
          <cx:pt idx="27545">27</cx:pt>
          <cx:pt idx="27546">66</cx:pt>
          <cx:pt idx="27547">39</cx:pt>
          <cx:pt idx="27548">72</cx:pt>
          <cx:pt idx="27549">41</cx:pt>
          <cx:pt idx="27550">74</cx:pt>
          <cx:pt idx="27551">48</cx:pt>
          <cx:pt idx="27552">81</cx:pt>
          <cx:pt idx="27553">52</cx:pt>
          <cx:pt idx="27554">54</cx:pt>
          <cx:pt idx="27555">31</cx:pt>
          <cx:pt idx="27556">37</cx:pt>
          <cx:pt idx="27557">30</cx:pt>
          <cx:pt idx="27558">57</cx:pt>
          <cx:pt idx="27559">42</cx:pt>
          <cx:pt idx="27560">33</cx:pt>
          <cx:pt idx="27561">27</cx:pt>
          <cx:pt idx="27562">63</cx:pt>
          <cx:pt idx="27563">28</cx:pt>
          <cx:pt idx="27564">59</cx:pt>
          <cx:pt idx="27565">36</cx:pt>
          <cx:pt idx="27566">49</cx:pt>
          <cx:pt idx="27567">69</cx:pt>
          <cx:pt idx="27568">52</cx:pt>
          <cx:pt idx="27569">19</cx:pt>
          <cx:pt idx="27570">66</cx:pt>
          <cx:pt idx="27571">38</cx:pt>
          <cx:pt idx="27572">74</cx:pt>
          <cx:pt idx="27573">32</cx:pt>
          <cx:pt idx="27574">46</cx:pt>
          <cx:pt idx="27575">16</cx:pt>
          <cx:pt idx="27576">19</cx:pt>
          <cx:pt idx="27577">32</cx:pt>
          <cx:pt idx="27578">28</cx:pt>
          <cx:pt idx="27579">31</cx:pt>
          <cx:pt idx="27580">56</cx:pt>
          <cx:pt idx="27581">51</cx:pt>
          <cx:pt idx="27582">29</cx:pt>
          <cx:pt idx="27583">28</cx:pt>
          <cx:pt idx="27584">32</cx:pt>
          <cx:pt idx="27585">24</cx:pt>
          <cx:pt idx="27586">76</cx:pt>
          <cx:pt idx="27587">40</cx:pt>
          <cx:pt idx="27588">36</cx:pt>
          <cx:pt idx="27589">38</cx:pt>
          <cx:pt idx="27590">59</cx:pt>
          <cx:pt idx="27591">84</cx:pt>
          <cx:pt idx="27592">45</cx:pt>
          <cx:pt idx="27593">73</cx:pt>
          <cx:pt idx="27594">71</cx:pt>
          <cx:pt idx="27595">41</cx:pt>
          <cx:pt idx="27596">56</cx:pt>
          <cx:pt idx="27597">32</cx:pt>
          <cx:pt idx="27598">15</cx:pt>
          <cx:pt idx="27599">71</cx:pt>
          <cx:pt idx="27600">28</cx:pt>
          <cx:pt idx="27601">71</cx:pt>
          <cx:pt idx="27602">51</cx:pt>
          <cx:pt idx="27603">49</cx:pt>
          <cx:pt idx="27604">21</cx:pt>
          <cx:pt idx="27605">59</cx:pt>
          <cx:pt idx="27606">48</cx:pt>
          <cx:pt idx="27607">76</cx:pt>
          <cx:pt idx="27608">31</cx:pt>
          <cx:pt idx="27609">83</cx:pt>
          <cx:pt idx="27610">21</cx:pt>
          <cx:pt idx="27611">53</cx:pt>
          <cx:pt idx="27612">57</cx:pt>
          <cx:pt idx="27613">86</cx:pt>
          <cx:pt idx="27614">49</cx:pt>
          <cx:pt idx="27615">42</cx:pt>
          <cx:pt idx="27616">58</cx:pt>
          <cx:pt idx="27617">32</cx:pt>
          <cx:pt idx="27618">71</cx:pt>
          <cx:pt idx="27619">70</cx:pt>
          <cx:pt idx="27620">28</cx:pt>
          <cx:pt idx="27621">88</cx:pt>
          <cx:pt idx="27622">45</cx:pt>
          <cx:pt idx="27623">44</cx:pt>
          <cx:pt idx="27624">68</cx:pt>
          <cx:pt idx="27625">16</cx:pt>
          <cx:pt idx="27626">72</cx:pt>
          <cx:pt idx="27627">40</cx:pt>
          <cx:pt idx="27628">41</cx:pt>
          <cx:pt idx="27629">39</cx:pt>
          <cx:pt idx="27630">18</cx:pt>
          <cx:pt idx="27631">60</cx:pt>
          <cx:pt idx="27632">62</cx:pt>
          <cx:pt idx="27633">51</cx:pt>
          <cx:pt idx="27634">39</cx:pt>
          <cx:pt idx="27635">32</cx:pt>
          <cx:pt idx="27636">54</cx:pt>
          <cx:pt idx="27637">42</cx:pt>
          <cx:pt idx="27638">22</cx:pt>
          <cx:pt idx="27639">52</cx:pt>
          <cx:pt idx="27640">24</cx:pt>
          <cx:pt idx="27641">60</cx:pt>
          <cx:pt idx="27642">38</cx:pt>
          <cx:pt idx="27643">75</cx:pt>
          <cx:pt idx="27644">69</cx:pt>
          <cx:pt idx="27645">68</cx:pt>
          <cx:pt idx="27646">50</cx:pt>
          <cx:pt idx="27647">45</cx:pt>
          <cx:pt idx="27648">35</cx:pt>
          <cx:pt idx="27649">68</cx:pt>
          <cx:pt idx="27650">60</cx:pt>
          <cx:pt idx="27651">55</cx:pt>
          <cx:pt idx="27652">51</cx:pt>
          <cx:pt idx="27653">52</cx:pt>
          <cx:pt idx="27654">73</cx:pt>
          <cx:pt idx="27655">47</cx:pt>
          <cx:pt idx="27656">60</cx:pt>
          <cx:pt idx="27657">65</cx:pt>
          <cx:pt idx="27658">62</cx:pt>
          <cx:pt idx="27659">60</cx:pt>
          <cx:pt idx="27660">28</cx:pt>
          <cx:pt idx="27661">37</cx:pt>
          <cx:pt idx="27662">43</cx:pt>
          <cx:pt idx="27663">36</cx:pt>
          <cx:pt idx="27664">58</cx:pt>
          <cx:pt idx="27665">17</cx:pt>
          <cx:pt idx="27666">39</cx:pt>
          <cx:pt idx="27667">35</cx:pt>
          <cx:pt idx="27668">20</cx:pt>
          <cx:pt idx="27669">20</cx:pt>
          <cx:pt idx="27670">47</cx:pt>
          <cx:pt idx="27671">68</cx:pt>
          <cx:pt idx="27672">25</cx:pt>
          <cx:pt idx="27673">37</cx:pt>
          <cx:pt idx="27674">68</cx:pt>
          <cx:pt idx="27675">38</cx:pt>
          <cx:pt idx="27676">48</cx:pt>
          <cx:pt idx="27677">33</cx:pt>
          <cx:pt idx="27678">68</cx:pt>
          <cx:pt idx="27679">52</cx:pt>
          <cx:pt idx="27680">47</cx:pt>
          <cx:pt idx="27681">63</cx:pt>
          <cx:pt idx="27682">21</cx:pt>
          <cx:pt idx="27683">63</cx:pt>
          <cx:pt idx="27684">38</cx:pt>
          <cx:pt idx="27685">50</cx:pt>
          <cx:pt idx="27686">48</cx:pt>
          <cx:pt idx="27687">58</cx:pt>
          <cx:pt idx="27688">47</cx:pt>
          <cx:pt idx="27689">42</cx:pt>
          <cx:pt idx="27690">38</cx:pt>
          <cx:pt idx="27691">58</cx:pt>
          <cx:pt idx="27692">31</cx:pt>
          <cx:pt idx="27693">37</cx:pt>
          <cx:pt idx="27694">73</cx:pt>
          <cx:pt idx="27695">54</cx:pt>
          <cx:pt idx="27696">23</cx:pt>
          <cx:pt idx="27697">23</cx:pt>
          <cx:pt idx="27698">33</cx:pt>
          <cx:pt idx="27699">53</cx:pt>
          <cx:pt idx="27700">35</cx:pt>
          <cx:pt idx="27701">45</cx:pt>
          <cx:pt idx="27702">36</cx:pt>
          <cx:pt idx="27703">21</cx:pt>
          <cx:pt idx="27704">62</cx:pt>
          <cx:pt idx="27705">24</cx:pt>
          <cx:pt idx="27706">35</cx:pt>
          <cx:pt idx="27707">51</cx:pt>
          <cx:pt idx="27708">49</cx:pt>
          <cx:pt idx="27709">71</cx:pt>
          <cx:pt idx="27710">25</cx:pt>
          <cx:pt idx="27711">45</cx:pt>
          <cx:pt idx="27712">31</cx:pt>
          <cx:pt idx="27713">39</cx:pt>
          <cx:pt idx="27714">70</cx:pt>
          <cx:pt idx="27715">77</cx:pt>
          <cx:pt idx="27716">26</cx:pt>
          <cx:pt idx="27717">41</cx:pt>
          <cx:pt idx="27718">82</cx:pt>
          <cx:pt idx="27719">56</cx:pt>
          <cx:pt idx="27720">41</cx:pt>
          <cx:pt idx="27721">43</cx:pt>
          <cx:pt idx="27722">59</cx:pt>
          <cx:pt idx="27723">68</cx:pt>
          <cx:pt idx="27724">82</cx:pt>
          <cx:pt idx="27725">63</cx:pt>
          <cx:pt idx="27726">42</cx:pt>
          <cx:pt idx="27727">39</cx:pt>
          <cx:pt idx="27728">30</cx:pt>
          <cx:pt idx="27729">23</cx:pt>
          <cx:pt idx="27730">55</cx:pt>
          <cx:pt idx="27731">23</cx:pt>
          <cx:pt idx="27732">77</cx:pt>
          <cx:pt idx="27733">15</cx:pt>
          <cx:pt idx="27734">28</cx:pt>
          <cx:pt idx="27735">54</cx:pt>
          <cx:pt idx="27736">66</cx:pt>
          <cx:pt idx="27737">81</cx:pt>
          <cx:pt idx="27738">74</cx:pt>
          <cx:pt idx="27739">61</cx:pt>
          <cx:pt idx="27740">45</cx:pt>
          <cx:pt idx="27741">51</cx:pt>
          <cx:pt idx="27742">91</cx:pt>
          <cx:pt idx="27743">67</cx:pt>
          <cx:pt idx="27744">44</cx:pt>
          <cx:pt idx="27745">58</cx:pt>
          <cx:pt idx="27746">37</cx:pt>
          <cx:pt idx="27747">62</cx:pt>
          <cx:pt idx="27748">84</cx:pt>
          <cx:pt idx="27749">29</cx:pt>
          <cx:pt idx="27750">54</cx:pt>
          <cx:pt idx="27751">43</cx:pt>
          <cx:pt idx="27752">58</cx:pt>
          <cx:pt idx="27753">20</cx:pt>
          <cx:pt idx="27754">74</cx:pt>
          <cx:pt idx="27755">52</cx:pt>
          <cx:pt idx="27756">27</cx:pt>
          <cx:pt idx="27757">48</cx:pt>
          <cx:pt idx="27758">64</cx:pt>
          <cx:pt idx="27759">26</cx:pt>
          <cx:pt idx="27760">55</cx:pt>
          <cx:pt idx="27761">55</cx:pt>
          <cx:pt idx="27762">73</cx:pt>
          <cx:pt idx="27763">58</cx:pt>
          <cx:pt idx="27764">72</cx:pt>
          <cx:pt idx="27765">33</cx:pt>
          <cx:pt idx="27766">49</cx:pt>
          <cx:pt idx="27767">27</cx:pt>
          <cx:pt idx="27768">52</cx:pt>
          <cx:pt idx="27769">81</cx:pt>
          <cx:pt idx="27770">36</cx:pt>
          <cx:pt idx="27771">50</cx:pt>
          <cx:pt idx="27772">63</cx:pt>
          <cx:pt idx="27773">46</cx:pt>
          <cx:pt idx="27774">74</cx:pt>
          <cx:pt idx="27775">79</cx:pt>
          <cx:pt idx="27776">40</cx:pt>
          <cx:pt idx="27777">54</cx:pt>
          <cx:pt idx="27778">46</cx:pt>
          <cx:pt idx="27779">74</cx:pt>
          <cx:pt idx="27780">63</cx:pt>
          <cx:pt idx="27781">43</cx:pt>
          <cx:pt idx="27782">25</cx:pt>
          <cx:pt idx="27783">36</cx:pt>
          <cx:pt idx="27784">19</cx:pt>
          <cx:pt idx="27785">46</cx:pt>
          <cx:pt idx="27786">49</cx:pt>
          <cx:pt idx="27787">57</cx:pt>
          <cx:pt idx="27788">51</cx:pt>
          <cx:pt idx="27789">54</cx:pt>
          <cx:pt idx="27790">43</cx:pt>
          <cx:pt idx="27791">62</cx:pt>
          <cx:pt idx="27792">50</cx:pt>
          <cx:pt idx="27793">27</cx:pt>
          <cx:pt idx="27794">45</cx:pt>
          <cx:pt idx="27795">46</cx:pt>
          <cx:pt idx="27796">62</cx:pt>
          <cx:pt idx="27797">27</cx:pt>
          <cx:pt idx="27798">84</cx:pt>
          <cx:pt idx="27799">75</cx:pt>
          <cx:pt idx="27800">52</cx:pt>
          <cx:pt idx="27801">33</cx:pt>
          <cx:pt idx="27802">46</cx:pt>
          <cx:pt idx="27803">19</cx:pt>
          <cx:pt idx="27804">64</cx:pt>
          <cx:pt idx="27805">81</cx:pt>
          <cx:pt idx="27806">37</cx:pt>
          <cx:pt idx="27807">83</cx:pt>
          <cx:pt idx="27808">78</cx:pt>
          <cx:pt idx="27809">30</cx:pt>
          <cx:pt idx="27810">52</cx:pt>
          <cx:pt idx="27811">65</cx:pt>
          <cx:pt idx="27812">58</cx:pt>
          <cx:pt idx="27813">52</cx:pt>
          <cx:pt idx="27814">64</cx:pt>
          <cx:pt idx="27815">17</cx:pt>
          <cx:pt idx="27816">55</cx:pt>
          <cx:pt idx="27817">59</cx:pt>
          <cx:pt idx="27818">35</cx:pt>
          <cx:pt idx="27819">20</cx:pt>
          <cx:pt idx="27820">70</cx:pt>
          <cx:pt idx="27821">64</cx:pt>
          <cx:pt idx="27822">67</cx:pt>
          <cx:pt idx="27823">48</cx:pt>
          <cx:pt idx="27824">61</cx:pt>
          <cx:pt idx="27825">42</cx:pt>
          <cx:pt idx="27826">67</cx:pt>
          <cx:pt idx="27827">28</cx:pt>
          <cx:pt idx="27828">58</cx:pt>
          <cx:pt idx="27829">55</cx:pt>
          <cx:pt idx="27830">71</cx:pt>
          <cx:pt idx="27831">58</cx:pt>
          <cx:pt idx="27832">54</cx:pt>
          <cx:pt idx="27833">55</cx:pt>
          <cx:pt idx="27834">64</cx:pt>
          <cx:pt idx="27835">76</cx:pt>
          <cx:pt idx="27836">71</cx:pt>
          <cx:pt idx="27837">72</cx:pt>
          <cx:pt idx="27838">85</cx:pt>
          <cx:pt idx="27839">23</cx:pt>
          <cx:pt idx="27840">66</cx:pt>
          <cx:pt idx="27841">25</cx:pt>
          <cx:pt idx="27842">82</cx:pt>
          <cx:pt idx="27843">41</cx:pt>
          <cx:pt idx="27844">38</cx:pt>
          <cx:pt idx="27845">41</cx:pt>
          <cx:pt idx="27846">27</cx:pt>
          <cx:pt idx="27847">80</cx:pt>
          <cx:pt idx="27848">66</cx:pt>
          <cx:pt idx="27849">51</cx:pt>
          <cx:pt idx="27850">61</cx:pt>
          <cx:pt idx="27851">52</cx:pt>
          <cx:pt idx="27852">22</cx:pt>
          <cx:pt idx="27853">45</cx:pt>
          <cx:pt idx="27854">33</cx:pt>
          <cx:pt idx="27855">69</cx:pt>
          <cx:pt idx="27856">88</cx:pt>
          <cx:pt idx="27857">21</cx:pt>
          <cx:pt idx="27858">34</cx:pt>
          <cx:pt idx="27859">22</cx:pt>
          <cx:pt idx="27860">73</cx:pt>
          <cx:pt idx="27861">24</cx:pt>
          <cx:pt idx="27862">68</cx:pt>
          <cx:pt idx="27863">58</cx:pt>
          <cx:pt idx="27864">28</cx:pt>
          <cx:pt idx="27865">31</cx:pt>
          <cx:pt idx="27866">46</cx:pt>
          <cx:pt idx="27867">30</cx:pt>
          <cx:pt idx="27868">73</cx:pt>
          <cx:pt idx="27869">73</cx:pt>
          <cx:pt idx="27870">39</cx:pt>
          <cx:pt idx="27871">20</cx:pt>
          <cx:pt idx="27872">52</cx:pt>
          <cx:pt idx="27873">78</cx:pt>
          <cx:pt idx="27874">45</cx:pt>
          <cx:pt idx="27875">33</cx:pt>
          <cx:pt idx="27876">68</cx:pt>
          <cx:pt idx="27877">31</cx:pt>
          <cx:pt idx="27878">52</cx:pt>
          <cx:pt idx="27879">33</cx:pt>
          <cx:pt idx="27880">58</cx:pt>
          <cx:pt idx="27881">62</cx:pt>
          <cx:pt idx="27882">75</cx:pt>
          <cx:pt idx="27883">48</cx:pt>
          <cx:pt idx="27884">23</cx:pt>
          <cx:pt idx="27885">33</cx:pt>
          <cx:pt idx="27886">47</cx:pt>
          <cx:pt idx="27887">65</cx:pt>
          <cx:pt idx="27888">53</cx:pt>
          <cx:pt idx="27889">19</cx:pt>
          <cx:pt idx="27890">53</cx:pt>
          <cx:pt idx="27891">30</cx:pt>
          <cx:pt idx="27892">30</cx:pt>
          <cx:pt idx="27893">43</cx:pt>
          <cx:pt idx="27894">43</cx:pt>
          <cx:pt idx="27895">69</cx:pt>
          <cx:pt idx="27896">58</cx:pt>
          <cx:pt idx="27897">85</cx:pt>
          <cx:pt idx="27898">39</cx:pt>
          <cx:pt idx="27899">49</cx:pt>
          <cx:pt idx="27900">25</cx:pt>
          <cx:pt idx="27901">34</cx:pt>
          <cx:pt idx="27902">75</cx:pt>
          <cx:pt idx="27903">19</cx:pt>
          <cx:pt idx="27904">35</cx:pt>
          <cx:pt idx="27905">59</cx:pt>
          <cx:pt idx="27906">40</cx:pt>
          <cx:pt idx="27907">58</cx:pt>
          <cx:pt idx="27908">92</cx:pt>
          <cx:pt idx="27909">61</cx:pt>
          <cx:pt idx="27910">38</cx:pt>
          <cx:pt idx="27911">18</cx:pt>
          <cx:pt idx="27912">31</cx:pt>
          <cx:pt idx="27913">54</cx:pt>
          <cx:pt idx="27914">57</cx:pt>
          <cx:pt idx="27915">91</cx:pt>
          <cx:pt idx="27916">67</cx:pt>
          <cx:pt idx="27917">61</cx:pt>
          <cx:pt idx="27918">20</cx:pt>
          <cx:pt idx="27919">27</cx:pt>
          <cx:pt idx="27920">49</cx:pt>
          <cx:pt idx="27921">51</cx:pt>
          <cx:pt idx="27922">34</cx:pt>
          <cx:pt idx="27923">51</cx:pt>
          <cx:pt idx="27924">60</cx:pt>
          <cx:pt idx="27925">58</cx:pt>
          <cx:pt idx="27926">47</cx:pt>
          <cx:pt idx="27927">52</cx:pt>
          <cx:pt idx="27928">30</cx:pt>
          <cx:pt idx="27929">71</cx:pt>
          <cx:pt idx="27930">46</cx:pt>
          <cx:pt idx="27931">69</cx:pt>
          <cx:pt idx="27932">59</cx:pt>
          <cx:pt idx="27933">54</cx:pt>
          <cx:pt idx="27934">53</cx:pt>
          <cx:pt idx="27935">50</cx:pt>
          <cx:pt idx="27936">28</cx:pt>
          <cx:pt idx="27937">67</cx:pt>
          <cx:pt idx="27938">18</cx:pt>
          <cx:pt idx="27939">30</cx:pt>
          <cx:pt idx="27940">38</cx:pt>
          <cx:pt idx="27941">53</cx:pt>
          <cx:pt idx="27942">42</cx:pt>
          <cx:pt idx="27943">21</cx:pt>
          <cx:pt idx="27944">43</cx:pt>
          <cx:pt idx="27945">55</cx:pt>
          <cx:pt idx="27946">43</cx:pt>
          <cx:pt idx="27947">69</cx:pt>
          <cx:pt idx="27948">55</cx:pt>
          <cx:pt idx="27949">53</cx:pt>
          <cx:pt idx="27950">81</cx:pt>
          <cx:pt idx="27951">68</cx:pt>
          <cx:pt idx="27952">33</cx:pt>
          <cx:pt idx="27953">42</cx:pt>
          <cx:pt idx="27954">59</cx:pt>
          <cx:pt idx="27955">70</cx:pt>
          <cx:pt idx="27956">21</cx:pt>
          <cx:pt idx="27957">62</cx:pt>
          <cx:pt idx="27958">21</cx:pt>
          <cx:pt idx="27959">54</cx:pt>
          <cx:pt idx="27960">70</cx:pt>
          <cx:pt idx="27961">69</cx:pt>
          <cx:pt idx="27962">40</cx:pt>
          <cx:pt idx="27963">42</cx:pt>
          <cx:pt idx="27964">23</cx:pt>
          <cx:pt idx="27965">67</cx:pt>
          <cx:pt idx="27966">54</cx:pt>
          <cx:pt idx="27967">44</cx:pt>
          <cx:pt idx="27968">35</cx:pt>
          <cx:pt idx="27969">74</cx:pt>
          <cx:pt idx="27970">54</cx:pt>
          <cx:pt idx="27971">16</cx:pt>
          <cx:pt idx="27972">30</cx:pt>
          <cx:pt idx="27973">17</cx:pt>
          <cx:pt idx="27974">45</cx:pt>
          <cx:pt idx="27975">66</cx:pt>
          <cx:pt idx="27976">44</cx:pt>
          <cx:pt idx="27977">43</cx:pt>
          <cx:pt idx="27978">15</cx:pt>
          <cx:pt idx="27979">62</cx:pt>
          <cx:pt idx="27980">46</cx:pt>
          <cx:pt idx="27981">22</cx:pt>
          <cx:pt idx="27982">50</cx:pt>
          <cx:pt idx="27983">32</cx:pt>
          <cx:pt idx="27984">47</cx:pt>
          <cx:pt idx="27985">67</cx:pt>
          <cx:pt idx="27986">36</cx:pt>
          <cx:pt idx="27987">52</cx:pt>
          <cx:pt idx="27988">23</cx:pt>
          <cx:pt idx="27989">17</cx:pt>
          <cx:pt idx="27990">53</cx:pt>
          <cx:pt idx="27991">76</cx:pt>
          <cx:pt idx="27992">46</cx:pt>
          <cx:pt idx="27993">58</cx:pt>
          <cx:pt idx="27994">25</cx:pt>
          <cx:pt idx="27995">28</cx:pt>
          <cx:pt idx="27996">47</cx:pt>
          <cx:pt idx="27997">44</cx:pt>
          <cx:pt idx="27998">24</cx:pt>
          <cx:pt idx="27999">65</cx:pt>
          <cx:pt idx="28000">33</cx:pt>
          <cx:pt idx="28001">72</cx:pt>
          <cx:pt idx="28002">34</cx:pt>
          <cx:pt idx="28003">67</cx:pt>
          <cx:pt idx="28004">77</cx:pt>
          <cx:pt idx="28005">63</cx:pt>
          <cx:pt idx="28006">65</cx:pt>
          <cx:pt idx="28007">96</cx:pt>
          <cx:pt idx="28008">82</cx:pt>
          <cx:pt idx="28009">68</cx:pt>
          <cx:pt idx="28010">88</cx:pt>
          <cx:pt idx="28011">20</cx:pt>
          <cx:pt idx="28012">23</cx:pt>
          <cx:pt idx="28013">20</cx:pt>
          <cx:pt idx="28014">21</cx:pt>
          <cx:pt idx="28015">56</cx:pt>
          <cx:pt idx="28016">49</cx:pt>
          <cx:pt idx="28017">31</cx:pt>
          <cx:pt idx="28018">89</cx:pt>
          <cx:pt idx="28019">32</cx:pt>
          <cx:pt idx="28020">49</cx:pt>
          <cx:pt idx="28021">69</cx:pt>
          <cx:pt idx="28022">48</cx:pt>
          <cx:pt idx="28023">67</cx:pt>
          <cx:pt idx="28024">47</cx:pt>
          <cx:pt idx="28025">43</cx:pt>
          <cx:pt idx="28026">68</cx:pt>
          <cx:pt idx="28027">59</cx:pt>
          <cx:pt idx="28028">71</cx:pt>
          <cx:pt idx="28029">75</cx:pt>
          <cx:pt idx="28030">53</cx:pt>
          <cx:pt idx="28031">50</cx:pt>
          <cx:pt idx="28032">60</cx:pt>
          <cx:pt idx="28033">64</cx:pt>
          <cx:pt idx="28034">50</cx:pt>
          <cx:pt idx="28035">56</cx:pt>
          <cx:pt idx="28036">63</cx:pt>
          <cx:pt idx="28037">45</cx:pt>
          <cx:pt idx="28038">76</cx:pt>
          <cx:pt idx="28039">29</cx:pt>
          <cx:pt idx="28040">17</cx:pt>
          <cx:pt idx="28041">40</cx:pt>
          <cx:pt idx="28042">20</cx:pt>
          <cx:pt idx="28043">70</cx:pt>
          <cx:pt idx="28044">84</cx:pt>
          <cx:pt idx="28045">26</cx:pt>
          <cx:pt idx="28046">19</cx:pt>
          <cx:pt idx="28047">64</cx:pt>
          <cx:pt idx="28048">40</cx:pt>
          <cx:pt idx="28049">21</cx:pt>
          <cx:pt idx="28050">55</cx:pt>
          <cx:pt idx="28051">38</cx:pt>
          <cx:pt idx="28052">23</cx:pt>
          <cx:pt idx="28053">59</cx:pt>
          <cx:pt idx="28054">27</cx:pt>
          <cx:pt idx="28055">89</cx:pt>
          <cx:pt idx="28056">61</cx:pt>
          <cx:pt idx="28057">49</cx:pt>
          <cx:pt idx="28058">46</cx:pt>
          <cx:pt idx="28059">43</cx:pt>
          <cx:pt idx="28060">57</cx:pt>
          <cx:pt idx="28061">74</cx:pt>
          <cx:pt idx="28062">79</cx:pt>
          <cx:pt idx="28063">71</cx:pt>
          <cx:pt idx="28064">42</cx:pt>
          <cx:pt idx="28065">73</cx:pt>
          <cx:pt idx="28066">50</cx:pt>
          <cx:pt idx="28067">38</cx:pt>
          <cx:pt idx="28068">74</cx:pt>
          <cx:pt idx="28069">76</cx:pt>
          <cx:pt idx="28070">26</cx:pt>
          <cx:pt idx="28071">63</cx:pt>
          <cx:pt idx="28072">15</cx:pt>
          <cx:pt idx="28073">80</cx:pt>
          <cx:pt idx="28074">64</cx:pt>
          <cx:pt idx="28075">20</cx:pt>
          <cx:pt idx="28076">73</cx:pt>
          <cx:pt idx="28077">57</cx:pt>
          <cx:pt idx="28078">71</cx:pt>
          <cx:pt idx="28079">74</cx:pt>
          <cx:pt idx="28080">64</cx:pt>
          <cx:pt idx="28081">52</cx:pt>
          <cx:pt idx="28082">65</cx:pt>
          <cx:pt idx="28083">19</cx:pt>
          <cx:pt idx="28084">28</cx:pt>
          <cx:pt idx="28085">63</cx:pt>
          <cx:pt idx="28086">31</cx:pt>
          <cx:pt idx="28087">58</cx:pt>
          <cx:pt idx="28088">18</cx:pt>
          <cx:pt idx="28089">84</cx:pt>
          <cx:pt idx="28090">58</cx:pt>
          <cx:pt idx="28091">58</cx:pt>
          <cx:pt idx="28092">82</cx:pt>
          <cx:pt idx="28093">68</cx:pt>
          <cx:pt idx="28094">28</cx:pt>
          <cx:pt idx="28095">26</cx:pt>
          <cx:pt idx="28096">34</cx:pt>
          <cx:pt idx="28097">33</cx:pt>
          <cx:pt idx="28098">21</cx:pt>
          <cx:pt idx="28099">59</cx:pt>
          <cx:pt idx="28100">80</cx:pt>
          <cx:pt idx="28101">25</cx:pt>
          <cx:pt idx="28102">63</cx:pt>
          <cx:pt idx="28103">50</cx:pt>
          <cx:pt idx="28104">34</cx:pt>
          <cx:pt idx="28105">74</cx:pt>
          <cx:pt idx="28106">35</cx:pt>
          <cx:pt idx="28107">32</cx:pt>
          <cx:pt idx="28108">81</cx:pt>
          <cx:pt idx="28109">19</cx:pt>
          <cx:pt idx="28110">64</cx:pt>
          <cx:pt idx="28111">45</cx:pt>
          <cx:pt idx="28112">50</cx:pt>
          <cx:pt idx="28113">67</cx:pt>
          <cx:pt idx="28114">21</cx:pt>
          <cx:pt idx="28115">50</cx:pt>
          <cx:pt idx="28116">24</cx:pt>
          <cx:pt idx="28117">53</cx:pt>
          <cx:pt idx="28118">63</cx:pt>
          <cx:pt idx="28119">21</cx:pt>
          <cx:pt idx="28120">51</cx:pt>
          <cx:pt idx="28121">16</cx:pt>
          <cx:pt idx="28122">34</cx:pt>
          <cx:pt idx="28123">55</cx:pt>
          <cx:pt idx="28124">21</cx:pt>
          <cx:pt idx="28125">25</cx:pt>
          <cx:pt idx="28126">73</cx:pt>
          <cx:pt idx="28127">50</cx:pt>
          <cx:pt idx="28128">69</cx:pt>
          <cx:pt idx="28129">66</cx:pt>
          <cx:pt idx="28130">42</cx:pt>
          <cx:pt idx="28131">51</cx:pt>
          <cx:pt idx="28132">72</cx:pt>
          <cx:pt idx="28133">25</cx:pt>
          <cx:pt idx="28134">48</cx:pt>
          <cx:pt idx="28135">77</cx:pt>
          <cx:pt idx="28136">18</cx:pt>
          <cx:pt idx="28137">39</cx:pt>
          <cx:pt idx="28138">59</cx:pt>
          <cx:pt idx="28139">24</cx:pt>
          <cx:pt idx="28140">79</cx:pt>
          <cx:pt idx="28141">62</cx:pt>
          <cx:pt idx="28142">78</cx:pt>
          <cx:pt idx="28143">39</cx:pt>
          <cx:pt idx="28144">33</cx:pt>
          <cx:pt idx="28145">66</cx:pt>
          <cx:pt idx="28146">38</cx:pt>
          <cx:pt idx="28147">32</cx:pt>
          <cx:pt idx="28148">22</cx:pt>
          <cx:pt idx="28149">27</cx:pt>
          <cx:pt idx="28150">19</cx:pt>
          <cx:pt idx="28151">58</cx:pt>
          <cx:pt idx="28152">54</cx:pt>
          <cx:pt idx="28153">21</cx:pt>
          <cx:pt idx="28154">59</cx:pt>
          <cx:pt idx="28155">86</cx:pt>
          <cx:pt idx="28156">24</cx:pt>
          <cx:pt idx="28157">68</cx:pt>
          <cx:pt idx="28158">55</cx:pt>
          <cx:pt idx="28159">58</cx:pt>
          <cx:pt idx="28160">38</cx:pt>
          <cx:pt idx="28161">58</cx:pt>
          <cx:pt idx="28162">21</cx:pt>
          <cx:pt idx="28163">26</cx:pt>
          <cx:pt idx="28164">52</cx:pt>
          <cx:pt idx="28165">15</cx:pt>
          <cx:pt idx="28166">38</cx:pt>
          <cx:pt idx="28167">65</cx:pt>
          <cx:pt idx="28168">17</cx:pt>
          <cx:pt idx="28169">81</cx:pt>
          <cx:pt idx="28170">16</cx:pt>
          <cx:pt idx="28171">49</cx:pt>
          <cx:pt idx="28172">41</cx:pt>
          <cx:pt idx="28173">40</cx:pt>
          <cx:pt idx="28174">18</cx:pt>
          <cx:pt idx="28175">41</cx:pt>
          <cx:pt idx="28176">62</cx:pt>
          <cx:pt idx="28177">59</cx:pt>
          <cx:pt idx="28178">46</cx:pt>
          <cx:pt idx="28179">71</cx:pt>
          <cx:pt idx="28180">52</cx:pt>
          <cx:pt idx="28181">29</cx:pt>
          <cx:pt idx="28182">77</cx:pt>
          <cx:pt idx="28183">61</cx:pt>
          <cx:pt idx="28184">61</cx:pt>
          <cx:pt idx="28185">69</cx:pt>
          <cx:pt idx="28186">84</cx:pt>
          <cx:pt idx="28187">37</cx:pt>
          <cx:pt idx="28188">34</cx:pt>
          <cx:pt idx="28189">70</cx:pt>
          <cx:pt idx="28190">27</cx:pt>
          <cx:pt idx="28191">57</cx:pt>
          <cx:pt idx="28192">41</cx:pt>
          <cx:pt idx="28193">28</cx:pt>
          <cx:pt idx="28194">50</cx:pt>
          <cx:pt idx="28195">47</cx:pt>
          <cx:pt idx="28196">15</cx:pt>
          <cx:pt idx="28197">25</cx:pt>
          <cx:pt idx="28198">42</cx:pt>
          <cx:pt idx="28199">47</cx:pt>
          <cx:pt idx="28200">71</cx:pt>
          <cx:pt idx="28201">84</cx:pt>
          <cx:pt idx="28202">35</cx:pt>
          <cx:pt idx="28203">64</cx:pt>
          <cx:pt idx="28204">47</cx:pt>
          <cx:pt idx="28205">23</cx:pt>
          <cx:pt idx="28206">16</cx:pt>
          <cx:pt idx="28207">74</cx:pt>
          <cx:pt idx="28208">23</cx:pt>
          <cx:pt idx="28209">49</cx:pt>
          <cx:pt idx="28210">46</cx:pt>
          <cx:pt idx="28211">24</cx:pt>
          <cx:pt idx="28212">80</cx:pt>
          <cx:pt idx="28213">51</cx:pt>
          <cx:pt idx="28214">68</cx:pt>
          <cx:pt idx="28215">51</cx:pt>
          <cx:pt idx="28216">70</cx:pt>
          <cx:pt idx="28217">61</cx:pt>
          <cx:pt idx="28218">22</cx:pt>
          <cx:pt idx="28219">57</cx:pt>
          <cx:pt idx="28220">80</cx:pt>
          <cx:pt idx="28221">32</cx:pt>
          <cx:pt idx="28222">27</cx:pt>
          <cx:pt idx="28223">62</cx:pt>
          <cx:pt idx="28224">62</cx:pt>
          <cx:pt idx="28225">78</cx:pt>
          <cx:pt idx="28226">59</cx:pt>
          <cx:pt idx="28227">41</cx:pt>
          <cx:pt idx="28228">49</cx:pt>
          <cx:pt idx="28229">77</cx:pt>
          <cx:pt idx="28230">69</cx:pt>
          <cx:pt idx="28231">63</cx:pt>
          <cx:pt idx="28232">44</cx:pt>
          <cx:pt idx="28233">57</cx:pt>
          <cx:pt idx="28234">19</cx:pt>
          <cx:pt idx="28235">69</cx:pt>
          <cx:pt idx="28236">63</cx:pt>
          <cx:pt idx="28237">15</cx:pt>
          <cx:pt idx="28238">24</cx:pt>
          <cx:pt idx="28239">50</cx:pt>
          <cx:pt idx="28240">59</cx:pt>
          <cx:pt idx="28241">17</cx:pt>
          <cx:pt idx="28242">31</cx:pt>
          <cx:pt idx="28243">29</cx:pt>
          <cx:pt idx="28244">30</cx:pt>
          <cx:pt idx="28245">51</cx:pt>
          <cx:pt idx="28246">49</cx:pt>
          <cx:pt idx="28247">78</cx:pt>
          <cx:pt idx="28248">51</cx:pt>
          <cx:pt idx="28249">71</cx:pt>
          <cx:pt idx="28250">36</cx:pt>
          <cx:pt idx="28251">94</cx:pt>
          <cx:pt idx="28252">19</cx:pt>
          <cx:pt idx="28253">68</cx:pt>
          <cx:pt idx="28254">60</cx:pt>
          <cx:pt idx="28255">36</cx:pt>
          <cx:pt idx="28256">40</cx:pt>
          <cx:pt idx="28257">69</cx:pt>
          <cx:pt idx="28258">43</cx:pt>
          <cx:pt idx="28259">63</cx:pt>
          <cx:pt idx="28260">79</cx:pt>
          <cx:pt idx="28261">59</cx:pt>
          <cx:pt idx="28262">47</cx:pt>
          <cx:pt idx="28263">41</cx:pt>
          <cx:pt idx="28264">62</cx:pt>
          <cx:pt idx="28265">65</cx:pt>
          <cx:pt idx="28266">56</cx:pt>
          <cx:pt idx="28267">73</cx:pt>
          <cx:pt idx="28268">80</cx:pt>
          <cx:pt idx="28269">82</cx:pt>
          <cx:pt idx="28270">26</cx:pt>
          <cx:pt idx="28271">75</cx:pt>
          <cx:pt idx="28272">30</cx:pt>
          <cx:pt idx="28273">46</cx:pt>
          <cx:pt idx="28274">86</cx:pt>
          <cx:pt idx="28275">25</cx:pt>
          <cx:pt idx="28276">22</cx:pt>
          <cx:pt idx="28277">84</cx:pt>
          <cx:pt idx="28278">34</cx:pt>
          <cx:pt idx="28279">86</cx:pt>
          <cx:pt idx="28280">79</cx:pt>
          <cx:pt idx="28281">41</cx:pt>
          <cx:pt idx="28282">60</cx:pt>
          <cx:pt idx="28283">80</cx:pt>
          <cx:pt idx="28284">25</cx:pt>
          <cx:pt idx="28285">45</cx:pt>
          <cx:pt idx="28286">54</cx:pt>
          <cx:pt idx="28287">43</cx:pt>
          <cx:pt idx="28288">59</cx:pt>
          <cx:pt idx="28289">53</cx:pt>
          <cx:pt idx="28290">36</cx:pt>
          <cx:pt idx="28291">71</cx:pt>
          <cx:pt idx="28292">34</cx:pt>
          <cx:pt idx="28293">52</cx:pt>
          <cx:pt idx="28294">74</cx:pt>
          <cx:pt idx="28295">63</cx:pt>
          <cx:pt idx="28296">41</cx:pt>
          <cx:pt idx="28297">82</cx:pt>
          <cx:pt idx="28298">77</cx:pt>
          <cx:pt idx="28299">48</cx:pt>
          <cx:pt idx="28300">17</cx:pt>
          <cx:pt idx="28301">54</cx:pt>
          <cx:pt idx="28302">75</cx:pt>
          <cx:pt idx="28303">68</cx:pt>
          <cx:pt idx="28304">42</cx:pt>
          <cx:pt idx="28305">87</cx:pt>
          <cx:pt idx="28306">87</cx:pt>
          <cx:pt idx="28307">36</cx:pt>
          <cx:pt idx="28308">66</cx:pt>
          <cx:pt idx="28309">66</cx:pt>
          <cx:pt idx="28310">37</cx:pt>
          <cx:pt idx="28311">57</cx:pt>
          <cx:pt idx="28312">20</cx:pt>
          <cx:pt idx="28313">24</cx:pt>
          <cx:pt idx="28314">15</cx:pt>
          <cx:pt idx="28315">29</cx:pt>
          <cx:pt idx="28316">31</cx:pt>
          <cx:pt idx="28317">60</cx:pt>
          <cx:pt idx="28318">43</cx:pt>
          <cx:pt idx="28319">54</cx:pt>
          <cx:pt idx="28320">42</cx:pt>
          <cx:pt idx="28321">54</cx:pt>
          <cx:pt idx="28322">60</cx:pt>
          <cx:pt idx="28323">25</cx:pt>
          <cx:pt idx="28324">26</cx:pt>
          <cx:pt idx="28325">15</cx:pt>
          <cx:pt idx="28326">20</cx:pt>
          <cx:pt idx="28327">46</cx:pt>
          <cx:pt idx="28328">34</cx:pt>
          <cx:pt idx="28329">19</cx:pt>
          <cx:pt idx="28330">48</cx:pt>
          <cx:pt idx="28331">78</cx:pt>
          <cx:pt idx="28332">60</cx:pt>
          <cx:pt idx="28333">61</cx:pt>
          <cx:pt idx="28334">53</cx:pt>
          <cx:pt idx="28335">25</cx:pt>
          <cx:pt idx="28336">47</cx:pt>
          <cx:pt idx="28337">82</cx:pt>
          <cx:pt idx="28338">77</cx:pt>
          <cx:pt idx="28339">71</cx:pt>
          <cx:pt idx="28340">69</cx:pt>
          <cx:pt idx="28341">18</cx:pt>
          <cx:pt idx="28342">65</cx:pt>
          <cx:pt idx="28343">53</cx:pt>
          <cx:pt idx="28344">22</cx:pt>
          <cx:pt idx="28345">41</cx:pt>
          <cx:pt idx="28346">72</cx:pt>
          <cx:pt idx="28347">65</cx:pt>
          <cx:pt idx="28348">76</cx:pt>
          <cx:pt idx="28349">47</cx:pt>
          <cx:pt idx="28350">46</cx:pt>
          <cx:pt idx="28351">69</cx:pt>
          <cx:pt idx="28352">54</cx:pt>
          <cx:pt idx="28353">29</cx:pt>
          <cx:pt idx="28354">46</cx:pt>
          <cx:pt idx="28355">71</cx:pt>
          <cx:pt idx="28356">27</cx:pt>
          <cx:pt idx="28357">56</cx:pt>
          <cx:pt idx="28358">77</cx:pt>
          <cx:pt idx="28359">26</cx:pt>
          <cx:pt idx="28360">50</cx:pt>
          <cx:pt idx="28361">38</cx:pt>
          <cx:pt idx="28362">47</cx:pt>
          <cx:pt idx="28363">24</cx:pt>
          <cx:pt idx="28364">26</cx:pt>
          <cx:pt idx="28365">55</cx:pt>
          <cx:pt idx="28366">33</cx:pt>
          <cx:pt idx="28367">23</cx:pt>
          <cx:pt idx="28368">52</cx:pt>
          <cx:pt idx="28369">62</cx:pt>
          <cx:pt idx="28370">86</cx:pt>
          <cx:pt idx="28371">80</cx:pt>
          <cx:pt idx="28372">79</cx:pt>
          <cx:pt idx="28373">46</cx:pt>
          <cx:pt idx="28374">26</cx:pt>
          <cx:pt idx="28375">88</cx:pt>
          <cx:pt idx="28376">50</cx:pt>
          <cx:pt idx="28377">32</cx:pt>
          <cx:pt idx="28378">28</cx:pt>
          <cx:pt idx="28379">62</cx:pt>
          <cx:pt idx="28380">23</cx:pt>
          <cx:pt idx="28381">23</cx:pt>
          <cx:pt idx="28382">17</cx:pt>
          <cx:pt idx="28383">49</cx:pt>
          <cx:pt idx="28384">52</cx:pt>
          <cx:pt idx="28385">21</cx:pt>
          <cx:pt idx="28386">80</cx:pt>
          <cx:pt idx="28387">61</cx:pt>
          <cx:pt idx="28388">58</cx:pt>
          <cx:pt idx="28389">81</cx:pt>
          <cx:pt idx="28390">62</cx:pt>
          <cx:pt idx="28391">39</cx:pt>
          <cx:pt idx="28392">55</cx:pt>
          <cx:pt idx="28393">29</cx:pt>
          <cx:pt idx="28394">38</cx:pt>
          <cx:pt idx="28395">60</cx:pt>
          <cx:pt idx="28396">69</cx:pt>
          <cx:pt idx="28397">61</cx:pt>
          <cx:pt idx="28398">58</cx:pt>
          <cx:pt idx="28399">25</cx:pt>
          <cx:pt idx="28400">84</cx:pt>
          <cx:pt idx="28401">17</cx:pt>
          <cx:pt idx="28402">56</cx:pt>
          <cx:pt idx="28403">64</cx:pt>
          <cx:pt idx="28404">41</cx:pt>
          <cx:pt idx="28405">17</cx:pt>
          <cx:pt idx="28406">56</cx:pt>
          <cx:pt idx="28407">52</cx:pt>
          <cx:pt idx="28408">64</cx:pt>
          <cx:pt idx="28409">67</cx:pt>
          <cx:pt idx="28410">17</cx:pt>
          <cx:pt idx="28411">69</cx:pt>
          <cx:pt idx="28412">39</cx:pt>
          <cx:pt idx="28413">41</cx:pt>
          <cx:pt idx="28414">43</cx:pt>
          <cx:pt idx="28415">44</cx:pt>
          <cx:pt idx="28416">36</cx:pt>
          <cx:pt idx="28417">56</cx:pt>
          <cx:pt idx="28418">61</cx:pt>
          <cx:pt idx="28419">48</cx:pt>
          <cx:pt idx="28420">84</cx:pt>
          <cx:pt idx="28421">20</cx:pt>
          <cx:pt idx="28422">67</cx:pt>
          <cx:pt idx="28423">15</cx:pt>
          <cx:pt idx="28424">65</cx:pt>
          <cx:pt idx="28425">23</cx:pt>
          <cx:pt idx="28426">74</cx:pt>
          <cx:pt idx="28427">33</cx:pt>
          <cx:pt idx="28428">66</cx:pt>
          <cx:pt idx="28429">79</cx:pt>
          <cx:pt idx="28430">31</cx:pt>
          <cx:pt idx="28431">80</cx:pt>
          <cx:pt idx="28432">28</cx:pt>
          <cx:pt idx="28433">76</cx:pt>
          <cx:pt idx="28434">47</cx:pt>
          <cx:pt idx="28435">45</cx:pt>
          <cx:pt idx="28436">52</cx:pt>
          <cx:pt idx="28437">64</cx:pt>
          <cx:pt idx="28438">54</cx:pt>
          <cx:pt idx="28439">56</cx:pt>
          <cx:pt idx="28440">47</cx:pt>
          <cx:pt idx="28441">32</cx:pt>
          <cx:pt idx="28442">33</cx:pt>
          <cx:pt idx="28443">34</cx:pt>
          <cx:pt idx="28444">85</cx:pt>
          <cx:pt idx="28445">21</cx:pt>
          <cx:pt idx="28446">57</cx:pt>
          <cx:pt idx="28447">60</cx:pt>
          <cx:pt idx="28448">30</cx:pt>
          <cx:pt idx="28449">59</cx:pt>
          <cx:pt idx="28450">53</cx:pt>
          <cx:pt idx="28451">32</cx:pt>
          <cx:pt idx="28452">21</cx:pt>
          <cx:pt idx="28453">17</cx:pt>
          <cx:pt idx="28454">44</cx:pt>
          <cx:pt idx="28455">34</cx:pt>
          <cx:pt idx="28456">71</cx:pt>
          <cx:pt idx="28457">44</cx:pt>
          <cx:pt idx="28458">42</cx:pt>
          <cx:pt idx="28459">67</cx:pt>
          <cx:pt idx="28460">55</cx:pt>
          <cx:pt idx="28461">60</cx:pt>
          <cx:pt idx="28462">46</cx:pt>
          <cx:pt idx="28463">54</cx:pt>
          <cx:pt idx="28464">45</cx:pt>
          <cx:pt idx="28465">70</cx:pt>
          <cx:pt idx="28466">40</cx:pt>
          <cx:pt idx="28467">48</cx:pt>
          <cx:pt idx="28468">69</cx:pt>
          <cx:pt idx="28469">49</cx:pt>
          <cx:pt idx="28470">47</cx:pt>
          <cx:pt idx="28471">21</cx:pt>
          <cx:pt idx="28472">51</cx:pt>
          <cx:pt idx="28473">62</cx:pt>
          <cx:pt idx="28474">43</cx:pt>
          <cx:pt idx="28475">46</cx:pt>
          <cx:pt idx="28476">47</cx:pt>
          <cx:pt idx="28477">42</cx:pt>
          <cx:pt idx="28478">26</cx:pt>
          <cx:pt idx="28479">82</cx:pt>
          <cx:pt idx="28480">35</cx:pt>
          <cx:pt idx="28481">20</cx:pt>
          <cx:pt idx="28482">49</cx:pt>
          <cx:pt idx="28483">39</cx:pt>
          <cx:pt idx="28484">48</cx:pt>
          <cx:pt idx="28485">49</cx:pt>
          <cx:pt idx="28486">54</cx:pt>
          <cx:pt idx="28487">79</cx:pt>
          <cx:pt idx="28488">67</cx:pt>
          <cx:pt idx="28489">34</cx:pt>
          <cx:pt idx="28490">21</cx:pt>
          <cx:pt idx="28491">30</cx:pt>
          <cx:pt idx="28492">83</cx:pt>
          <cx:pt idx="28493">22</cx:pt>
          <cx:pt idx="28494">69</cx:pt>
          <cx:pt idx="28495">63</cx:pt>
          <cx:pt idx="28496">21</cx:pt>
          <cx:pt idx="28497">40</cx:pt>
          <cx:pt idx="28498">72</cx:pt>
          <cx:pt idx="28499">22</cx:pt>
          <cx:pt idx="28500">67</cx:pt>
          <cx:pt idx="28501">42</cx:pt>
          <cx:pt idx="28502">94</cx:pt>
          <cx:pt idx="28503">31</cx:pt>
          <cx:pt idx="28504">36</cx:pt>
          <cx:pt idx="28505">42</cx:pt>
          <cx:pt idx="28506">41</cx:pt>
          <cx:pt idx="28507">55</cx:pt>
          <cx:pt idx="28508">25</cx:pt>
          <cx:pt idx="28509">46</cx:pt>
          <cx:pt idx="28510">26</cx:pt>
          <cx:pt idx="28511">66</cx:pt>
          <cx:pt idx="28512">70</cx:pt>
          <cx:pt idx="28513">28</cx:pt>
          <cx:pt idx="28514">81</cx:pt>
          <cx:pt idx="28515">24</cx:pt>
          <cx:pt idx="28516">78</cx:pt>
          <cx:pt idx="28517">27</cx:pt>
          <cx:pt idx="28518">28</cx:pt>
          <cx:pt idx="28519">87</cx:pt>
          <cx:pt idx="28520">91</cx:pt>
          <cx:pt idx="28521">17</cx:pt>
          <cx:pt idx="28522">42</cx:pt>
          <cx:pt idx="28523">74</cx:pt>
          <cx:pt idx="28524">17</cx:pt>
          <cx:pt idx="28525">29</cx:pt>
          <cx:pt idx="28526">48</cx:pt>
          <cx:pt idx="28527">43</cx:pt>
          <cx:pt idx="28528">50</cx:pt>
          <cx:pt idx="28529">51</cx:pt>
          <cx:pt idx="28530">74</cx:pt>
          <cx:pt idx="28531">54</cx:pt>
          <cx:pt idx="28532">29</cx:pt>
          <cx:pt idx="28533">44</cx:pt>
          <cx:pt idx="28534">68</cx:pt>
          <cx:pt idx="28535">27</cx:pt>
          <cx:pt idx="28536">77</cx:pt>
          <cx:pt idx="28537">60</cx:pt>
          <cx:pt idx="28538">75</cx:pt>
          <cx:pt idx="28539">72</cx:pt>
          <cx:pt idx="28540">50</cx:pt>
          <cx:pt idx="28541">53</cx:pt>
          <cx:pt idx="28542">26</cx:pt>
          <cx:pt idx="28543">20</cx:pt>
          <cx:pt idx="28544">48</cx:pt>
          <cx:pt idx="28545">51</cx:pt>
          <cx:pt idx="28546">80</cx:pt>
          <cx:pt idx="28547">45</cx:pt>
          <cx:pt idx="28548">47</cx:pt>
          <cx:pt idx="28549">24</cx:pt>
          <cx:pt idx="28550">19</cx:pt>
          <cx:pt idx="28551">50</cx:pt>
          <cx:pt idx="28552">60</cx:pt>
          <cx:pt idx="28553">36</cx:pt>
          <cx:pt idx="28554">70</cx:pt>
          <cx:pt idx="28555">22</cx:pt>
          <cx:pt idx="28556">66</cx:pt>
          <cx:pt idx="28557">49</cx:pt>
          <cx:pt idx="28558">51</cx:pt>
          <cx:pt idx="28559">19</cx:pt>
          <cx:pt idx="28560">49</cx:pt>
          <cx:pt idx="28561">46</cx:pt>
          <cx:pt idx="28562">31</cx:pt>
          <cx:pt idx="28563">37</cx:pt>
          <cx:pt idx="28564">43</cx:pt>
          <cx:pt idx="28565">51</cx:pt>
          <cx:pt idx="28566">56</cx:pt>
          <cx:pt idx="28567">41</cx:pt>
          <cx:pt idx="28568">30</cx:pt>
          <cx:pt idx="28569">26</cx:pt>
          <cx:pt idx="28570">65</cx:pt>
          <cx:pt idx="28571">48</cx:pt>
          <cx:pt idx="28572">68</cx:pt>
          <cx:pt idx="28573">37</cx:pt>
          <cx:pt idx="28574">29</cx:pt>
          <cx:pt idx="28575">35</cx:pt>
          <cx:pt idx="28576">20</cx:pt>
          <cx:pt idx="28577">25</cx:pt>
          <cx:pt idx="28578">18</cx:pt>
          <cx:pt idx="28579">63</cx:pt>
          <cx:pt idx="28580">78</cx:pt>
          <cx:pt idx="28581">50</cx:pt>
          <cx:pt idx="28582">80</cx:pt>
          <cx:pt idx="28583">56</cx:pt>
          <cx:pt idx="28584">79</cx:pt>
          <cx:pt idx="28585">40</cx:pt>
          <cx:pt idx="28586">42</cx:pt>
          <cx:pt idx="28587">46</cx:pt>
          <cx:pt idx="28588">61</cx:pt>
          <cx:pt idx="28589">47</cx:pt>
          <cx:pt idx="28590">44</cx:pt>
          <cx:pt idx="28591">16</cx:pt>
          <cx:pt idx="28592">22</cx:pt>
          <cx:pt idx="28593">31</cx:pt>
          <cx:pt idx="28594">80</cx:pt>
          <cx:pt idx="28595">74</cx:pt>
          <cx:pt idx="28596">46</cx:pt>
          <cx:pt idx="28597">79</cx:pt>
          <cx:pt idx="28598">45</cx:pt>
          <cx:pt idx="28599">49</cx:pt>
          <cx:pt idx="28600">39</cx:pt>
          <cx:pt idx="28601">47</cx:pt>
          <cx:pt idx="28602">36</cx:pt>
          <cx:pt idx="28603">40</cx:pt>
          <cx:pt idx="28604">18</cx:pt>
          <cx:pt idx="28605">39</cx:pt>
          <cx:pt idx="28606">50</cx:pt>
          <cx:pt idx="28607">36</cx:pt>
          <cx:pt idx="28608">49</cx:pt>
          <cx:pt idx="28609">68</cx:pt>
          <cx:pt idx="28610">74</cx:pt>
          <cx:pt idx="28611">19</cx:pt>
          <cx:pt idx="28612">37</cx:pt>
          <cx:pt idx="28613">90</cx:pt>
          <cx:pt idx="28614">16</cx:pt>
          <cx:pt idx="28615">60</cx:pt>
          <cx:pt idx="28616">47</cx:pt>
          <cx:pt idx="28617">62</cx:pt>
          <cx:pt idx="28618">37</cx:pt>
          <cx:pt idx="28619">59</cx:pt>
          <cx:pt idx="28620">15</cx:pt>
          <cx:pt idx="28621">57</cx:pt>
          <cx:pt idx="28622">85</cx:pt>
          <cx:pt idx="28623">57</cx:pt>
          <cx:pt idx="28624">54</cx:pt>
          <cx:pt idx="28625">68</cx:pt>
          <cx:pt idx="28626">49</cx:pt>
          <cx:pt idx="28627">18</cx:pt>
          <cx:pt idx="28628">48</cx:pt>
          <cx:pt idx="28629">61</cx:pt>
          <cx:pt idx="28630">38</cx:pt>
          <cx:pt idx="28631">63</cx:pt>
          <cx:pt idx="28632">80</cx:pt>
          <cx:pt idx="28633">18</cx:pt>
          <cx:pt idx="28634">35</cx:pt>
          <cx:pt idx="28635">70</cx:pt>
          <cx:pt idx="28636">26</cx:pt>
          <cx:pt idx="28637">84</cx:pt>
          <cx:pt idx="28638">54</cx:pt>
          <cx:pt idx="28639">52</cx:pt>
          <cx:pt idx="28640">50</cx:pt>
          <cx:pt idx="28641">63</cx:pt>
          <cx:pt idx="28642">55</cx:pt>
          <cx:pt idx="28643">69</cx:pt>
          <cx:pt idx="28644">23</cx:pt>
          <cx:pt idx="28645">50</cx:pt>
          <cx:pt idx="28646">68</cx:pt>
          <cx:pt idx="28647">65</cx:pt>
          <cx:pt idx="28648">77</cx:pt>
          <cx:pt idx="28649">17</cx:pt>
          <cx:pt idx="28650">26</cx:pt>
          <cx:pt idx="28651">31</cx:pt>
          <cx:pt idx="28652">63</cx:pt>
          <cx:pt idx="28653">57</cx:pt>
          <cx:pt idx="28654">87</cx:pt>
          <cx:pt idx="28655">55</cx:pt>
          <cx:pt idx="28656">27</cx:pt>
          <cx:pt idx="28657">49</cx:pt>
          <cx:pt idx="28658">30</cx:pt>
          <cx:pt idx="28659">60</cx:pt>
          <cx:pt idx="28660">78</cx:pt>
          <cx:pt idx="28661">18</cx:pt>
          <cx:pt idx="28662">21</cx:pt>
          <cx:pt idx="28663">46</cx:pt>
          <cx:pt idx="28664">60</cx:pt>
          <cx:pt idx="28665">51</cx:pt>
          <cx:pt idx="28666">89</cx:pt>
          <cx:pt idx="28667">37</cx:pt>
          <cx:pt idx="28668">50</cx:pt>
          <cx:pt idx="28669">19</cx:pt>
          <cx:pt idx="28670">18</cx:pt>
          <cx:pt idx="28671">69</cx:pt>
          <cx:pt idx="28672">70</cx:pt>
          <cx:pt idx="28673">70</cx:pt>
          <cx:pt idx="28674">77</cx:pt>
          <cx:pt idx="28675">58</cx:pt>
          <cx:pt idx="28676">24</cx:pt>
          <cx:pt idx="28677">63</cx:pt>
          <cx:pt idx="28678">41</cx:pt>
          <cx:pt idx="28679">24</cx:pt>
          <cx:pt idx="28680">48</cx:pt>
          <cx:pt idx="28681">36</cx:pt>
          <cx:pt idx="28682">41</cx:pt>
          <cx:pt idx="28683">55</cx:pt>
          <cx:pt idx="28684">48</cx:pt>
          <cx:pt idx="28685">32</cx:pt>
          <cx:pt idx="28686">53</cx:pt>
          <cx:pt idx="28687">65</cx:pt>
          <cx:pt idx="28688">35</cx:pt>
          <cx:pt idx="28689">36</cx:pt>
          <cx:pt idx="28690">60</cx:pt>
          <cx:pt idx="28691">17</cx:pt>
          <cx:pt idx="28692">66</cx:pt>
          <cx:pt idx="28693">51</cx:pt>
          <cx:pt idx="28694">60</cx:pt>
          <cx:pt idx="28695">24</cx:pt>
          <cx:pt idx="28696">65</cx:pt>
          <cx:pt idx="28697">59</cx:pt>
          <cx:pt idx="28698">66</cx:pt>
          <cx:pt idx="28699">34</cx:pt>
          <cx:pt idx="28700">24</cx:pt>
          <cx:pt idx="28701">50</cx:pt>
          <cx:pt idx="28702">30</cx:pt>
          <cx:pt idx="28703">29</cx:pt>
          <cx:pt idx="28704">59</cx:pt>
          <cx:pt idx="28705">44</cx:pt>
          <cx:pt idx="28706">50</cx:pt>
          <cx:pt idx="28707">44</cx:pt>
          <cx:pt idx="28708">64</cx:pt>
          <cx:pt idx="28709">30</cx:pt>
          <cx:pt idx="28710">68</cx:pt>
          <cx:pt idx="28711">58</cx:pt>
          <cx:pt idx="28712">34</cx:pt>
          <cx:pt idx="28713">50</cx:pt>
          <cx:pt idx="28714">76</cx:pt>
          <cx:pt idx="28715">72</cx:pt>
          <cx:pt idx="28716">34</cx:pt>
          <cx:pt idx="28717">56</cx:pt>
          <cx:pt idx="28718">68</cx:pt>
          <cx:pt idx="28719">56</cx:pt>
          <cx:pt idx="28720">83</cx:pt>
          <cx:pt idx="28721">27</cx:pt>
          <cx:pt idx="28722">45</cx:pt>
          <cx:pt idx="28723">27</cx:pt>
          <cx:pt idx="28724">58</cx:pt>
          <cx:pt idx="28725">57</cx:pt>
          <cx:pt idx="28726">53</cx:pt>
          <cx:pt idx="28727">87</cx:pt>
          <cx:pt idx="28728">16</cx:pt>
          <cx:pt idx="28729">17</cx:pt>
          <cx:pt idx="28730">45</cx:pt>
          <cx:pt idx="28731">39</cx:pt>
          <cx:pt idx="28732">68</cx:pt>
          <cx:pt idx="28733">62</cx:pt>
          <cx:pt idx="28734">23</cx:pt>
          <cx:pt idx="28735">53</cx:pt>
          <cx:pt idx="28736">50</cx:pt>
          <cx:pt idx="28737">57</cx:pt>
          <cx:pt idx="28738">53</cx:pt>
          <cx:pt idx="28739">41</cx:pt>
          <cx:pt idx="28740">38</cx:pt>
          <cx:pt idx="28741">55</cx:pt>
          <cx:pt idx="28742">74</cx:pt>
          <cx:pt idx="28743">54</cx:pt>
          <cx:pt idx="28744">80</cx:pt>
          <cx:pt idx="28745">42</cx:pt>
          <cx:pt idx="28746">66</cx:pt>
          <cx:pt idx="28747">80</cx:pt>
          <cx:pt idx="28748">35</cx:pt>
          <cx:pt idx="28749">49</cx:pt>
          <cx:pt idx="28750">16</cx:pt>
          <cx:pt idx="28751">43</cx:pt>
          <cx:pt idx="28752">47</cx:pt>
          <cx:pt idx="28753">42</cx:pt>
          <cx:pt idx="28754">56</cx:pt>
          <cx:pt idx="28755">29</cx:pt>
          <cx:pt idx="28756">41</cx:pt>
          <cx:pt idx="28757">88</cx:pt>
          <cx:pt idx="28758">74</cx:pt>
          <cx:pt idx="28759">71</cx:pt>
          <cx:pt idx="28760">73</cx:pt>
          <cx:pt idx="28761">66</cx:pt>
          <cx:pt idx="28762">28</cx:pt>
          <cx:pt idx="28763">32</cx:pt>
          <cx:pt idx="28764">76</cx:pt>
          <cx:pt idx="28765">45</cx:pt>
          <cx:pt idx="28766">55</cx:pt>
          <cx:pt idx="28767">66</cx:pt>
          <cx:pt idx="28768">81</cx:pt>
          <cx:pt idx="28769">35</cx:pt>
          <cx:pt idx="28770">60</cx:pt>
          <cx:pt idx="28771">37</cx:pt>
          <cx:pt idx="28772">67</cx:pt>
          <cx:pt idx="28773">58</cx:pt>
          <cx:pt idx="28774">46</cx:pt>
          <cx:pt idx="28775">48</cx:pt>
          <cx:pt idx="28776">41</cx:pt>
          <cx:pt idx="28777">63</cx:pt>
          <cx:pt idx="28778">44</cx:pt>
          <cx:pt idx="28779">58</cx:pt>
          <cx:pt idx="28780">36</cx:pt>
          <cx:pt idx="28781">84</cx:pt>
          <cx:pt idx="28782">35</cx:pt>
          <cx:pt idx="28783">59</cx:pt>
          <cx:pt idx="28784">50</cx:pt>
          <cx:pt idx="28785">41</cx:pt>
          <cx:pt idx="28786">64</cx:pt>
          <cx:pt idx="28787">61</cx:pt>
          <cx:pt idx="28788">31</cx:pt>
          <cx:pt idx="28789">47</cx:pt>
          <cx:pt idx="28790">19</cx:pt>
          <cx:pt idx="28791">49</cx:pt>
          <cx:pt idx="28792">54</cx:pt>
          <cx:pt idx="28793">20</cx:pt>
          <cx:pt idx="28794">40</cx:pt>
          <cx:pt idx="28795">78</cx:pt>
          <cx:pt idx="28796">46</cx:pt>
          <cx:pt idx="28797">45</cx:pt>
          <cx:pt idx="28798">34</cx:pt>
          <cx:pt idx="28799">56</cx:pt>
          <cx:pt idx="28800">44</cx:pt>
          <cx:pt idx="28801">65</cx:pt>
          <cx:pt idx="28802">36</cx:pt>
          <cx:pt idx="28803">27</cx:pt>
          <cx:pt idx="28804">50</cx:pt>
          <cx:pt idx="28805">41</cx:pt>
          <cx:pt idx="28806">31</cx:pt>
          <cx:pt idx="28807">32</cx:pt>
          <cx:pt idx="28808">69</cx:pt>
          <cx:pt idx="28809">34</cx:pt>
          <cx:pt idx="28810">39</cx:pt>
          <cx:pt idx="28811">16</cx:pt>
          <cx:pt idx="28812">52</cx:pt>
          <cx:pt idx="28813">57</cx:pt>
          <cx:pt idx="28814">49</cx:pt>
          <cx:pt idx="28815">62</cx:pt>
          <cx:pt idx="28816">51</cx:pt>
          <cx:pt idx="28817">70</cx:pt>
          <cx:pt idx="28818">58</cx:pt>
          <cx:pt idx="28819">33</cx:pt>
          <cx:pt idx="28820">64</cx:pt>
          <cx:pt idx="28821">71</cx:pt>
          <cx:pt idx="28822">70</cx:pt>
          <cx:pt idx="28823">28</cx:pt>
          <cx:pt idx="28824">36</cx:pt>
          <cx:pt idx="28825">50</cx:pt>
          <cx:pt idx="28826">37</cx:pt>
          <cx:pt idx="28827">45</cx:pt>
          <cx:pt idx="28828">52</cx:pt>
          <cx:pt idx="28829">35</cx:pt>
          <cx:pt idx="28830">17</cx:pt>
          <cx:pt idx="28831">54</cx:pt>
          <cx:pt idx="28832">63</cx:pt>
          <cx:pt idx="28833">55</cx:pt>
          <cx:pt idx="28834">71</cx:pt>
          <cx:pt idx="28835">63</cx:pt>
          <cx:pt idx="28836">34</cx:pt>
          <cx:pt idx="28837">47</cx:pt>
          <cx:pt idx="28838">18</cx:pt>
          <cx:pt idx="28839">38</cx:pt>
          <cx:pt idx="28840">33</cx:pt>
          <cx:pt idx="28841">20</cx:pt>
          <cx:pt idx="28842">77</cx:pt>
          <cx:pt idx="28843">33</cx:pt>
          <cx:pt idx="28844">56</cx:pt>
          <cx:pt idx="28845">55</cx:pt>
          <cx:pt idx="28846">38</cx:pt>
          <cx:pt idx="28847">30</cx:pt>
          <cx:pt idx="28848">19</cx:pt>
          <cx:pt idx="28849">26</cx:pt>
          <cx:pt idx="28850">40</cx:pt>
          <cx:pt idx="28851">68</cx:pt>
          <cx:pt idx="28852">26</cx:pt>
          <cx:pt idx="28853">68</cx:pt>
          <cx:pt idx="28854">17</cx:pt>
          <cx:pt idx="28855">53</cx:pt>
          <cx:pt idx="28856">21</cx:pt>
          <cx:pt idx="28857">92</cx:pt>
          <cx:pt idx="28858">38</cx:pt>
          <cx:pt idx="28859">36</cx:pt>
          <cx:pt idx="28860">71</cx:pt>
          <cx:pt idx="28861">41</cx:pt>
          <cx:pt idx="28862">51</cx:pt>
          <cx:pt idx="28863">96</cx:pt>
          <cx:pt idx="28864">34</cx:pt>
          <cx:pt idx="28865">77</cx:pt>
          <cx:pt idx="28866">44</cx:pt>
          <cx:pt idx="28867">32</cx:pt>
          <cx:pt idx="28868">25</cx:pt>
          <cx:pt idx="28869">44</cx:pt>
          <cx:pt idx="28870">55</cx:pt>
          <cx:pt idx="28871">45</cx:pt>
          <cx:pt idx="28872">53</cx:pt>
          <cx:pt idx="28873">57</cx:pt>
          <cx:pt idx="28874">41</cx:pt>
          <cx:pt idx="28875">57</cx:pt>
          <cx:pt idx="28876">22</cx:pt>
          <cx:pt idx="28877">58</cx:pt>
          <cx:pt idx="28878">86</cx:pt>
          <cx:pt idx="28879">45</cx:pt>
          <cx:pt idx="28880">56</cx:pt>
          <cx:pt idx="28881">43</cx:pt>
          <cx:pt idx="28882">68</cx:pt>
          <cx:pt idx="28883">76</cx:pt>
          <cx:pt idx="28884">60</cx:pt>
          <cx:pt idx="28885">43</cx:pt>
          <cx:pt idx="28886">41</cx:pt>
          <cx:pt idx="28887">16</cx:pt>
          <cx:pt idx="28888">57</cx:pt>
          <cx:pt idx="28889">57</cx:pt>
          <cx:pt idx="28890">45</cx:pt>
          <cx:pt idx="28891">39</cx:pt>
          <cx:pt idx="28892">34</cx:pt>
          <cx:pt idx="28893">39</cx:pt>
          <cx:pt idx="28894">75</cx:pt>
          <cx:pt idx="28895">67</cx:pt>
          <cx:pt idx="28896">69</cx:pt>
          <cx:pt idx="28897">67</cx:pt>
          <cx:pt idx="28898">45</cx:pt>
          <cx:pt idx="28899">47</cx:pt>
          <cx:pt idx="28900">53</cx:pt>
          <cx:pt idx="28901">48</cx:pt>
          <cx:pt idx="28902">57</cx:pt>
          <cx:pt idx="28903">61</cx:pt>
          <cx:pt idx="28904">51</cx:pt>
          <cx:pt idx="28905">45</cx:pt>
          <cx:pt idx="28906">45</cx:pt>
          <cx:pt idx="28907">45</cx:pt>
          <cx:pt idx="28908">58</cx:pt>
          <cx:pt idx="28909">53</cx:pt>
          <cx:pt idx="28910">59</cx:pt>
          <cx:pt idx="28911">43</cx:pt>
          <cx:pt idx="28912">61</cx:pt>
          <cx:pt idx="28913">33</cx:pt>
          <cx:pt idx="28914">27</cx:pt>
          <cx:pt idx="28915">78</cx:pt>
          <cx:pt idx="28916">16</cx:pt>
          <cx:pt idx="28917">46</cx:pt>
          <cx:pt idx="28918">39</cx:pt>
          <cx:pt idx="28919">44</cx:pt>
          <cx:pt idx="28920">62</cx:pt>
          <cx:pt idx="28921">52</cx:pt>
          <cx:pt idx="28922">60</cx:pt>
          <cx:pt idx="28923">19</cx:pt>
          <cx:pt idx="28924">42</cx:pt>
          <cx:pt idx="28925">70</cx:pt>
          <cx:pt idx="28926">43</cx:pt>
          <cx:pt idx="28927">22</cx:pt>
          <cx:pt idx="28928">48</cx:pt>
          <cx:pt idx="28929">27</cx:pt>
          <cx:pt idx="28930">83</cx:pt>
          <cx:pt idx="28931">33</cx:pt>
          <cx:pt idx="28932">54</cx:pt>
          <cx:pt idx="28933">43</cx:pt>
          <cx:pt idx="28934">48</cx:pt>
          <cx:pt idx="28935">43</cx:pt>
          <cx:pt idx="28936">68</cx:pt>
          <cx:pt idx="28937">45</cx:pt>
          <cx:pt idx="28938">69</cx:pt>
          <cx:pt idx="28939">19</cx:pt>
          <cx:pt idx="28940">34</cx:pt>
          <cx:pt idx="28941">49</cx:pt>
          <cx:pt idx="28942">19</cx:pt>
          <cx:pt idx="28943">18</cx:pt>
          <cx:pt idx="28944">84</cx:pt>
          <cx:pt idx="28945">17</cx:pt>
          <cx:pt idx="28946">64</cx:pt>
          <cx:pt idx="28947">69</cx:pt>
          <cx:pt idx="28948">27</cx:pt>
          <cx:pt idx="28949">48</cx:pt>
          <cx:pt idx="28950">47</cx:pt>
          <cx:pt idx="28951">74</cx:pt>
          <cx:pt idx="28952">66</cx:pt>
          <cx:pt idx="28953">67</cx:pt>
          <cx:pt idx="28954">29</cx:pt>
          <cx:pt idx="28955">26</cx:pt>
          <cx:pt idx="28956">64</cx:pt>
          <cx:pt idx="28957">74</cx:pt>
          <cx:pt idx="28958">65</cx:pt>
          <cx:pt idx="28959">17</cx:pt>
          <cx:pt idx="28960">73</cx:pt>
          <cx:pt idx="28961">78</cx:pt>
          <cx:pt idx="28962">49</cx:pt>
          <cx:pt idx="28963">45</cx:pt>
          <cx:pt idx="28964">39</cx:pt>
          <cx:pt idx="28965">60</cx:pt>
          <cx:pt idx="28966">47</cx:pt>
          <cx:pt idx="28967">58</cx:pt>
          <cx:pt idx="28968">15</cx:pt>
          <cx:pt idx="28969">46</cx:pt>
          <cx:pt idx="28970">41</cx:pt>
          <cx:pt idx="28971">52</cx:pt>
          <cx:pt idx="28972">71</cx:pt>
          <cx:pt idx="28973">75</cx:pt>
          <cx:pt idx="28974">24</cx:pt>
          <cx:pt idx="28975">20</cx:pt>
          <cx:pt idx="28976">15</cx:pt>
          <cx:pt idx="28977">22</cx:pt>
          <cx:pt idx="28978">85</cx:pt>
          <cx:pt idx="28979">34</cx:pt>
          <cx:pt idx="28980">32</cx:pt>
          <cx:pt idx="28981">77</cx:pt>
          <cx:pt idx="28982">35</cx:pt>
          <cx:pt idx="28983">56</cx:pt>
          <cx:pt idx="28984">71</cx:pt>
          <cx:pt idx="28985">32</cx:pt>
          <cx:pt idx="28986">49</cx:pt>
          <cx:pt idx="28987">56</cx:pt>
          <cx:pt idx="28988">70</cx:pt>
          <cx:pt idx="28989">33</cx:pt>
          <cx:pt idx="28990">79</cx:pt>
          <cx:pt idx="28991">76</cx:pt>
          <cx:pt idx="28992">85</cx:pt>
          <cx:pt idx="28993">69</cx:pt>
          <cx:pt idx="28994">15</cx:pt>
          <cx:pt idx="28995">19</cx:pt>
          <cx:pt idx="28996">53</cx:pt>
          <cx:pt idx="28997">37</cx:pt>
          <cx:pt idx="28998">25</cx:pt>
          <cx:pt idx="28999">69</cx:pt>
          <cx:pt idx="29000">58</cx:pt>
          <cx:pt idx="29001">32</cx:pt>
          <cx:pt idx="29002">21</cx:pt>
          <cx:pt idx="29003">42</cx:pt>
          <cx:pt idx="29004">74</cx:pt>
          <cx:pt idx="29005">57</cx:pt>
          <cx:pt idx="29006">25</cx:pt>
          <cx:pt idx="29007">16</cx:pt>
          <cx:pt idx="29008">64</cx:pt>
          <cx:pt idx="29009">37</cx:pt>
          <cx:pt idx="29010">63</cx:pt>
          <cx:pt idx="29011">42</cx:pt>
          <cx:pt idx="29012">46</cx:pt>
          <cx:pt idx="29013">55</cx:pt>
          <cx:pt idx="29014">58</cx:pt>
          <cx:pt idx="29015">53</cx:pt>
          <cx:pt idx="29016">72</cx:pt>
          <cx:pt idx="29017">87</cx:pt>
          <cx:pt idx="29018">25</cx:pt>
          <cx:pt idx="29019">32</cx:pt>
          <cx:pt idx="29020">21</cx:pt>
          <cx:pt idx="29021">24</cx:pt>
          <cx:pt idx="29022">40</cx:pt>
          <cx:pt idx="29023">33</cx:pt>
          <cx:pt idx="29024">75</cx:pt>
          <cx:pt idx="29025">49</cx:pt>
          <cx:pt idx="29026">64</cx:pt>
          <cx:pt idx="29027">48</cx:pt>
          <cx:pt idx="29028">68</cx:pt>
          <cx:pt idx="29029">37</cx:pt>
          <cx:pt idx="29030">24</cx:pt>
          <cx:pt idx="29031">35</cx:pt>
          <cx:pt idx="29032">86</cx:pt>
          <cx:pt idx="29033">28</cx:pt>
          <cx:pt idx="29034">17</cx:pt>
          <cx:pt idx="29035">53</cx:pt>
          <cx:pt idx="29036">59</cx:pt>
          <cx:pt idx="29037">38</cx:pt>
          <cx:pt idx="29038">46</cx:pt>
          <cx:pt idx="29039">51</cx:pt>
          <cx:pt idx="29040">23</cx:pt>
          <cx:pt idx="29041">54</cx:pt>
          <cx:pt idx="29042">86</cx:pt>
          <cx:pt idx="29043">48</cx:pt>
          <cx:pt idx="29044">16</cx:pt>
          <cx:pt idx="29045">38</cx:pt>
          <cx:pt idx="29046">25</cx:pt>
          <cx:pt idx="29047">67</cx:pt>
          <cx:pt idx="29048">29</cx:pt>
          <cx:pt idx="29049">47</cx:pt>
          <cx:pt idx="29050">77</cx:pt>
          <cx:pt idx="29051">89</cx:pt>
          <cx:pt idx="29052">55</cx:pt>
          <cx:pt idx="29053">39</cx:pt>
          <cx:pt idx="29054">56</cx:pt>
          <cx:pt idx="29055">76</cx:pt>
          <cx:pt idx="29056">57</cx:pt>
          <cx:pt idx="29057">57</cx:pt>
          <cx:pt idx="29058">54</cx:pt>
          <cx:pt idx="29059">23</cx:pt>
          <cx:pt idx="29060">40</cx:pt>
          <cx:pt idx="29061">66</cx:pt>
          <cx:pt idx="29062">84</cx:pt>
          <cx:pt idx="29063">48</cx:pt>
          <cx:pt idx="29064">73</cx:pt>
          <cx:pt idx="29065">49</cx:pt>
          <cx:pt idx="29066">29</cx:pt>
          <cx:pt idx="29067">15</cx:pt>
          <cx:pt idx="29068">60</cx:pt>
          <cx:pt idx="29069">19</cx:pt>
          <cx:pt idx="29070">15</cx:pt>
          <cx:pt idx="29071">25</cx:pt>
          <cx:pt idx="29072">32</cx:pt>
          <cx:pt idx="29073">57</cx:pt>
          <cx:pt idx="29074">69</cx:pt>
          <cx:pt idx="29075">56</cx:pt>
          <cx:pt idx="29076">24</cx:pt>
          <cx:pt idx="29077">30</cx:pt>
          <cx:pt idx="29078">76</cx:pt>
          <cx:pt idx="29079">51</cx:pt>
          <cx:pt idx="29080">34</cx:pt>
          <cx:pt idx="29081">55</cx:pt>
          <cx:pt idx="29082">40</cx:pt>
          <cx:pt idx="29083">63</cx:pt>
          <cx:pt idx="29084">58</cx:pt>
          <cx:pt idx="29085">27</cx:pt>
          <cx:pt idx="29086">20</cx:pt>
          <cx:pt idx="29087">53</cx:pt>
          <cx:pt idx="29088">71</cx:pt>
          <cx:pt idx="29089">17</cx:pt>
          <cx:pt idx="29090">34</cx:pt>
          <cx:pt idx="29091">62</cx:pt>
          <cx:pt idx="29092">54</cx:pt>
          <cx:pt idx="29093">27</cx:pt>
          <cx:pt idx="29094">66</cx:pt>
          <cx:pt idx="29095">18</cx:pt>
          <cx:pt idx="29096">42</cx:pt>
          <cx:pt idx="29097">67</cx:pt>
          <cx:pt idx="29098">49</cx:pt>
          <cx:pt idx="29099">56</cx:pt>
          <cx:pt idx="29100">70</cx:pt>
          <cx:pt idx="29101">81</cx:pt>
          <cx:pt idx="29102">58</cx:pt>
          <cx:pt idx="29103">18</cx:pt>
          <cx:pt idx="29104">15</cx:pt>
          <cx:pt idx="29105">87</cx:pt>
          <cx:pt idx="29106">44</cx:pt>
          <cx:pt idx="29107">38</cx:pt>
          <cx:pt idx="29108">31</cx:pt>
          <cx:pt idx="29109">64</cx:pt>
          <cx:pt idx="29110">17</cx:pt>
          <cx:pt idx="29111">77</cx:pt>
          <cx:pt idx="29112">56</cx:pt>
          <cx:pt idx="29113">34</cx:pt>
          <cx:pt idx="29114">66</cx:pt>
          <cx:pt idx="29115">22</cx:pt>
          <cx:pt idx="29116">42</cx:pt>
          <cx:pt idx="29117">22</cx:pt>
          <cx:pt idx="29118">87</cx:pt>
          <cx:pt idx="29119">42</cx:pt>
          <cx:pt idx="29120">38</cx:pt>
          <cx:pt idx="29121">75</cx:pt>
          <cx:pt idx="29122">55</cx:pt>
          <cx:pt idx="29123">52</cx:pt>
          <cx:pt idx="29124">43</cx:pt>
          <cx:pt idx="29125">64</cx:pt>
          <cx:pt idx="29126">35</cx:pt>
          <cx:pt idx="29127">43</cx:pt>
          <cx:pt idx="29128">31</cx:pt>
          <cx:pt idx="29129">70</cx:pt>
          <cx:pt idx="29130">69</cx:pt>
          <cx:pt idx="29131">52</cx:pt>
          <cx:pt idx="29132">61</cx:pt>
          <cx:pt idx="29133">46</cx:pt>
          <cx:pt idx="29134">26</cx:pt>
          <cx:pt idx="29135">51</cx:pt>
          <cx:pt idx="29136">44</cx:pt>
          <cx:pt idx="29137">94</cx:pt>
          <cx:pt idx="29138">82</cx:pt>
          <cx:pt idx="29139">22</cx:pt>
          <cx:pt idx="29140">53</cx:pt>
          <cx:pt idx="29141">30</cx:pt>
          <cx:pt idx="29142">51</cx:pt>
          <cx:pt idx="29143">31</cx:pt>
          <cx:pt idx="29144">78</cx:pt>
          <cx:pt idx="29145">72</cx:pt>
          <cx:pt idx="29146">63</cx:pt>
          <cx:pt idx="29147">51</cx:pt>
          <cx:pt idx="29148">16</cx:pt>
          <cx:pt idx="29149">43</cx:pt>
          <cx:pt idx="29150">31</cx:pt>
          <cx:pt idx="29151">23</cx:pt>
          <cx:pt idx="29152">54</cx:pt>
          <cx:pt idx="29153">63</cx:pt>
          <cx:pt idx="29154">29</cx:pt>
          <cx:pt idx="29155">66</cx:pt>
          <cx:pt idx="29156">70</cx:pt>
          <cx:pt idx="29157">45</cx:pt>
          <cx:pt idx="29158">79</cx:pt>
          <cx:pt idx="29159">51</cx:pt>
          <cx:pt idx="29160">62</cx:pt>
          <cx:pt idx="29161">44</cx:pt>
          <cx:pt idx="29162">80</cx:pt>
          <cx:pt idx="29163">52</cx:pt>
          <cx:pt idx="29164">89</cx:pt>
          <cx:pt idx="29165">57</cx:pt>
          <cx:pt idx="29166">78</cx:pt>
          <cx:pt idx="29167">15</cx:pt>
          <cx:pt idx="29168">30</cx:pt>
          <cx:pt idx="29169">65</cx:pt>
          <cx:pt idx="29170">47</cx:pt>
          <cx:pt idx="29171">71</cx:pt>
          <cx:pt idx="29172">73</cx:pt>
          <cx:pt idx="29173">51</cx:pt>
          <cx:pt idx="29174">37</cx:pt>
          <cx:pt idx="29175">26</cx:pt>
          <cx:pt idx="29176">68</cx:pt>
          <cx:pt idx="29177">59</cx:pt>
          <cx:pt idx="29178">30</cx:pt>
          <cx:pt idx="29179">66</cx:pt>
          <cx:pt idx="29180">66</cx:pt>
          <cx:pt idx="29181">53</cx:pt>
          <cx:pt idx="29182">55</cx:pt>
          <cx:pt idx="29183">27</cx:pt>
          <cx:pt idx="29184">16</cx:pt>
          <cx:pt idx="29185">74</cx:pt>
          <cx:pt idx="29186">65</cx:pt>
          <cx:pt idx="29187">76</cx:pt>
          <cx:pt idx="29188">66</cx:pt>
          <cx:pt idx="29189">38</cx:pt>
          <cx:pt idx="29190">60</cx:pt>
          <cx:pt idx="29191">26</cx:pt>
          <cx:pt idx="29192">45</cx:pt>
          <cx:pt idx="29193">68</cx:pt>
          <cx:pt idx="29194">22</cx:pt>
          <cx:pt idx="29195">49</cx:pt>
          <cx:pt idx="29196">58</cx:pt>
          <cx:pt idx="29197">44</cx:pt>
          <cx:pt idx="29198">44</cx:pt>
          <cx:pt idx="29199">78</cx:pt>
          <cx:pt idx="29200">41</cx:pt>
          <cx:pt idx="29201">68</cx:pt>
          <cx:pt idx="29202">79</cx:pt>
          <cx:pt idx="29203">21</cx:pt>
          <cx:pt idx="29204">54</cx:pt>
          <cx:pt idx="29205">38</cx:pt>
          <cx:pt idx="29206">51</cx:pt>
          <cx:pt idx="29207">53</cx:pt>
          <cx:pt idx="29208">30</cx:pt>
          <cx:pt idx="29209">19</cx:pt>
          <cx:pt idx="29210">35</cx:pt>
          <cx:pt idx="29211">28</cx:pt>
          <cx:pt idx="29212">62</cx:pt>
          <cx:pt idx="29213">49</cx:pt>
          <cx:pt idx="29214">75</cx:pt>
          <cx:pt idx="29215">38</cx:pt>
          <cx:pt idx="29216">57</cx:pt>
          <cx:pt idx="29217">37</cx:pt>
          <cx:pt idx="29218">76</cx:pt>
          <cx:pt idx="29219">74</cx:pt>
          <cx:pt idx="29220">38</cx:pt>
          <cx:pt idx="29221">64</cx:pt>
          <cx:pt idx="29222">76</cx:pt>
          <cx:pt idx="29223">53</cx:pt>
          <cx:pt idx="29224">43</cx:pt>
          <cx:pt idx="29225">48</cx:pt>
          <cx:pt idx="29226">51</cx:pt>
          <cx:pt idx="29227">54</cx:pt>
          <cx:pt idx="29228">29</cx:pt>
          <cx:pt idx="29229">37</cx:pt>
          <cx:pt idx="29230">25</cx:pt>
          <cx:pt idx="29231">20</cx:pt>
          <cx:pt idx="29232">19</cx:pt>
          <cx:pt idx="29233">47</cx:pt>
          <cx:pt idx="29234">19</cx:pt>
          <cx:pt idx="29235">37</cx:pt>
          <cx:pt idx="29236">47</cx:pt>
          <cx:pt idx="29237">78</cx:pt>
          <cx:pt idx="29238">78</cx:pt>
          <cx:pt idx="29239">36</cx:pt>
          <cx:pt idx="29240">51</cx:pt>
          <cx:pt idx="29241">52</cx:pt>
          <cx:pt idx="29242">42</cx:pt>
          <cx:pt idx="29243">70</cx:pt>
          <cx:pt idx="29244">62</cx:pt>
          <cx:pt idx="29245">58</cx:pt>
          <cx:pt idx="29246">62</cx:pt>
          <cx:pt idx="29247">61</cx:pt>
          <cx:pt idx="29248">26</cx:pt>
          <cx:pt idx="29249">45</cx:pt>
          <cx:pt idx="29250">34</cx:pt>
          <cx:pt idx="29251">55</cx:pt>
          <cx:pt idx="29252">63</cx:pt>
          <cx:pt idx="29253">61</cx:pt>
          <cx:pt idx="29254">52</cx:pt>
          <cx:pt idx="29255">49</cx:pt>
          <cx:pt idx="29256">40</cx:pt>
          <cx:pt idx="29257">57</cx:pt>
          <cx:pt idx="29258">72</cx:pt>
          <cx:pt idx="29259">31</cx:pt>
          <cx:pt idx="29260">46</cx:pt>
          <cx:pt idx="29261">77</cx:pt>
          <cx:pt idx="29262">57</cx:pt>
          <cx:pt idx="29263">32</cx:pt>
          <cx:pt idx="29264">42</cx:pt>
          <cx:pt idx="29265">46</cx:pt>
          <cx:pt idx="29266">70</cx:pt>
          <cx:pt idx="29267">65</cx:pt>
          <cx:pt idx="29268">78</cx:pt>
          <cx:pt idx="29269">45</cx:pt>
          <cx:pt idx="29270">50</cx:pt>
          <cx:pt idx="29271">20</cx:pt>
          <cx:pt idx="29272">45</cx:pt>
          <cx:pt idx="29273">29</cx:pt>
          <cx:pt idx="29274">73</cx:pt>
          <cx:pt idx="29275">26</cx:pt>
          <cx:pt idx="29276">25</cx:pt>
          <cx:pt idx="29277">62</cx:pt>
          <cx:pt idx="29278">33</cx:pt>
          <cx:pt idx="29279">56</cx:pt>
          <cx:pt idx="29280">24</cx:pt>
          <cx:pt idx="29281">22</cx:pt>
          <cx:pt idx="29282">80</cx:pt>
          <cx:pt idx="29283">41</cx:pt>
          <cx:pt idx="29284">23</cx:pt>
          <cx:pt idx="29285">15</cx:pt>
          <cx:pt idx="29286">47</cx:pt>
          <cx:pt idx="29287">25</cx:pt>
          <cx:pt idx="29288">54</cx:pt>
          <cx:pt idx="29289">42</cx:pt>
          <cx:pt idx="29290">25</cx:pt>
          <cx:pt idx="29291">60</cx:pt>
          <cx:pt idx="29292">24</cx:pt>
          <cx:pt idx="29293">50</cx:pt>
          <cx:pt idx="29294">36</cx:pt>
          <cx:pt idx="29295">37</cx:pt>
          <cx:pt idx="29296">68</cx:pt>
          <cx:pt idx="29297">37</cx:pt>
          <cx:pt idx="29298">78</cx:pt>
          <cx:pt idx="29299">28</cx:pt>
          <cx:pt idx="29300">50</cx:pt>
          <cx:pt idx="29301">63</cx:pt>
          <cx:pt idx="29302">26</cx:pt>
          <cx:pt idx="29303">21</cx:pt>
          <cx:pt idx="29304">42</cx:pt>
          <cx:pt idx="29305">67</cx:pt>
          <cx:pt idx="29306">48</cx:pt>
          <cx:pt idx="29307">63</cx:pt>
          <cx:pt idx="29308">72</cx:pt>
          <cx:pt idx="29309">16</cx:pt>
          <cx:pt idx="29310">45</cx:pt>
          <cx:pt idx="29311">60</cx:pt>
          <cx:pt idx="29312">43</cx:pt>
          <cx:pt idx="29313">47</cx:pt>
          <cx:pt idx="29314">58</cx:pt>
          <cx:pt idx="29315">51</cx:pt>
          <cx:pt idx="29316">35</cx:pt>
          <cx:pt idx="29317">59</cx:pt>
          <cx:pt idx="29318">68</cx:pt>
          <cx:pt idx="29319">55</cx:pt>
          <cx:pt idx="29320">19</cx:pt>
          <cx:pt idx="29321">30</cx:pt>
          <cx:pt idx="29322">62</cx:pt>
          <cx:pt idx="29323">41</cx:pt>
          <cx:pt idx="29324">16</cx:pt>
          <cx:pt idx="29325">49</cx:pt>
          <cx:pt idx="29326">41</cx:pt>
          <cx:pt idx="29327">83</cx:pt>
          <cx:pt idx="29328">54</cx:pt>
          <cx:pt idx="29329">15</cx:pt>
          <cx:pt idx="29330">68</cx:pt>
          <cx:pt idx="29331">46</cx:pt>
          <cx:pt idx="29332">75</cx:pt>
          <cx:pt idx="29333">25</cx:pt>
          <cx:pt idx="29334">16</cx:pt>
          <cx:pt idx="29335">49</cx:pt>
          <cx:pt idx="29336">40</cx:pt>
          <cx:pt idx="29337">55</cx:pt>
          <cx:pt idx="29338">55</cx:pt>
          <cx:pt idx="29339">37</cx:pt>
          <cx:pt idx="29340">25</cx:pt>
          <cx:pt idx="29341">59</cx:pt>
          <cx:pt idx="29342">53</cx:pt>
          <cx:pt idx="29343">39</cx:pt>
          <cx:pt idx="29344">48</cx:pt>
          <cx:pt idx="29345">73</cx:pt>
          <cx:pt idx="29346">81</cx:pt>
          <cx:pt idx="29347">68</cx:pt>
          <cx:pt idx="29348">28</cx:pt>
          <cx:pt idx="29349">51</cx:pt>
          <cx:pt idx="29350">43</cx:pt>
          <cx:pt idx="29351">19</cx:pt>
          <cx:pt idx="29352">27</cx:pt>
          <cx:pt idx="29353">31</cx:pt>
          <cx:pt idx="29354">85</cx:pt>
          <cx:pt idx="29355">81</cx:pt>
          <cx:pt idx="29356">48</cx:pt>
          <cx:pt idx="29357">86</cx:pt>
          <cx:pt idx="29358">89</cx:pt>
          <cx:pt idx="29359">17</cx:pt>
          <cx:pt idx="29360">56</cx:pt>
          <cx:pt idx="29361">43</cx:pt>
          <cx:pt idx="29362">68</cx:pt>
          <cx:pt idx="29363">24</cx:pt>
          <cx:pt idx="29364">59</cx:pt>
          <cx:pt idx="29365">37</cx:pt>
          <cx:pt idx="29366">78</cx:pt>
          <cx:pt idx="29367">73</cx:pt>
          <cx:pt idx="29368">47</cx:pt>
          <cx:pt idx="29369">47</cx:pt>
          <cx:pt idx="29370">52</cx:pt>
          <cx:pt idx="29371">53</cx:pt>
          <cx:pt idx="29372">50</cx:pt>
          <cx:pt idx="29373">42</cx:pt>
          <cx:pt idx="29374">47</cx:pt>
          <cx:pt idx="29375">57</cx:pt>
          <cx:pt idx="29376">46</cx:pt>
          <cx:pt idx="29377">57</cx:pt>
          <cx:pt idx="29378">21</cx:pt>
          <cx:pt idx="29379">65</cx:pt>
          <cx:pt idx="29380">44</cx:pt>
          <cx:pt idx="29381">66</cx:pt>
          <cx:pt idx="29382">68</cx:pt>
          <cx:pt idx="29383">44</cx:pt>
          <cx:pt idx="29384">43</cx:pt>
          <cx:pt idx="29385">45</cx:pt>
          <cx:pt idx="29386">75</cx:pt>
          <cx:pt idx="29387">41</cx:pt>
          <cx:pt idx="29388">59</cx:pt>
          <cx:pt idx="29389">51</cx:pt>
          <cx:pt idx="29390">67</cx:pt>
          <cx:pt idx="29391">53</cx:pt>
          <cx:pt idx="29392">59</cx:pt>
          <cx:pt idx="29393">25</cx:pt>
          <cx:pt idx="29394">80</cx:pt>
          <cx:pt idx="29395">49</cx:pt>
          <cx:pt idx="29396">56</cx:pt>
          <cx:pt idx="29397">54</cx:pt>
          <cx:pt idx="29398">56</cx:pt>
          <cx:pt idx="29399">60</cx:pt>
          <cx:pt idx="29400">68</cx:pt>
          <cx:pt idx="29401">55</cx:pt>
          <cx:pt idx="29402">56</cx:pt>
          <cx:pt idx="29403">20</cx:pt>
          <cx:pt idx="29404">42</cx:pt>
          <cx:pt idx="29405">45</cx:pt>
          <cx:pt idx="29406">45</cx:pt>
          <cx:pt idx="29407">49</cx:pt>
          <cx:pt idx="29408">51</cx:pt>
          <cx:pt idx="29409">68</cx:pt>
          <cx:pt idx="29410">61</cx:pt>
          <cx:pt idx="29411">22</cx:pt>
          <cx:pt idx="29412">64</cx:pt>
          <cx:pt idx="29413">24</cx:pt>
          <cx:pt idx="29414">52</cx:pt>
          <cx:pt idx="29415">42</cx:pt>
          <cx:pt idx="29416">49</cx:pt>
          <cx:pt idx="29417">48</cx:pt>
          <cx:pt idx="29418">83</cx:pt>
          <cx:pt idx="29419">54</cx:pt>
          <cx:pt idx="29420">49</cx:pt>
          <cx:pt idx="29421">49</cx:pt>
          <cx:pt idx="29422">32</cx:pt>
          <cx:pt idx="29423">25</cx:pt>
          <cx:pt idx="29424">43</cx:pt>
          <cx:pt idx="29425">52</cx:pt>
          <cx:pt idx="29426">44</cx:pt>
          <cx:pt idx="29427">53</cx:pt>
          <cx:pt idx="29428">62</cx:pt>
          <cx:pt idx="29429">33</cx:pt>
          <cx:pt idx="29430">59</cx:pt>
          <cx:pt idx="29431">22</cx:pt>
          <cx:pt idx="29432">25</cx:pt>
          <cx:pt idx="29433">35</cx:pt>
          <cx:pt idx="29434">50</cx:pt>
          <cx:pt idx="29435">79</cx:pt>
          <cx:pt idx="29436">27</cx:pt>
          <cx:pt idx="29437">56</cx:pt>
          <cx:pt idx="29438">63</cx:pt>
          <cx:pt idx="29439">35</cx:pt>
          <cx:pt idx="29440">39</cx:pt>
          <cx:pt idx="29441">71</cx:pt>
          <cx:pt idx="29442">83</cx:pt>
          <cx:pt idx="29443">67</cx:pt>
          <cx:pt idx="29444">63</cx:pt>
          <cx:pt idx="29445">43</cx:pt>
          <cx:pt idx="29446">44</cx:pt>
          <cx:pt idx="29447">41</cx:pt>
          <cx:pt idx="29448">76</cx:pt>
          <cx:pt idx="29449">37</cx:pt>
          <cx:pt idx="29450">17</cx:pt>
          <cx:pt idx="29451">46</cx:pt>
          <cx:pt idx="29452">64</cx:pt>
          <cx:pt idx="29453">78</cx:pt>
          <cx:pt idx="29454">37</cx:pt>
          <cx:pt idx="29455">46</cx:pt>
          <cx:pt idx="29456">89</cx:pt>
          <cx:pt idx="29457">34</cx:pt>
          <cx:pt idx="29458">70</cx:pt>
          <cx:pt idx="29459">44</cx:pt>
          <cx:pt idx="29460">69</cx:pt>
          <cx:pt idx="29461">34</cx:pt>
          <cx:pt idx="29462">36</cx:pt>
          <cx:pt idx="29463">70</cx:pt>
          <cx:pt idx="29464">27</cx:pt>
          <cx:pt idx="29465">18</cx:pt>
          <cx:pt idx="29466">44</cx:pt>
          <cx:pt idx="29467">19</cx:pt>
          <cx:pt idx="29468">52</cx:pt>
          <cx:pt idx="29469">78</cx:pt>
          <cx:pt idx="29470">83</cx:pt>
          <cx:pt idx="29471">64</cx:pt>
          <cx:pt idx="29472">78</cx:pt>
          <cx:pt idx="29473">16</cx:pt>
          <cx:pt idx="29474">29</cx:pt>
          <cx:pt idx="29475">59</cx:pt>
          <cx:pt idx="29476">74</cx:pt>
          <cx:pt idx="29477">41</cx:pt>
          <cx:pt idx="29478">43</cx:pt>
          <cx:pt idx="29479">44</cx:pt>
          <cx:pt idx="29480">40</cx:pt>
          <cx:pt idx="29481">87</cx:pt>
          <cx:pt idx="29482">72</cx:pt>
          <cx:pt idx="29483">34</cx:pt>
          <cx:pt idx="29484">59</cx:pt>
          <cx:pt idx="29485">46</cx:pt>
          <cx:pt idx="29486">62</cx:pt>
          <cx:pt idx="29487">45</cx:pt>
          <cx:pt idx="29488">40</cx:pt>
          <cx:pt idx="29489">36</cx:pt>
          <cx:pt idx="29490">38</cx:pt>
          <cx:pt idx="29491">32</cx:pt>
          <cx:pt idx="29492">46</cx:pt>
          <cx:pt idx="29493">41</cx:pt>
          <cx:pt idx="29494">46</cx:pt>
          <cx:pt idx="29495">31</cx:pt>
          <cx:pt idx="29496">80</cx:pt>
          <cx:pt idx="29497">59</cx:pt>
          <cx:pt idx="29498">28</cx:pt>
          <cx:pt idx="29499">44</cx:pt>
          <cx:pt idx="29500">61</cx:pt>
          <cx:pt idx="29501">70</cx:pt>
          <cx:pt idx="29502">34</cx:pt>
          <cx:pt idx="29503">19</cx:pt>
          <cx:pt idx="29504">63</cx:pt>
          <cx:pt idx="29505">44</cx:pt>
          <cx:pt idx="29506">17</cx:pt>
          <cx:pt idx="29507">73</cx:pt>
          <cx:pt idx="29508">44</cx:pt>
          <cx:pt idx="29509">57</cx:pt>
          <cx:pt idx="29510">44</cx:pt>
          <cx:pt idx="29511">85</cx:pt>
          <cx:pt idx="29512">69</cx:pt>
          <cx:pt idx="29513">79</cx:pt>
          <cx:pt idx="29514">43</cx:pt>
          <cx:pt idx="29515">64</cx:pt>
          <cx:pt idx="29516">15</cx:pt>
          <cx:pt idx="29517">77</cx:pt>
          <cx:pt idx="29518">45</cx:pt>
          <cx:pt idx="29519">53</cx:pt>
          <cx:pt idx="29520">49</cx:pt>
          <cx:pt idx="29521">63</cx:pt>
          <cx:pt idx="29522">65</cx:pt>
          <cx:pt idx="29523">33</cx:pt>
          <cx:pt idx="29524">55</cx:pt>
          <cx:pt idx="29525">20</cx:pt>
          <cx:pt idx="29526">73</cx:pt>
          <cx:pt idx="29527">39</cx:pt>
          <cx:pt idx="29528">45</cx:pt>
          <cx:pt idx="29529">30</cx:pt>
          <cx:pt idx="29530">34</cx:pt>
          <cx:pt idx="29531">48</cx:pt>
          <cx:pt idx="29532">21</cx:pt>
          <cx:pt idx="29533">38</cx:pt>
          <cx:pt idx="29534">78</cx:pt>
          <cx:pt idx="29535">18</cx:pt>
          <cx:pt idx="29536">82</cx:pt>
          <cx:pt idx="29537">48</cx:pt>
          <cx:pt idx="29538">51</cx:pt>
          <cx:pt idx="29539">70</cx:pt>
          <cx:pt idx="29540">67</cx:pt>
          <cx:pt idx="29541">40</cx:pt>
          <cx:pt idx="29542">59</cx:pt>
          <cx:pt idx="29543">56</cx:pt>
          <cx:pt idx="29544">47</cx:pt>
          <cx:pt idx="29545">59</cx:pt>
          <cx:pt idx="29546">42</cx:pt>
          <cx:pt idx="29547">53</cx:pt>
          <cx:pt idx="29548">60</cx:pt>
          <cx:pt idx="29549">43</cx:pt>
          <cx:pt idx="29550">41</cx:pt>
          <cx:pt idx="29551">58</cx:pt>
          <cx:pt idx="29552">71</cx:pt>
          <cx:pt idx="29553">30</cx:pt>
          <cx:pt idx="29554">23</cx:pt>
          <cx:pt idx="29555">49</cx:pt>
          <cx:pt idx="29556">38</cx:pt>
          <cx:pt idx="29557">33</cx:pt>
          <cx:pt idx="29558">51</cx:pt>
          <cx:pt idx="29559">65</cx:pt>
          <cx:pt idx="29560">46</cx:pt>
          <cx:pt idx="29561">87</cx:pt>
          <cx:pt idx="29562">31</cx:pt>
          <cx:pt idx="29563">23</cx:pt>
          <cx:pt idx="29564">43</cx:pt>
          <cx:pt idx="29565">33</cx:pt>
          <cx:pt idx="29566">37</cx:pt>
          <cx:pt idx="29567">41</cx:pt>
          <cx:pt idx="29568">80</cx:pt>
          <cx:pt idx="29569">17</cx:pt>
          <cx:pt idx="29570">85</cx:pt>
          <cx:pt idx="29571">53</cx:pt>
          <cx:pt idx="29572">65</cx:pt>
          <cx:pt idx="29573">45</cx:pt>
          <cx:pt idx="29574">59</cx:pt>
          <cx:pt idx="29575">18</cx:pt>
          <cx:pt idx="29576">45</cx:pt>
          <cx:pt idx="29577">60</cx:pt>
          <cx:pt idx="29578">30</cx:pt>
          <cx:pt idx="29579">62</cx:pt>
          <cx:pt idx="29580">52</cx:pt>
          <cx:pt idx="29581">70</cx:pt>
          <cx:pt idx="29582">49</cx:pt>
          <cx:pt idx="29583">50</cx:pt>
          <cx:pt idx="29584">31</cx:pt>
          <cx:pt idx="29585">37</cx:pt>
          <cx:pt idx="29586">46</cx:pt>
          <cx:pt idx="29587">39</cx:pt>
          <cx:pt idx="29588">19</cx:pt>
          <cx:pt idx="29589">37</cx:pt>
          <cx:pt idx="29590">85</cx:pt>
          <cx:pt idx="29591">39</cx:pt>
          <cx:pt idx="29592">65</cx:pt>
          <cx:pt idx="29593">32</cx:pt>
          <cx:pt idx="29594">17</cx:pt>
          <cx:pt idx="29595">46</cx:pt>
          <cx:pt idx="29596">16</cx:pt>
          <cx:pt idx="29597">51</cx:pt>
          <cx:pt idx="29598">52</cx:pt>
          <cx:pt idx="29599">38</cx:pt>
          <cx:pt idx="29600">68</cx:pt>
          <cx:pt idx="29601">44</cx:pt>
          <cx:pt idx="29602">60</cx:pt>
          <cx:pt idx="29603">67</cx:pt>
          <cx:pt idx="29604">61</cx:pt>
          <cx:pt idx="29605">38</cx:pt>
          <cx:pt idx="29606">46</cx:pt>
          <cx:pt idx="29607">16</cx:pt>
          <cx:pt idx="29608">78</cx:pt>
          <cx:pt idx="29609">75</cx:pt>
          <cx:pt idx="29610">24</cx:pt>
          <cx:pt idx="29611">36</cx:pt>
          <cx:pt idx="29612">85</cx:pt>
          <cx:pt idx="29613">73</cx:pt>
          <cx:pt idx="29614">86</cx:pt>
          <cx:pt idx="29615">66</cx:pt>
          <cx:pt idx="29616">60</cx:pt>
          <cx:pt idx="29617">76</cx:pt>
          <cx:pt idx="29618">90</cx:pt>
          <cx:pt idx="29619">18</cx:pt>
          <cx:pt idx="29620">17</cx:pt>
          <cx:pt idx="29621">30</cx:pt>
          <cx:pt idx="29622">39</cx:pt>
          <cx:pt idx="29623">56</cx:pt>
          <cx:pt idx="29624">50</cx:pt>
          <cx:pt idx="29625">52</cx:pt>
          <cx:pt idx="29626">80</cx:pt>
          <cx:pt idx="29627">47</cx:pt>
          <cx:pt idx="29628">18</cx:pt>
          <cx:pt idx="29629">63</cx:pt>
          <cx:pt idx="29630">40</cx:pt>
          <cx:pt idx="29631">44</cx:pt>
          <cx:pt idx="29632">43</cx:pt>
          <cx:pt idx="29633">34</cx:pt>
          <cx:pt idx="29634">21</cx:pt>
          <cx:pt idx="29635">44</cx:pt>
          <cx:pt idx="29636">57</cx:pt>
          <cx:pt idx="29637">63</cx:pt>
          <cx:pt idx="29638">56</cx:pt>
          <cx:pt idx="29639">63</cx:pt>
          <cx:pt idx="29640">74</cx:pt>
          <cx:pt idx="29641">55</cx:pt>
          <cx:pt idx="29642">73</cx:pt>
          <cx:pt idx="29643">32</cx:pt>
          <cx:pt idx="29644">42</cx:pt>
          <cx:pt idx="29645">17</cx:pt>
          <cx:pt idx="29646">61</cx:pt>
          <cx:pt idx="29647">59</cx:pt>
          <cx:pt idx="29648">31</cx:pt>
          <cx:pt idx="29649">27</cx:pt>
          <cx:pt idx="29650">27</cx:pt>
          <cx:pt idx="29651">81</cx:pt>
          <cx:pt idx="29652">38</cx:pt>
          <cx:pt idx="29653">15</cx:pt>
          <cx:pt idx="29654">34</cx:pt>
          <cx:pt idx="29655">42</cx:pt>
          <cx:pt idx="29656">58</cx:pt>
          <cx:pt idx="29657">53</cx:pt>
          <cx:pt idx="29658">73</cx:pt>
          <cx:pt idx="29659">38</cx:pt>
          <cx:pt idx="29660">35</cx:pt>
          <cx:pt idx="29661">68</cx:pt>
          <cx:pt idx="29662">54</cx:pt>
          <cx:pt idx="29663">56</cx:pt>
          <cx:pt idx="29664">45</cx:pt>
          <cx:pt idx="29665">61</cx:pt>
          <cx:pt idx="29666">25</cx:pt>
          <cx:pt idx="29667">68</cx:pt>
          <cx:pt idx="29668">51</cx:pt>
          <cx:pt idx="29669">62</cx:pt>
          <cx:pt idx="29670">43</cx:pt>
          <cx:pt idx="29671">53</cx:pt>
          <cx:pt idx="29672">24</cx:pt>
          <cx:pt idx="29673">29</cx:pt>
          <cx:pt idx="29674">38</cx:pt>
          <cx:pt idx="29675">60</cx:pt>
          <cx:pt idx="29676">40</cx:pt>
          <cx:pt idx="29677">29</cx:pt>
          <cx:pt idx="29678">87</cx:pt>
          <cx:pt idx="29679">51</cx:pt>
          <cx:pt idx="29680">67</cx:pt>
          <cx:pt idx="29681">29</cx:pt>
          <cx:pt idx="29682">39</cx:pt>
          <cx:pt idx="29683">73</cx:pt>
          <cx:pt idx="29684">39</cx:pt>
          <cx:pt idx="29685">43</cx:pt>
          <cx:pt idx="29686">16</cx:pt>
          <cx:pt idx="29687">66</cx:pt>
          <cx:pt idx="29688">61</cx:pt>
          <cx:pt idx="29689">60</cx:pt>
          <cx:pt idx="29690">22</cx:pt>
          <cx:pt idx="29691">69</cx:pt>
          <cx:pt idx="29692">39</cx:pt>
          <cx:pt idx="29693">62</cx:pt>
          <cx:pt idx="29694">32</cx:pt>
          <cx:pt idx="29695">18</cx:pt>
          <cx:pt idx="29696">17</cx:pt>
          <cx:pt idx="29697">27</cx:pt>
          <cx:pt idx="29698">19</cx:pt>
          <cx:pt idx="29699">16</cx:pt>
          <cx:pt idx="29700">55</cx:pt>
          <cx:pt idx="29701">68</cx:pt>
          <cx:pt idx="29702">63</cx:pt>
          <cx:pt idx="29703">52</cx:pt>
          <cx:pt idx="29704">25</cx:pt>
          <cx:pt idx="29705">47</cx:pt>
          <cx:pt idx="29706">75</cx:pt>
          <cx:pt idx="29707">27</cx:pt>
          <cx:pt idx="29708">41</cx:pt>
          <cx:pt idx="29709">53</cx:pt>
          <cx:pt idx="29710">39</cx:pt>
          <cx:pt idx="29711">59</cx:pt>
          <cx:pt idx="29712">57</cx:pt>
          <cx:pt idx="29713">36</cx:pt>
          <cx:pt idx="29714">52</cx:pt>
          <cx:pt idx="29715">42</cx:pt>
          <cx:pt idx="29716">44</cx:pt>
          <cx:pt idx="29717">64</cx:pt>
          <cx:pt idx="29718">45</cx:pt>
          <cx:pt idx="29719">49</cx:pt>
          <cx:pt idx="29720">20</cx:pt>
          <cx:pt idx="29721">31</cx:pt>
          <cx:pt idx="29722">50</cx:pt>
          <cx:pt idx="29723">39</cx:pt>
          <cx:pt idx="29724">80</cx:pt>
          <cx:pt idx="29725">33</cx:pt>
          <cx:pt idx="29726">79</cx:pt>
          <cx:pt idx="29727">70</cx:pt>
          <cx:pt idx="29728">37</cx:pt>
          <cx:pt idx="29729">43</cx:pt>
          <cx:pt idx="29730">47</cx:pt>
          <cx:pt idx="29731">66</cx:pt>
          <cx:pt idx="29732">62</cx:pt>
          <cx:pt idx="29733">59</cx:pt>
          <cx:pt idx="29734">30</cx:pt>
          <cx:pt idx="29735">18</cx:pt>
          <cx:pt idx="29736">30</cx:pt>
          <cx:pt idx="29737">72</cx:pt>
          <cx:pt idx="29738">72</cx:pt>
          <cx:pt idx="29739">38</cx:pt>
          <cx:pt idx="29740">69</cx:pt>
          <cx:pt idx="29741">24</cx:pt>
          <cx:pt idx="29742">63</cx:pt>
          <cx:pt idx="29743">79</cx:pt>
          <cx:pt idx="29744">71</cx:pt>
          <cx:pt idx="29745">23</cx:pt>
          <cx:pt idx="29746">47</cx:pt>
          <cx:pt idx="29747">19</cx:pt>
          <cx:pt idx="29748">42</cx:pt>
          <cx:pt idx="29749">70</cx:pt>
          <cx:pt idx="29750">44</cx:pt>
          <cx:pt idx="29751">61</cx:pt>
          <cx:pt idx="29752">33</cx:pt>
          <cx:pt idx="29753">78</cx:pt>
          <cx:pt idx="29754">30</cx:pt>
          <cx:pt idx="29755">77</cx:pt>
          <cx:pt idx="29756">77</cx:pt>
          <cx:pt idx="29757">52</cx:pt>
          <cx:pt idx="29758">20</cx:pt>
          <cx:pt idx="29759">82</cx:pt>
          <cx:pt idx="29760">15</cx:pt>
          <cx:pt idx="29761">17</cx:pt>
          <cx:pt idx="29762">22</cx:pt>
          <cx:pt idx="29763">44</cx:pt>
          <cx:pt idx="29764">83</cx:pt>
          <cx:pt idx="29765">16</cx:pt>
          <cx:pt idx="29766">51</cx:pt>
          <cx:pt idx="29767">35</cx:pt>
          <cx:pt idx="29768">39</cx:pt>
          <cx:pt idx="29769">27</cx:pt>
          <cx:pt idx="29770">88</cx:pt>
          <cx:pt idx="29771">37</cx:pt>
          <cx:pt idx="29772">55</cx:pt>
          <cx:pt idx="29773">74</cx:pt>
          <cx:pt idx="29774">54</cx:pt>
          <cx:pt idx="29775">48</cx:pt>
          <cx:pt idx="29776">86</cx:pt>
          <cx:pt idx="29777">47</cx:pt>
          <cx:pt idx="29778">46</cx:pt>
          <cx:pt idx="29779">44</cx:pt>
          <cx:pt idx="29780">62</cx:pt>
          <cx:pt idx="29781">66</cx:pt>
          <cx:pt idx="29782">34</cx:pt>
          <cx:pt idx="29783">19</cx:pt>
          <cx:pt idx="29784">18</cx:pt>
          <cx:pt idx="29785">72</cx:pt>
          <cx:pt idx="29786">37</cx:pt>
          <cx:pt idx="29787">35</cx:pt>
          <cx:pt idx="29788">45</cx:pt>
          <cx:pt idx="29789">34</cx:pt>
          <cx:pt idx="29790">51</cx:pt>
          <cx:pt idx="29791">58</cx:pt>
          <cx:pt idx="29792">64</cx:pt>
          <cx:pt idx="29793">44</cx:pt>
          <cx:pt idx="29794">66</cx:pt>
          <cx:pt idx="29795">46</cx:pt>
          <cx:pt idx="29796">19</cx:pt>
          <cx:pt idx="29797">35</cx:pt>
          <cx:pt idx="29798">72</cx:pt>
          <cx:pt idx="29799">69</cx:pt>
          <cx:pt idx="29800">77</cx:pt>
          <cx:pt idx="29801">50</cx:pt>
          <cx:pt idx="29802">70</cx:pt>
          <cx:pt idx="29803">16</cx:pt>
          <cx:pt idx="29804">22</cx:pt>
          <cx:pt idx="29805">25</cx:pt>
          <cx:pt idx="29806">28</cx:pt>
          <cx:pt idx="29807">37</cx:pt>
          <cx:pt idx="29808">46</cx:pt>
          <cx:pt idx="29809">55</cx:pt>
          <cx:pt idx="29810">26</cx:pt>
          <cx:pt idx="29811">25</cx:pt>
          <cx:pt idx="29812">60</cx:pt>
          <cx:pt idx="29813">86</cx:pt>
          <cx:pt idx="29814">23</cx:pt>
          <cx:pt idx="29815">37</cx:pt>
          <cx:pt idx="29816">22</cx:pt>
          <cx:pt idx="29817">36</cx:pt>
          <cx:pt idx="29818">43</cx:pt>
          <cx:pt idx="29819">51</cx:pt>
          <cx:pt idx="29820">40</cx:pt>
          <cx:pt idx="29821">51</cx:pt>
          <cx:pt idx="29822">62</cx:pt>
          <cx:pt idx="29823">86</cx:pt>
          <cx:pt idx="29824">50</cx:pt>
          <cx:pt idx="29825">37</cx:pt>
          <cx:pt idx="29826">25</cx:pt>
          <cx:pt idx="29827">55</cx:pt>
          <cx:pt idx="29828">35</cx:pt>
          <cx:pt idx="29829">54</cx:pt>
          <cx:pt idx="29830">89</cx:pt>
          <cx:pt idx="29831">68</cx:pt>
          <cx:pt idx="29832">21</cx:pt>
          <cx:pt idx="29833">73</cx:pt>
          <cx:pt idx="29834">63</cx:pt>
          <cx:pt idx="29835">16</cx:pt>
          <cx:pt idx="29836">34</cx:pt>
          <cx:pt idx="29837">87</cx:pt>
          <cx:pt idx="29838">59</cx:pt>
          <cx:pt idx="29839">85</cx:pt>
          <cx:pt idx="29840">58</cx:pt>
          <cx:pt idx="29841">23</cx:pt>
          <cx:pt idx="29842">38</cx:pt>
          <cx:pt idx="29843">53</cx:pt>
          <cx:pt idx="29844">38</cx:pt>
          <cx:pt idx="29845">52</cx:pt>
          <cx:pt idx="29846">51</cx:pt>
          <cx:pt idx="29847">60</cx:pt>
          <cx:pt idx="29848">87</cx:pt>
          <cx:pt idx="29849">51</cx:pt>
          <cx:pt idx="29850">66</cx:pt>
          <cx:pt idx="29851">53</cx:pt>
          <cx:pt idx="29852">21</cx:pt>
          <cx:pt idx="29853">54</cx:pt>
          <cx:pt idx="29854">41</cx:pt>
          <cx:pt idx="29855">39</cx:pt>
          <cx:pt idx="29856">18</cx:pt>
          <cx:pt idx="29857">48</cx:pt>
          <cx:pt idx="29858">70</cx:pt>
          <cx:pt idx="29859">31</cx:pt>
          <cx:pt idx="29860">75</cx:pt>
          <cx:pt idx="29861">65</cx:pt>
          <cx:pt idx="29862">15</cx:pt>
          <cx:pt idx="29863">46</cx:pt>
          <cx:pt idx="29864">23</cx:pt>
          <cx:pt idx="29865">64</cx:pt>
          <cx:pt idx="29866">63</cx:pt>
          <cx:pt idx="29867">44</cx:pt>
          <cx:pt idx="29868">65</cx:pt>
          <cx:pt idx="29869">70</cx:pt>
          <cx:pt idx="29870">62</cx:pt>
          <cx:pt idx="29871">27</cx:pt>
          <cx:pt idx="29872">17</cx:pt>
          <cx:pt idx="29873">37</cx:pt>
          <cx:pt idx="29874">37</cx:pt>
          <cx:pt idx="29875">45</cx:pt>
          <cx:pt idx="29876">41</cx:pt>
          <cx:pt idx="29877">40</cx:pt>
          <cx:pt idx="29878">40</cx:pt>
          <cx:pt idx="29879">46</cx:pt>
          <cx:pt idx="29880">16</cx:pt>
          <cx:pt idx="29881">39</cx:pt>
          <cx:pt idx="29882">46</cx:pt>
          <cx:pt idx="29883">18</cx:pt>
          <cx:pt idx="29884">64</cx:pt>
          <cx:pt idx="29885">73</cx:pt>
          <cx:pt idx="29886">31</cx:pt>
          <cx:pt idx="29887">53</cx:pt>
          <cx:pt idx="29888">25</cx:pt>
          <cx:pt idx="29889">67</cx:pt>
          <cx:pt idx="29890">52</cx:pt>
          <cx:pt idx="29891">31</cx:pt>
          <cx:pt idx="29892">25</cx:pt>
          <cx:pt idx="29893">51</cx:pt>
          <cx:pt idx="29894">35</cx:pt>
          <cx:pt idx="29895">75</cx:pt>
          <cx:pt idx="29896">20</cx:pt>
          <cx:pt idx="29897">69</cx:pt>
          <cx:pt idx="29898">47</cx:pt>
          <cx:pt idx="29899">54</cx:pt>
          <cx:pt idx="29900">25</cx:pt>
          <cx:pt idx="29901">32</cx:pt>
          <cx:pt idx="29902">66</cx:pt>
          <cx:pt idx="29903">32</cx:pt>
          <cx:pt idx="29904">21</cx:pt>
          <cx:pt idx="29905">32</cx:pt>
          <cx:pt idx="29906">28</cx:pt>
          <cx:pt idx="29907">52</cx:pt>
          <cx:pt idx="29908">23</cx:pt>
          <cx:pt idx="29909">32</cx:pt>
          <cx:pt idx="29910">44</cx:pt>
          <cx:pt idx="29911">39</cx:pt>
          <cx:pt idx="29912">42</cx:pt>
          <cx:pt idx="29913">71</cx:pt>
          <cx:pt idx="29914">42</cx:pt>
          <cx:pt idx="29915">24</cx:pt>
          <cx:pt idx="29916">49</cx:pt>
          <cx:pt idx="29917">17</cx:pt>
          <cx:pt idx="29918">65</cx:pt>
          <cx:pt idx="29919">81</cx:pt>
          <cx:pt idx="29920">34</cx:pt>
          <cx:pt idx="29921">56</cx:pt>
          <cx:pt idx="29922">59</cx:pt>
          <cx:pt idx="29923">48</cx:pt>
          <cx:pt idx="29924">72</cx:pt>
          <cx:pt idx="29925">21</cx:pt>
          <cx:pt idx="29926">58</cx:pt>
          <cx:pt idx="29927">79</cx:pt>
          <cx:pt idx="29928">74</cx:pt>
          <cx:pt idx="29929">35</cx:pt>
          <cx:pt idx="29930">60</cx:pt>
          <cx:pt idx="29931">59</cx:pt>
          <cx:pt idx="29932">61</cx:pt>
          <cx:pt idx="29933">40</cx:pt>
          <cx:pt idx="29934">24</cx:pt>
          <cx:pt idx="29935">16</cx:pt>
          <cx:pt idx="29936">57</cx:pt>
          <cx:pt idx="29937">87</cx:pt>
          <cx:pt idx="29938">49</cx:pt>
          <cx:pt idx="29939">54</cx:pt>
          <cx:pt idx="29940">58</cx:pt>
          <cx:pt idx="29941">47</cx:pt>
          <cx:pt idx="29942">82</cx:pt>
          <cx:pt idx="29943">26</cx:pt>
          <cx:pt idx="29944">15</cx:pt>
          <cx:pt idx="29945">37</cx:pt>
          <cx:pt idx="29946">31</cx:pt>
          <cx:pt idx="29947">47</cx:pt>
          <cx:pt idx="29948">79</cx:pt>
          <cx:pt idx="29949">41</cx:pt>
          <cx:pt idx="29950">70</cx:pt>
          <cx:pt idx="29951">60</cx:pt>
          <cx:pt idx="29952">38</cx:pt>
          <cx:pt idx="29953">79</cx:pt>
          <cx:pt idx="29954">48</cx:pt>
          <cx:pt idx="29955">57</cx:pt>
          <cx:pt idx="29956">69</cx:pt>
          <cx:pt idx="29957">47</cx:pt>
          <cx:pt idx="29958">35</cx:pt>
          <cx:pt idx="29959">40</cx:pt>
          <cx:pt idx="29960">53</cx:pt>
          <cx:pt idx="29961">32</cx:pt>
          <cx:pt idx="29962">46</cx:pt>
          <cx:pt idx="29963">19</cx:pt>
          <cx:pt idx="29964">52</cx:pt>
          <cx:pt idx="29965">53</cx:pt>
          <cx:pt idx="29966">55</cx:pt>
          <cx:pt idx="29967">59</cx:pt>
          <cx:pt idx="29968">34</cx:pt>
          <cx:pt idx="29969">68</cx:pt>
          <cx:pt idx="29970">26</cx:pt>
          <cx:pt idx="29971">46</cx:pt>
          <cx:pt idx="29972">59</cx:pt>
          <cx:pt idx="29973">71</cx:pt>
          <cx:pt idx="29974">27</cx:pt>
          <cx:pt idx="29975">41</cx:pt>
          <cx:pt idx="29976">15</cx:pt>
          <cx:pt idx="29977">32</cx:pt>
          <cx:pt idx="29978">79</cx:pt>
          <cx:pt idx="29979">65</cx:pt>
          <cx:pt idx="29980">58</cx:pt>
          <cx:pt idx="29981">67</cx:pt>
          <cx:pt idx="29982">63</cx:pt>
          <cx:pt idx="29983">51</cx:pt>
          <cx:pt idx="29984">55</cx:pt>
          <cx:pt idx="29985">39</cx:pt>
          <cx:pt idx="29986">51</cx:pt>
          <cx:pt idx="29987">38</cx:pt>
          <cx:pt idx="29988">35</cx:pt>
          <cx:pt idx="29989">34</cx:pt>
          <cx:pt idx="29990">82</cx:pt>
          <cx:pt idx="29991">18</cx:pt>
          <cx:pt idx="29992">80</cx:pt>
          <cx:pt idx="29993">70</cx:pt>
          <cx:pt idx="29994">20</cx:pt>
          <cx:pt idx="29995">30</cx:pt>
          <cx:pt idx="29996">25</cx:pt>
          <cx:pt idx="29997">57</cx:pt>
          <cx:pt idx="29998">44</cx:pt>
          <cx:pt idx="29999">31</cx:pt>
          <cx:pt idx="30000">58</cx:pt>
          <cx:pt idx="30001">29</cx:pt>
          <cx:pt idx="30002">58</cx:pt>
          <cx:pt idx="30003">40</cx:pt>
          <cx:pt idx="30004">78</cx:pt>
          <cx:pt idx="30005">25</cx:pt>
          <cx:pt idx="30006">30</cx:pt>
          <cx:pt idx="30007">72</cx:pt>
          <cx:pt idx="30008">74</cx:pt>
          <cx:pt idx="30009">44</cx:pt>
          <cx:pt idx="30010">52</cx:pt>
          <cx:pt idx="30011">61</cx:pt>
          <cx:pt idx="30012">76</cx:pt>
          <cx:pt idx="30013">50</cx:pt>
          <cx:pt idx="30014">32</cx:pt>
          <cx:pt idx="30015">68</cx:pt>
          <cx:pt idx="30016">70</cx:pt>
          <cx:pt idx="30017">57</cx:pt>
          <cx:pt idx="30018">53</cx:pt>
          <cx:pt idx="30019">44</cx:pt>
          <cx:pt idx="30020">60</cx:pt>
          <cx:pt idx="30021">75</cx:pt>
          <cx:pt idx="30022">44</cx:pt>
          <cx:pt idx="30023">37</cx:pt>
          <cx:pt idx="30024">59</cx:pt>
          <cx:pt idx="30025">43</cx:pt>
          <cx:pt idx="30026">16</cx:pt>
          <cx:pt idx="30027">45</cx:pt>
          <cx:pt idx="30028">47</cx:pt>
          <cx:pt idx="30029">80</cx:pt>
          <cx:pt idx="30030">79</cx:pt>
          <cx:pt idx="30031">57</cx:pt>
          <cx:pt idx="30032">23</cx:pt>
          <cx:pt idx="30033">55</cx:pt>
          <cx:pt idx="30034">37</cx:pt>
          <cx:pt idx="30035">62</cx:pt>
          <cx:pt idx="30036">33</cx:pt>
          <cx:pt idx="30037">44</cx:pt>
          <cx:pt idx="30038">38</cx:pt>
          <cx:pt idx="30039">76</cx:pt>
          <cx:pt idx="30040">37</cx:pt>
          <cx:pt idx="30041">37</cx:pt>
          <cx:pt idx="30042">23</cx:pt>
          <cx:pt idx="30043">73</cx:pt>
          <cx:pt idx="30044">15</cx:pt>
          <cx:pt idx="30045">29</cx:pt>
          <cx:pt idx="30046">68</cx:pt>
          <cx:pt idx="30047">18</cx:pt>
          <cx:pt idx="30048">55</cx:pt>
          <cx:pt idx="30049">40</cx:pt>
          <cx:pt idx="30050">74</cx:pt>
          <cx:pt idx="30051">40</cx:pt>
          <cx:pt idx="30052">45</cx:pt>
          <cx:pt idx="30053">18</cx:pt>
          <cx:pt idx="30054">19</cx:pt>
          <cx:pt idx="30055">53</cx:pt>
          <cx:pt idx="30056">22</cx:pt>
          <cx:pt idx="30057">27</cx:pt>
          <cx:pt idx="30058">30</cx:pt>
          <cx:pt idx="30059">39</cx:pt>
          <cx:pt idx="30060">34</cx:pt>
          <cx:pt idx="30061">50</cx:pt>
          <cx:pt idx="30062">55</cx:pt>
          <cx:pt idx="30063">38</cx:pt>
          <cx:pt idx="30064">54</cx:pt>
          <cx:pt idx="30065">31</cx:pt>
          <cx:pt idx="30066">88</cx:pt>
          <cx:pt idx="30067">54</cx:pt>
          <cx:pt idx="30068">82</cx:pt>
          <cx:pt idx="30069">51</cx:pt>
          <cx:pt idx="30070">46</cx:pt>
          <cx:pt idx="30071">78</cx:pt>
          <cx:pt idx="30072">15</cx:pt>
          <cx:pt idx="30073">44</cx:pt>
          <cx:pt idx="30074">23</cx:pt>
          <cx:pt idx="30075">34</cx:pt>
          <cx:pt idx="30076">67</cx:pt>
          <cx:pt idx="30077">71</cx:pt>
          <cx:pt idx="30078">21</cx:pt>
          <cx:pt idx="30079">71</cx:pt>
          <cx:pt idx="30080">46</cx:pt>
          <cx:pt idx="30081">40</cx:pt>
          <cx:pt idx="30082">62</cx:pt>
          <cx:pt idx="30083">45</cx:pt>
          <cx:pt idx="30084">51</cx:pt>
          <cx:pt idx="30085">15</cx:pt>
          <cx:pt idx="30086">38</cx:pt>
          <cx:pt idx="30087">47</cx:pt>
          <cx:pt idx="30088">54</cx:pt>
          <cx:pt idx="30089">52</cx:pt>
          <cx:pt idx="30090">36</cx:pt>
          <cx:pt idx="30091">36</cx:pt>
          <cx:pt idx="30092">56</cx:pt>
          <cx:pt idx="30093">59</cx:pt>
          <cx:pt idx="30094">71</cx:pt>
          <cx:pt idx="30095">72</cx:pt>
          <cx:pt idx="30096">82</cx:pt>
          <cx:pt idx="30097">48</cx:pt>
          <cx:pt idx="30098">53</cx:pt>
          <cx:pt idx="30099">81</cx:pt>
          <cx:pt idx="30100">82</cx:pt>
          <cx:pt idx="30101">18</cx:pt>
          <cx:pt idx="30102">61</cx:pt>
          <cx:pt idx="30103">40</cx:pt>
          <cx:pt idx="30104">75</cx:pt>
          <cx:pt idx="30105">62</cx:pt>
          <cx:pt idx="30106">16</cx:pt>
          <cx:pt idx="30107">77</cx:pt>
          <cx:pt idx="30108">18</cx:pt>
          <cx:pt idx="30109">50</cx:pt>
          <cx:pt idx="30110">63</cx:pt>
          <cx:pt idx="30111">80</cx:pt>
          <cx:pt idx="30112">27</cx:pt>
          <cx:pt idx="30113">44</cx:pt>
          <cx:pt idx="30114">51</cx:pt>
          <cx:pt idx="30115">69</cx:pt>
          <cx:pt idx="30116">15</cx:pt>
          <cx:pt idx="30117">64</cx:pt>
          <cx:pt idx="30118">55</cx:pt>
          <cx:pt idx="30119">68</cx:pt>
          <cx:pt idx="30120">77</cx:pt>
          <cx:pt idx="30121">37</cx:pt>
          <cx:pt idx="30122">39</cx:pt>
          <cx:pt idx="30123">42</cx:pt>
          <cx:pt idx="30124">78</cx:pt>
          <cx:pt idx="30125">18</cx:pt>
          <cx:pt idx="30126">34</cx:pt>
          <cx:pt idx="30127">46</cx:pt>
          <cx:pt idx="30128">77</cx:pt>
          <cx:pt idx="30129">49</cx:pt>
          <cx:pt idx="30130">49</cx:pt>
          <cx:pt idx="30131">57</cx:pt>
          <cx:pt idx="30132">20</cx:pt>
          <cx:pt idx="30133">49</cx:pt>
          <cx:pt idx="30134">58</cx:pt>
          <cx:pt idx="30135">53</cx:pt>
          <cx:pt idx="30136">18</cx:pt>
          <cx:pt idx="30137">86</cx:pt>
          <cx:pt idx="30138">50</cx:pt>
          <cx:pt idx="30139">60</cx:pt>
          <cx:pt idx="30140">53</cx:pt>
          <cx:pt idx="30141">53</cx:pt>
          <cx:pt idx="30142">35</cx:pt>
          <cx:pt idx="30143">89</cx:pt>
          <cx:pt idx="30144">20</cx:pt>
          <cx:pt idx="30145">52</cx:pt>
          <cx:pt idx="30146">27</cx:pt>
          <cx:pt idx="30147">79</cx:pt>
          <cx:pt idx="30148">15</cx:pt>
          <cx:pt idx="30149">20</cx:pt>
          <cx:pt idx="30150">54</cx:pt>
          <cx:pt idx="30151">19</cx:pt>
          <cx:pt idx="30152">46</cx:pt>
          <cx:pt idx="30153">51</cx:pt>
          <cx:pt idx="30154">19</cx:pt>
          <cx:pt idx="30155">19</cx:pt>
          <cx:pt idx="30156">19</cx:pt>
          <cx:pt idx="30157">74</cx:pt>
          <cx:pt idx="30158">66</cx:pt>
          <cx:pt idx="30159">53</cx:pt>
          <cx:pt idx="30160">27</cx:pt>
          <cx:pt idx="30161">43</cx:pt>
          <cx:pt idx="30162">48</cx:pt>
          <cx:pt idx="30163">20</cx:pt>
          <cx:pt idx="30164">56</cx:pt>
          <cx:pt idx="30165">20</cx:pt>
          <cx:pt idx="30166">42</cx:pt>
          <cx:pt idx="30167">63</cx:pt>
          <cx:pt idx="30168">42</cx:pt>
          <cx:pt idx="30169">56</cx:pt>
          <cx:pt idx="30170">50</cx:pt>
          <cx:pt idx="30171">34</cx:pt>
          <cx:pt idx="30172">68</cx:pt>
          <cx:pt idx="30173">24</cx:pt>
          <cx:pt idx="30174">32</cx:pt>
          <cx:pt idx="30175">87</cx:pt>
          <cx:pt idx="30176">65</cx:pt>
          <cx:pt idx="30177">41</cx:pt>
          <cx:pt idx="30178">38</cx:pt>
          <cx:pt idx="30179">41</cx:pt>
          <cx:pt idx="30180">69</cx:pt>
          <cx:pt idx="30181">17</cx:pt>
          <cx:pt idx="30182">70</cx:pt>
          <cx:pt idx="30183">27</cx:pt>
          <cx:pt idx="30184">60</cx:pt>
          <cx:pt idx="30185">53</cx:pt>
          <cx:pt idx="30186">26</cx:pt>
          <cx:pt idx="30187">87</cx:pt>
          <cx:pt idx="30188">71</cx:pt>
          <cx:pt idx="30189">47</cx:pt>
          <cx:pt idx="30190">26</cx:pt>
          <cx:pt idx="30191">26</cx:pt>
          <cx:pt idx="30192">78</cx:pt>
          <cx:pt idx="30193">44</cx:pt>
          <cx:pt idx="30194">39</cx:pt>
          <cx:pt idx="30195">20</cx:pt>
          <cx:pt idx="30196">50</cx:pt>
          <cx:pt idx="30197">66</cx:pt>
          <cx:pt idx="30198">24</cx:pt>
          <cx:pt idx="30199">37</cx:pt>
          <cx:pt idx="30200">29</cx:pt>
          <cx:pt idx="30201">70</cx:pt>
          <cx:pt idx="30202">22</cx:pt>
          <cx:pt idx="30203">52</cx:pt>
          <cx:pt idx="30204">78</cx:pt>
          <cx:pt idx="30205">43</cx:pt>
          <cx:pt idx="30206">56</cx:pt>
          <cx:pt idx="30207">46</cx:pt>
          <cx:pt idx="30208">77</cx:pt>
          <cx:pt idx="30209">51</cx:pt>
          <cx:pt idx="30210">19</cx:pt>
          <cx:pt idx="30211">58</cx:pt>
          <cx:pt idx="30212">36</cx:pt>
          <cx:pt idx="30213">53</cx:pt>
          <cx:pt idx="30214">45</cx:pt>
          <cx:pt idx="30215">68</cx:pt>
          <cx:pt idx="30216">54</cx:pt>
          <cx:pt idx="30217">40</cx:pt>
          <cx:pt idx="30218">68</cx:pt>
          <cx:pt idx="30219">55</cx:pt>
          <cx:pt idx="30220">81</cx:pt>
          <cx:pt idx="30221">27</cx:pt>
          <cx:pt idx="30222">74</cx:pt>
          <cx:pt idx="30223">67</cx:pt>
          <cx:pt idx="30224">42</cx:pt>
          <cx:pt idx="30225">45</cx:pt>
          <cx:pt idx="30226">47</cx:pt>
          <cx:pt idx="30227">52</cx:pt>
          <cx:pt idx="30228">60</cx:pt>
          <cx:pt idx="30229">51</cx:pt>
          <cx:pt idx="30230">25</cx:pt>
          <cx:pt idx="30231">30</cx:pt>
          <cx:pt idx="30232">75</cx:pt>
          <cx:pt idx="30233">84</cx:pt>
          <cx:pt idx="30234">49</cx:pt>
          <cx:pt idx="30235">54</cx:pt>
          <cx:pt idx="30236">68</cx:pt>
          <cx:pt idx="30237">51</cx:pt>
          <cx:pt idx="30238">80</cx:pt>
          <cx:pt idx="30239">79</cx:pt>
          <cx:pt idx="30240">40</cx:pt>
          <cx:pt idx="30241">35</cx:pt>
          <cx:pt idx="30242">36</cx:pt>
          <cx:pt idx="30243">57</cx:pt>
          <cx:pt idx="30244">30</cx:pt>
          <cx:pt idx="30245">29</cx:pt>
          <cx:pt idx="30246">62</cx:pt>
          <cx:pt idx="30247">77</cx:pt>
          <cx:pt idx="30248">24</cx:pt>
          <cx:pt idx="30249">70</cx:pt>
          <cx:pt idx="30250">20</cx:pt>
          <cx:pt idx="30251">23</cx:pt>
          <cx:pt idx="30252">53</cx:pt>
          <cx:pt idx="30253">58</cx:pt>
          <cx:pt idx="30254">20</cx:pt>
          <cx:pt idx="30255">53</cx:pt>
          <cx:pt idx="30256">30</cx:pt>
          <cx:pt idx="30257">42</cx:pt>
          <cx:pt idx="30258">28</cx:pt>
          <cx:pt idx="30259">29</cx:pt>
          <cx:pt idx="30260">51</cx:pt>
          <cx:pt idx="30261">47</cx:pt>
          <cx:pt idx="30262">34</cx:pt>
          <cx:pt idx="30263">44</cx:pt>
          <cx:pt idx="30264">73</cx:pt>
          <cx:pt idx="30265">62</cx:pt>
          <cx:pt idx="30266">21</cx:pt>
          <cx:pt idx="30267">71</cx:pt>
          <cx:pt idx="30268">28</cx:pt>
          <cx:pt idx="30269">57</cx:pt>
          <cx:pt idx="30270">44</cx:pt>
          <cx:pt idx="30271">68</cx:pt>
          <cx:pt idx="30272">56</cx:pt>
          <cx:pt idx="30273">61</cx:pt>
          <cx:pt idx="30274">23</cx:pt>
          <cx:pt idx="30275">63</cx:pt>
          <cx:pt idx="30276">25</cx:pt>
          <cx:pt idx="30277">59</cx:pt>
          <cx:pt idx="30278">32</cx:pt>
          <cx:pt idx="30279">20</cx:pt>
          <cx:pt idx="30280">81</cx:pt>
          <cx:pt idx="30281">61</cx:pt>
          <cx:pt idx="30282">36</cx:pt>
          <cx:pt idx="30283">64</cx:pt>
          <cx:pt idx="30284">68</cx:pt>
          <cx:pt idx="30285">70</cx:pt>
          <cx:pt idx="30286">42</cx:pt>
          <cx:pt idx="30287">91</cx:pt>
          <cx:pt idx="30288">45</cx:pt>
          <cx:pt idx="30289">47</cx:pt>
          <cx:pt idx="30290">74</cx:pt>
          <cx:pt idx="30291">70</cx:pt>
          <cx:pt idx="30292">17</cx:pt>
          <cx:pt idx="30293">92</cx:pt>
          <cx:pt idx="30294">20</cx:pt>
          <cx:pt idx="30295">63</cx:pt>
          <cx:pt idx="30296">47</cx:pt>
          <cx:pt idx="30297">48</cx:pt>
          <cx:pt idx="30298">84</cx:pt>
          <cx:pt idx="30299">48</cx:pt>
          <cx:pt idx="30300">57</cx:pt>
          <cx:pt idx="30301">52</cx:pt>
          <cx:pt idx="30302">53</cx:pt>
          <cx:pt idx="30303">61</cx:pt>
          <cx:pt idx="30304">57</cx:pt>
          <cx:pt idx="30305">59</cx:pt>
          <cx:pt idx="30306">43</cx:pt>
          <cx:pt idx="30307">78</cx:pt>
          <cx:pt idx="30308">60</cx:pt>
          <cx:pt idx="30309">71</cx:pt>
          <cx:pt idx="30310">23</cx:pt>
          <cx:pt idx="30311">51</cx:pt>
          <cx:pt idx="30312">20</cx:pt>
          <cx:pt idx="30313">78</cx:pt>
          <cx:pt idx="30314">46</cx:pt>
          <cx:pt idx="30315">68</cx:pt>
          <cx:pt idx="30316">70</cx:pt>
          <cx:pt idx="30317">25</cx:pt>
          <cx:pt idx="30318">28</cx:pt>
          <cx:pt idx="30319">30</cx:pt>
          <cx:pt idx="30320">29</cx:pt>
          <cx:pt idx="30321">26</cx:pt>
          <cx:pt idx="30322">41</cx:pt>
          <cx:pt idx="30323">38</cx:pt>
          <cx:pt idx="30324">40</cx:pt>
          <cx:pt idx="30325">22</cx:pt>
          <cx:pt idx="30326">59</cx:pt>
          <cx:pt idx="30327">82</cx:pt>
          <cx:pt idx="30328">25</cx:pt>
          <cx:pt idx="30329">48</cx:pt>
          <cx:pt idx="30330">53</cx:pt>
          <cx:pt idx="30331">65</cx:pt>
          <cx:pt idx="30332">42</cx:pt>
          <cx:pt idx="30333">19</cx:pt>
          <cx:pt idx="30334">65</cx:pt>
          <cx:pt idx="30335">20</cx:pt>
          <cx:pt idx="30336">54</cx:pt>
          <cx:pt idx="30337">51</cx:pt>
          <cx:pt idx="30338">53</cx:pt>
          <cx:pt idx="30339">18</cx:pt>
          <cx:pt idx="30340">83</cx:pt>
          <cx:pt idx="30341">57</cx:pt>
          <cx:pt idx="30342">53</cx:pt>
          <cx:pt idx="30343">38</cx:pt>
          <cx:pt idx="30344">77</cx:pt>
          <cx:pt idx="30345">52</cx:pt>
          <cx:pt idx="30346">28</cx:pt>
          <cx:pt idx="30347">56</cx:pt>
          <cx:pt idx="30348">67</cx:pt>
          <cx:pt idx="30349">72</cx:pt>
          <cx:pt idx="30350">55</cx:pt>
          <cx:pt idx="30351">56</cx:pt>
          <cx:pt idx="30352">35</cx:pt>
          <cx:pt idx="30353">39</cx:pt>
          <cx:pt idx="30354">58</cx:pt>
          <cx:pt idx="30355">17</cx:pt>
          <cx:pt idx="30356">48</cx:pt>
          <cx:pt idx="30357">27</cx:pt>
          <cx:pt idx="30358">71</cx:pt>
          <cx:pt idx="30359">64</cx:pt>
          <cx:pt idx="30360">25</cx:pt>
          <cx:pt idx="30361">56</cx:pt>
          <cx:pt idx="30362">52</cx:pt>
          <cx:pt idx="30363">44</cx:pt>
          <cx:pt idx="30364">64</cx:pt>
          <cx:pt idx="30365">21</cx:pt>
          <cx:pt idx="30366">39</cx:pt>
          <cx:pt idx="30367">28</cx:pt>
          <cx:pt idx="30368">68</cx:pt>
          <cx:pt idx="30369">16</cx:pt>
          <cx:pt idx="30370">20</cx:pt>
          <cx:pt idx="30371">86</cx:pt>
          <cx:pt idx="30372">36</cx:pt>
          <cx:pt idx="30373">54</cx:pt>
          <cx:pt idx="30374">30</cx:pt>
          <cx:pt idx="30375">79</cx:pt>
          <cx:pt idx="30376">71</cx:pt>
          <cx:pt idx="30377">36</cx:pt>
          <cx:pt idx="30378">17</cx:pt>
          <cx:pt idx="30379">68</cx:pt>
          <cx:pt idx="30380">21</cx:pt>
          <cx:pt idx="30381">54</cx:pt>
          <cx:pt idx="30382">49</cx:pt>
          <cx:pt idx="30383">58</cx:pt>
          <cx:pt idx="30384">20</cx:pt>
          <cx:pt idx="30385">68</cx:pt>
          <cx:pt idx="30386">50</cx:pt>
          <cx:pt idx="30387">71</cx:pt>
          <cx:pt idx="30388">80</cx:pt>
          <cx:pt idx="30389">22</cx:pt>
          <cx:pt idx="30390">44</cx:pt>
          <cx:pt idx="30391">65</cx:pt>
          <cx:pt idx="30392">66</cx:pt>
          <cx:pt idx="30393">34</cx:pt>
          <cx:pt idx="30394">51</cx:pt>
          <cx:pt idx="30395">48</cx:pt>
          <cx:pt idx="30396">70</cx:pt>
          <cx:pt idx="30397">85</cx:pt>
          <cx:pt idx="30398">71</cx:pt>
          <cx:pt idx="30399">33</cx:pt>
          <cx:pt idx="30400">54</cx:pt>
          <cx:pt idx="30401">63</cx:pt>
          <cx:pt idx="30402">72</cx:pt>
          <cx:pt idx="30403">35</cx:pt>
          <cx:pt idx="30404">50</cx:pt>
          <cx:pt idx="30405">45</cx:pt>
          <cx:pt idx="30406">47</cx:pt>
          <cx:pt idx="30407">58</cx:pt>
          <cx:pt idx="30408">58</cx:pt>
          <cx:pt idx="30409">38</cx:pt>
          <cx:pt idx="30410">51</cx:pt>
          <cx:pt idx="30411">45</cx:pt>
          <cx:pt idx="30412">40</cx:pt>
          <cx:pt idx="30413">62</cx:pt>
          <cx:pt idx="30414">82</cx:pt>
          <cx:pt idx="30415">56</cx:pt>
          <cx:pt idx="30416">48</cx:pt>
          <cx:pt idx="30417">31</cx:pt>
          <cx:pt idx="30418">74</cx:pt>
          <cx:pt idx="30419">50</cx:pt>
          <cx:pt idx="30420">71</cx:pt>
          <cx:pt idx="30421">81</cx:pt>
          <cx:pt idx="30422">45</cx:pt>
          <cx:pt idx="30423">27</cx:pt>
          <cx:pt idx="30424">31</cx:pt>
          <cx:pt idx="30425">52</cx:pt>
          <cx:pt idx="30426">52</cx:pt>
          <cx:pt idx="30427">45</cx:pt>
          <cx:pt idx="30428">58</cx:pt>
          <cx:pt idx="30429">27</cx:pt>
          <cx:pt idx="30430">44</cx:pt>
          <cx:pt idx="30431">17</cx:pt>
          <cx:pt idx="30432">71</cx:pt>
          <cx:pt idx="30433">50</cx:pt>
          <cx:pt idx="30434">17</cx:pt>
          <cx:pt idx="30435">70</cx:pt>
          <cx:pt idx="30436">74</cx:pt>
          <cx:pt idx="30437">66</cx:pt>
          <cx:pt idx="30438">63</cx:pt>
          <cx:pt idx="30439">60</cx:pt>
          <cx:pt idx="30440">19</cx:pt>
          <cx:pt idx="30441">68</cx:pt>
          <cx:pt idx="30442">48</cx:pt>
          <cx:pt idx="30443">32</cx:pt>
          <cx:pt idx="30444">57</cx:pt>
          <cx:pt idx="30445">65</cx:pt>
          <cx:pt idx="30446">65</cx:pt>
          <cx:pt idx="30447">46</cx:pt>
          <cx:pt idx="30448">95</cx:pt>
          <cx:pt idx="30449">75</cx:pt>
          <cx:pt idx="30450">54</cx:pt>
          <cx:pt idx="30451">54</cx:pt>
          <cx:pt idx="30452">68</cx:pt>
          <cx:pt idx="30453">23</cx:pt>
          <cx:pt idx="30454">54</cx:pt>
          <cx:pt idx="30455">66</cx:pt>
          <cx:pt idx="30456">62</cx:pt>
          <cx:pt idx="30457">64</cx:pt>
          <cx:pt idx="30458">84</cx:pt>
          <cx:pt idx="30459">42</cx:pt>
          <cx:pt idx="30460">92</cx:pt>
          <cx:pt idx="30461">84</cx:pt>
          <cx:pt idx="30462">57</cx:pt>
          <cx:pt idx="30463">67</cx:pt>
          <cx:pt idx="30464">54</cx:pt>
          <cx:pt idx="30465">46</cx:pt>
          <cx:pt idx="30466">66</cx:pt>
          <cx:pt idx="30467">44</cx:pt>
          <cx:pt idx="30468">16</cx:pt>
          <cx:pt idx="30469">87</cx:pt>
          <cx:pt idx="30470">63</cx:pt>
          <cx:pt idx="30471">35</cx:pt>
          <cx:pt idx="30472">55</cx:pt>
          <cx:pt idx="30473">76</cx:pt>
          <cx:pt idx="30474">43</cx:pt>
          <cx:pt idx="30475">60</cx:pt>
          <cx:pt idx="30476">16</cx:pt>
          <cx:pt idx="30477">64</cx:pt>
          <cx:pt idx="30478">38</cx:pt>
          <cx:pt idx="30479">54</cx:pt>
          <cx:pt idx="30480">84</cx:pt>
          <cx:pt idx="30481">36</cx:pt>
          <cx:pt idx="30482">23</cx:pt>
          <cx:pt idx="30483">77</cx:pt>
          <cx:pt idx="30484">34</cx:pt>
          <cx:pt idx="30485">47</cx:pt>
          <cx:pt idx="30486">67</cx:pt>
          <cx:pt idx="30487">38</cx:pt>
          <cx:pt idx="30488">33</cx:pt>
          <cx:pt idx="30489">19</cx:pt>
          <cx:pt idx="30490">45</cx:pt>
          <cx:pt idx="30491">36</cx:pt>
          <cx:pt idx="30492">16</cx:pt>
          <cx:pt idx="30493">61</cx:pt>
          <cx:pt idx="30494">69</cx:pt>
          <cx:pt idx="30495">19</cx:pt>
          <cx:pt idx="30496">43</cx:pt>
          <cx:pt idx="30497">22</cx:pt>
          <cx:pt idx="30498">27</cx:pt>
          <cx:pt idx="30499">66</cx:pt>
          <cx:pt idx="30500">27</cx:pt>
          <cx:pt idx="30501">18</cx:pt>
          <cx:pt idx="30502">36</cx:pt>
          <cx:pt idx="30503">51</cx:pt>
          <cx:pt idx="30504">28</cx:pt>
          <cx:pt idx="30505">53</cx:pt>
          <cx:pt idx="30506">31</cx:pt>
          <cx:pt idx="30507">34</cx:pt>
          <cx:pt idx="30508">63</cx:pt>
          <cx:pt idx="30509">15</cx:pt>
          <cx:pt idx="30510">30</cx:pt>
          <cx:pt idx="30511">31</cx:pt>
          <cx:pt idx="30512">62</cx:pt>
          <cx:pt idx="30513">23</cx:pt>
          <cx:pt idx="30514">22</cx:pt>
          <cx:pt idx="30515">32</cx:pt>
          <cx:pt idx="30516">68</cx:pt>
          <cx:pt idx="30517">65</cx:pt>
          <cx:pt idx="30518">47</cx:pt>
          <cx:pt idx="30519">37</cx:pt>
          <cx:pt idx="30520">34</cx:pt>
          <cx:pt idx="30521">51</cx:pt>
          <cx:pt idx="30522">18</cx:pt>
          <cx:pt idx="30523">24</cx:pt>
          <cx:pt idx="30524">18</cx:pt>
          <cx:pt idx="30525">24</cx:pt>
          <cx:pt idx="30526">56</cx:pt>
          <cx:pt idx="30527">59</cx:pt>
          <cx:pt idx="30528">30</cx:pt>
          <cx:pt idx="30529">49</cx:pt>
          <cx:pt idx="30530">50</cx:pt>
          <cx:pt idx="30531">66</cx:pt>
          <cx:pt idx="30532">56</cx:pt>
          <cx:pt idx="30533">40</cx:pt>
          <cx:pt idx="30534">38</cx:pt>
          <cx:pt idx="30535">16</cx:pt>
          <cx:pt idx="30536">15</cx:pt>
          <cx:pt idx="30537">25</cx:pt>
          <cx:pt idx="30538">30</cx:pt>
          <cx:pt idx="30539">70</cx:pt>
          <cx:pt idx="30540">86</cx:pt>
          <cx:pt idx="30541">64</cx:pt>
          <cx:pt idx="30542">61</cx:pt>
          <cx:pt idx="30543">58</cx:pt>
          <cx:pt idx="30544">39</cx:pt>
          <cx:pt idx="30545">33</cx:pt>
          <cx:pt idx="30546">68</cx:pt>
          <cx:pt idx="30547">27</cx:pt>
          <cx:pt idx="30548">68</cx:pt>
          <cx:pt idx="30549">62</cx:pt>
          <cx:pt idx="30550">27</cx:pt>
          <cx:pt idx="30551">37</cx:pt>
          <cx:pt idx="30552">70</cx:pt>
          <cx:pt idx="30553">61</cx:pt>
          <cx:pt idx="30554">48</cx:pt>
          <cx:pt idx="30555">59</cx:pt>
          <cx:pt idx="30556">41</cx:pt>
          <cx:pt idx="30557">82</cx:pt>
          <cx:pt idx="30558">83</cx:pt>
          <cx:pt idx="30559">78</cx:pt>
          <cx:pt idx="30560">80</cx:pt>
          <cx:pt idx="30561">70</cx:pt>
          <cx:pt idx="30562">80</cx:pt>
          <cx:pt idx="30563">64</cx:pt>
          <cx:pt idx="30564">74</cx:pt>
          <cx:pt idx="30565">71</cx:pt>
          <cx:pt idx="30566">52</cx:pt>
          <cx:pt idx="30567">55</cx:pt>
          <cx:pt idx="30568">54</cx:pt>
          <cx:pt idx="30569">49</cx:pt>
          <cx:pt idx="30570">24</cx:pt>
          <cx:pt idx="30571">32</cx:pt>
          <cx:pt idx="30572">51</cx:pt>
          <cx:pt idx="30573">20</cx:pt>
          <cx:pt idx="30574">56</cx:pt>
          <cx:pt idx="30575">16</cx:pt>
          <cx:pt idx="30576">67</cx:pt>
          <cx:pt idx="30577">52</cx:pt>
          <cx:pt idx="30578">20</cx:pt>
          <cx:pt idx="30579">28</cx:pt>
          <cx:pt idx="30580">71</cx:pt>
          <cx:pt idx="30581">41</cx:pt>
          <cx:pt idx="30582">53</cx:pt>
          <cx:pt idx="30583">32</cx:pt>
          <cx:pt idx="30584">49</cx:pt>
          <cx:pt idx="30585">18</cx:pt>
          <cx:pt idx="30586">73</cx:pt>
          <cx:pt idx="30587">26</cx:pt>
          <cx:pt idx="30588">39</cx:pt>
          <cx:pt idx="30589">37</cx:pt>
          <cx:pt idx="30590">19</cx:pt>
          <cx:pt idx="30591">71</cx:pt>
          <cx:pt idx="30592">36</cx:pt>
          <cx:pt idx="30593">42</cx:pt>
          <cx:pt idx="30594">67</cx:pt>
          <cx:pt idx="30595">27</cx:pt>
          <cx:pt idx="30596">16</cx:pt>
          <cx:pt idx="30597">52</cx:pt>
          <cx:pt idx="30598">72</cx:pt>
          <cx:pt idx="30599">58</cx:pt>
          <cx:pt idx="30600">53</cx:pt>
          <cx:pt idx="30601">37</cx:pt>
          <cx:pt idx="30602">59</cx:pt>
          <cx:pt idx="30603">27</cx:pt>
          <cx:pt idx="30604">56</cx:pt>
          <cx:pt idx="30605">49</cx:pt>
          <cx:pt idx="30606">56</cx:pt>
          <cx:pt idx="30607">86</cx:pt>
          <cx:pt idx="30608">67</cx:pt>
          <cx:pt idx="30609">66</cx:pt>
          <cx:pt idx="30610">79</cx:pt>
          <cx:pt idx="30611">69</cx:pt>
          <cx:pt idx="30612">49</cx:pt>
          <cx:pt idx="30613">66</cx:pt>
          <cx:pt idx="30614">67</cx:pt>
          <cx:pt idx="30615">51</cx:pt>
          <cx:pt idx="30616">59</cx:pt>
          <cx:pt idx="30617">64</cx:pt>
          <cx:pt idx="30618">72</cx:pt>
          <cx:pt idx="30619">68</cx:pt>
          <cx:pt idx="30620">62</cx:pt>
          <cx:pt idx="30621">55</cx:pt>
          <cx:pt idx="30622">58</cx:pt>
          <cx:pt idx="30623">52</cx:pt>
          <cx:pt idx="30624">54</cx:pt>
          <cx:pt idx="30625">85</cx:pt>
          <cx:pt idx="30626">67</cx:pt>
          <cx:pt idx="30627">45</cx:pt>
          <cx:pt idx="30628">37</cx:pt>
          <cx:pt idx="30629">77</cx:pt>
          <cx:pt idx="30630">79</cx:pt>
          <cx:pt idx="30631">31</cx:pt>
          <cx:pt idx="30632">38</cx:pt>
          <cx:pt idx="30633">50</cx:pt>
          <cx:pt idx="30634">51</cx:pt>
          <cx:pt idx="30635">62</cx:pt>
          <cx:pt idx="30636">46</cx:pt>
          <cx:pt idx="30637">53</cx:pt>
          <cx:pt idx="30638">71</cx:pt>
          <cx:pt idx="30639">74</cx:pt>
          <cx:pt idx="30640">58</cx:pt>
          <cx:pt idx="30641">49</cx:pt>
          <cx:pt idx="30642">48</cx:pt>
          <cx:pt idx="30643">60</cx:pt>
          <cx:pt idx="30644">46</cx:pt>
          <cx:pt idx="30645">62</cx:pt>
          <cx:pt idx="30646">29</cx:pt>
          <cx:pt idx="30647">73</cx:pt>
          <cx:pt idx="30648">54</cx:pt>
          <cx:pt idx="30649">61</cx:pt>
          <cx:pt idx="30650">66</cx:pt>
          <cx:pt idx="30651">57</cx:pt>
          <cx:pt idx="30652">56</cx:pt>
          <cx:pt idx="30653">88</cx:pt>
          <cx:pt idx="30654">87</cx:pt>
          <cx:pt idx="30655">68</cx:pt>
          <cx:pt idx="30656">39</cx:pt>
          <cx:pt idx="30657">48</cx:pt>
          <cx:pt idx="30658">83</cx:pt>
          <cx:pt idx="30659">66</cx:pt>
          <cx:pt idx="30660">47</cx:pt>
          <cx:pt idx="30661">77</cx:pt>
          <cx:pt idx="30662">77</cx:pt>
          <cx:pt idx="30663">38</cx:pt>
          <cx:pt idx="30664">79</cx:pt>
          <cx:pt idx="30665">75</cx:pt>
          <cx:pt idx="30666">61</cx:pt>
          <cx:pt idx="30667">53</cx:pt>
          <cx:pt idx="30668">73</cx:pt>
          <cx:pt idx="30669">73</cx:pt>
          <cx:pt idx="30670">63</cx:pt>
          <cx:pt idx="30671">81</cx:pt>
          <cx:pt idx="30672">68</cx:pt>
          <cx:pt idx="30673">67</cx:pt>
          <cx:pt idx="30674">55</cx:pt>
          <cx:pt idx="30675">58</cx:pt>
          <cx:pt idx="30676">67</cx:pt>
          <cx:pt idx="30677">37</cx:pt>
          <cx:pt idx="30678">44</cx:pt>
          <cx:pt idx="30679">57</cx:pt>
          <cx:pt idx="30680">24</cx:pt>
          <cx:pt idx="30681">56</cx:pt>
          <cx:pt idx="30682">56</cx:pt>
          <cx:pt idx="30683">79</cx:pt>
          <cx:pt idx="30684">51</cx:pt>
          <cx:pt idx="30685">16</cx:pt>
          <cx:pt idx="30686">44</cx:pt>
          <cx:pt idx="30687">55</cx:pt>
          <cx:pt idx="30688">30</cx:pt>
          <cx:pt idx="30689">37</cx:pt>
          <cx:pt idx="30690">18</cx:pt>
          <cx:pt idx="30691">79</cx:pt>
          <cx:pt idx="30692">64</cx:pt>
          <cx:pt idx="30693">61</cx:pt>
          <cx:pt idx="30694">77</cx:pt>
          <cx:pt idx="30695">68</cx:pt>
          <cx:pt idx="30696">72</cx:pt>
          <cx:pt idx="30697">65</cx:pt>
          <cx:pt idx="30698">63</cx:pt>
          <cx:pt idx="30699">31</cx:pt>
          <cx:pt idx="30700">27</cx:pt>
          <cx:pt idx="30701">66</cx:pt>
          <cx:pt idx="30702">83</cx:pt>
          <cx:pt idx="30703">21</cx:pt>
          <cx:pt idx="30704">62</cx:pt>
          <cx:pt idx="30705">28</cx:pt>
          <cx:pt idx="30706">24</cx:pt>
          <cx:pt idx="30707">32</cx:pt>
          <cx:pt idx="30708">29</cx:pt>
          <cx:pt idx="30709">77</cx:pt>
          <cx:pt idx="30710">16</cx:pt>
          <cx:pt idx="30711">16</cx:pt>
          <cx:pt idx="30712">78</cx:pt>
          <cx:pt idx="30713">74</cx:pt>
          <cx:pt idx="30714">77</cx:pt>
          <cx:pt idx="30715">52</cx:pt>
          <cx:pt idx="30716">67</cx:pt>
          <cx:pt idx="30717">70</cx:pt>
          <cx:pt idx="30718">49</cx:pt>
          <cx:pt idx="30719">51</cx:pt>
          <cx:pt idx="30720">61</cx:pt>
          <cx:pt idx="30721">71</cx:pt>
          <cx:pt idx="30722">69</cx:pt>
          <cx:pt idx="30723">54</cx:pt>
          <cx:pt idx="30724">66</cx:pt>
          <cx:pt idx="30725">56</cx:pt>
          <cx:pt idx="30726">27</cx:pt>
          <cx:pt idx="30727">49</cx:pt>
          <cx:pt idx="30728">68</cx:pt>
          <cx:pt idx="30729">18</cx:pt>
          <cx:pt idx="30730">78</cx:pt>
          <cx:pt idx="30731">19</cx:pt>
          <cx:pt idx="30732">21</cx:pt>
          <cx:pt idx="30733">50</cx:pt>
          <cx:pt idx="30734">58</cx:pt>
          <cx:pt idx="30735">50</cx:pt>
          <cx:pt idx="30736">20</cx:pt>
          <cx:pt idx="30737">32</cx:pt>
          <cx:pt idx="30738">18</cx:pt>
          <cx:pt idx="30739">32</cx:pt>
          <cx:pt idx="30740">17</cx:pt>
          <cx:pt idx="30741">40</cx:pt>
          <cx:pt idx="30742">68</cx:pt>
          <cx:pt idx="30743">70</cx:pt>
          <cx:pt idx="30744">77</cx:pt>
          <cx:pt idx="30745">15</cx:pt>
          <cx:pt idx="30746">27</cx:pt>
          <cx:pt idx="30747">41</cx:pt>
          <cx:pt idx="30748">70</cx:pt>
          <cx:pt idx="30749">50</cx:pt>
          <cx:pt idx="30750">54</cx:pt>
          <cx:pt idx="30751">17</cx:pt>
          <cx:pt idx="30752">28</cx:pt>
          <cx:pt idx="30753">44</cx:pt>
          <cx:pt idx="30754">66</cx:pt>
          <cx:pt idx="30755">61</cx:pt>
          <cx:pt idx="30756">31</cx:pt>
          <cx:pt idx="30757">18</cx:pt>
          <cx:pt idx="30758">59</cx:pt>
          <cx:pt idx="30759">41</cx:pt>
          <cx:pt idx="30760">22</cx:pt>
          <cx:pt idx="30761">32</cx:pt>
          <cx:pt idx="30762">20</cx:pt>
          <cx:pt idx="30763">70</cx:pt>
          <cx:pt idx="30764">67</cx:pt>
          <cx:pt idx="30765">32</cx:pt>
          <cx:pt idx="30766">55</cx:pt>
          <cx:pt idx="30767">30</cx:pt>
          <cx:pt idx="30768">27</cx:pt>
          <cx:pt idx="30769">57</cx:pt>
          <cx:pt idx="30770">38</cx:pt>
          <cx:pt idx="30771">40</cx:pt>
          <cx:pt idx="30772">58</cx:pt>
          <cx:pt idx="30773">41</cx:pt>
          <cx:pt idx="30774">43</cx:pt>
          <cx:pt idx="30775">40</cx:pt>
          <cx:pt idx="30776">21</cx:pt>
          <cx:pt idx="30777">72</cx:pt>
          <cx:pt idx="30778">63</cx:pt>
          <cx:pt idx="30779">65</cx:pt>
          <cx:pt idx="30780">66</cx:pt>
          <cx:pt idx="30781">73</cx:pt>
          <cx:pt idx="30782">17</cx:pt>
          <cx:pt idx="30783">68</cx:pt>
          <cx:pt idx="30784">61</cx:pt>
          <cx:pt idx="30785">67</cx:pt>
          <cx:pt idx="30786">69</cx:pt>
          <cx:pt idx="30787">66</cx:pt>
          <cx:pt idx="30788">50</cx:pt>
          <cx:pt idx="30789">42</cx:pt>
          <cx:pt idx="30790">58</cx:pt>
          <cx:pt idx="30791">72</cx:pt>
          <cx:pt idx="30792">30</cx:pt>
          <cx:pt idx="30793">73</cx:pt>
          <cx:pt idx="30794">78</cx:pt>
          <cx:pt idx="30795">58</cx:pt>
          <cx:pt idx="30796">16</cx:pt>
          <cx:pt idx="30797">58</cx:pt>
          <cx:pt idx="30798">60</cx:pt>
          <cx:pt idx="30799">40</cx:pt>
          <cx:pt idx="30800">72</cx:pt>
          <cx:pt idx="30801">17</cx:pt>
          <cx:pt idx="30802">38</cx:pt>
          <cx:pt idx="30803">51</cx:pt>
          <cx:pt idx="30804">20</cx:pt>
          <cx:pt idx="30805">60</cx:pt>
          <cx:pt idx="30806">26</cx:pt>
          <cx:pt idx="30807">81</cx:pt>
          <cx:pt idx="30808">39</cx:pt>
          <cx:pt idx="30809">37</cx:pt>
          <cx:pt idx="30810">18</cx:pt>
          <cx:pt idx="30811">41</cx:pt>
          <cx:pt idx="30812">54</cx:pt>
          <cx:pt idx="30813">65</cx:pt>
          <cx:pt idx="30814">20</cx:pt>
          <cx:pt idx="30815">29</cx:pt>
          <cx:pt idx="30816">60</cx:pt>
          <cx:pt idx="30817">39</cx:pt>
          <cx:pt idx="30818">45</cx:pt>
          <cx:pt idx="30819">37</cx:pt>
          <cx:pt idx="30820">57</cx:pt>
          <cx:pt idx="30821">59</cx:pt>
          <cx:pt idx="30822">43</cx:pt>
          <cx:pt idx="30823">27</cx:pt>
          <cx:pt idx="30824">18</cx:pt>
          <cx:pt idx="30825">67</cx:pt>
          <cx:pt idx="30826">60</cx:pt>
          <cx:pt idx="30827">17</cx:pt>
          <cx:pt idx="30828">38</cx:pt>
          <cx:pt idx="30829">37</cx:pt>
          <cx:pt idx="30830">60</cx:pt>
          <cx:pt idx="30831">16</cx:pt>
          <cx:pt idx="30832">47</cx:pt>
          <cx:pt idx="30833">76</cx:pt>
          <cx:pt idx="30834">80</cx:pt>
          <cx:pt idx="30835">37</cx:pt>
          <cx:pt idx="30836">56</cx:pt>
          <cx:pt idx="30837">31</cx:pt>
          <cx:pt idx="30838">51</cx:pt>
          <cx:pt idx="30839">46</cx:pt>
          <cx:pt idx="30840">33</cx:pt>
          <cx:pt idx="30841">41</cx:pt>
          <cx:pt idx="30842">64</cx:pt>
          <cx:pt idx="30843">68</cx:pt>
          <cx:pt idx="30844">74</cx:pt>
          <cx:pt idx="30845">42</cx:pt>
          <cx:pt idx="30846">67</cx:pt>
          <cx:pt idx="30847">33</cx:pt>
          <cx:pt idx="30848">32</cx:pt>
          <cx:pt idx="30849">80</cx:pt>
          <cx:pt idx="30850">18</cx:pt>
          <cx:pt idx="30851">34</cx:pt>
          <cx:pt idx="30852">67</cx:pt>
          <cx:pt idx="30853">59</cx:pt>
          <cx:pt idx="30854">73</cx:pt>
          <cx:pt idx="30855">41</cx:pt>
          <cx:pt idx="30856">43</cx:pt>
          <cx:pt idx="30857">26</cx:pt>
          <cx:pt idx="30858">54</cx:pt>
          <cx:pt idx="30859">42</cx:pt>
          <cx:pt idx="30860">18</cx:pt>
          <cx:pt idx="30861">72</cx:pt>
          <cx:pt idx="30862">51</cx:pt>
          <cx:pt idx="30863">58</cx:pt>
          <cx:pt idx="30864">69</cx:pt>
          <cx:pt idx="30865">51</cx:pt>
          <cx:pt idx="30866">65</cx:pt>
          <cx:pt idx="30867">43</cx:pt>
          <cx:pt idx="30868">65</cx:pt>
          <cx:pt idx="30869">40</cx:pt>
          <cx:pt idx="30870">31</cx:pt>
          <cx:pt idx="30871">51</cx:pt>
          <cx:pt idx="30872">55</cx:pt>
          <cx:pt idx="30873">61</cx:pt>
          <cx:pt idx="30874">29</cx:pt>
          <cx:pt idx="30875">59</cx:pt>
          <cx:pt idx="30876">59</cx:pt>
          <cx:pt idx="30877">26</cx:pt>
          <cx:pt idx="30878">39</cx:pt>
          <cx:pt idx="30879">58</cx:pt>
          <cx:pt idx="30880">58</cx:pt>
          <cx:pt idx="30881">42</cx:pt>
          <cx:pt idx="30882">42</cx:pt>
          <cx:pt idx="30883">79</cx:pt>
          <cx:pt idx="30884">67</cx:pt>
          <cx:pt idx="30885">65</cx:pt>
          <cx:pt idx="30886">76</cx:pt>
          <cx:pt idx="30887">51</cx:pt>
          <cx:pt idx="30888">28</cx:pt>
          <cx:pt idx="30889">50</cx:pt>
          <cx:pt idx="30890">20</cx:pt>
          <cx:pt idx="30891">62</cx:pt>
          <cx:pt idx="30892">56</cx:pt>
          <cx:pt idx="30893">33</cx:pt>
          <cx:pt idx="30894">42</cx:pt>
          <cx:pt idx="30895">57</cx:pt>
          <cx:pt idx="30896">33</cx:pt>
          <cx:pt idx="30897">42</cx:pt>
          <cx:pt idx="30898">64</cx:pt>
          <cx:pt idx="30899">63</cx:pt>
          <cx:pt idx="30900">48</cx:pt>
          <cx:pt idx="30901">40</cx:pt>
          <cx:pt idx="30902">41</cx:pt>
          <cx:pt idx="30903">55</cx:pt>
          <cx:pt idx="30904">41</cx:pt>
          <cx:pt idx="30905">28</cx:pt>
          <cx:pt idx="30906">22</cx:pt>
          <cx:pt idx="30907">23</cx:pt>
          <cx:pt idx="30908">47</cx:pt>
          <cx:pt idx="30909">27</cx:pt>
          <cx:pt idx="30910">40</cx:pt>
          <cx:pt idx="30911">56</cx:pt>
          <cx:pt idx="30912">48</cx:pt>
          <cx:pt idx="30913">58</cx:pt>
          <cx:pt idx="30914">56</cx:pt>
          <cx:pt idx="30915">66</cx:pt>
          <cx:pt idx="30916">34</cx:pt>
          <cx:pt idx="30917">62</cx:pt>
          <cx:pt idx="30918">68</cx:pt>
          <cx:pt idx="30919">32</cx:pt>
          <cx:pt idx="30920">49</cx:pt>
          <cx:pt idx="30921">39</cx:pt>
          <cx:pt idx="30922">44</cx:pt>
          <cx:pt idx="30923">41</cx:pt>
          <cx:pt idx="30924">67</cx:pt>
          <cx:pt idx="30925">66</cx:pt>
          <cx:pt idx="30926">43</cx:pt>
          <cx:pt idx="30927">47</cx:pt>
          <cx:pt idx="30928">48</cx:pt>
          <cx:pt idx="30929">26</cx:pt>
          <cx:pt idx="30930">42</cx:pt>
          <cx:pt idx="30931">64</cx:pt>
          <cx:pt idx="30932">19</cx:pt>
          <cx:pt idx="30933">69</cx:pt>
          <cx:pt idx="30934">39</cx:pt>
          <cx:pt idx="30935">28</cx:pt>
          <cx:pt idx="30936">37</cx:pt>
          <cx:pt idx="30937">18</cx:pt>
          <cx:pt idx="30938">48</cx:pt>
          <cx:pt idx="30939">24</cx:pt>
          <cx:pt idx="30940">32</cx:pt>
          <cx:pt idx="30941">46</cx:pt>
          <cx:pt idx="30942">30</cx:pt>
          <cx:pt idx="30943">42</cx:pt>
          <cx:pt idx="30944">64</cx:pt>
          <cx:pt idx="30945">35</cx:pt>
          <cx:pt idx="30946">72</cx:pt>
          <cx:pt idx="30947">67</cx:pt>
          <cx:pt idx="30948">19</cx:pt>
          <cx:pt idx="30949">60</cx:pt>
          <cx:pt idx="30950">27</cx:pt>
          <cx:pt idx="30951">32</cx:pt>
          <cx:pt idx="30952">37</cx:pt>
          <cx:pt idx="30953">69</cx:pt>
          <cx:pt idx="30954">21</cx:pt>
          <cx:pt idx="30955">72</cx:pt>
          <cx:pt idx="30956">48</cx:pt>
          <cx:pt idx="30957">23</cx:pt>
          <cx:pt idx="30958">22</cx:pt>
          <cx:pt idx="30959">19</cx:pt>
          <cx:pt idx="30960">30</cx:pt>
          <cx:pt idx="30961">20</cx:pt>
          <cx:pt idx="30962">17</cx:pt>
          <cx:pt idx="30963">58</cx:pt>
          <cx:pt idx="30964">67</cx:pt>
          <cx:pt idx="30965">39</cx:pt>
          <cx:pt idx="30966">30</cx:pt>
          <cx:pt idx="30967">49</cx:pt>
          <cx:pt idx="30968">18</cx:pt>
          <cx:pt idx="30969">51</cx:pt>
          <cx:pt idx="30970">70</cx:pt>
          <cx:pt idx="30971">73</cx:pt>
          <cx:pt idx="30972">50</cx:pt>
          <cx:pt idx="30973">25</cx:pt>
          <cx:pt idx="30974">77</cx:pt>
          <cx:pt idx="30975">75</cx:pt>
          <cx:pt idx="30976">17</cx:pt>
          <cx:pt idx="30977">70</cx:pt>
          <cx:pt idx="30978">66</cx:pt>
          <cx:pt idx="30979">36</cx:pt>
          <cx:pt idx="30980">29</cx:pt>
          <cx:pt idx="30981">76</cx:pt>
          <cx:pt idx="30982">54</cx:pt>
          <cx:pt idx="30983">64</cx:pt>
          <cx:pt idx="30984">66</cx:pt>
          <cx:pt idx="30985">49</cx:pt>
          <cx:pt idx="30986">62</cx:pt>
          <cx:pt idx="30987">23</cx:pt>
          <cx:pt idx="30988">20</cx:pt>
          <cx:pt idx="30989">48</cx:pt>
          <cx:pt idx="30990">53</cx:pt>
          <cx:pt idx="30991">46</cx:pt>
          <cx:pt idx="30992">47</cx:pt>
          <cx:pt idx="30993">59</cx:pt>
          <cx:pt idx="30994">15</cx:pt>
          <cx:pt idx="30995">61</cx:pt>
          <cx:pt idx="30996">72</cx:pt>
          <cx:pt idx="30997">63</cx:pt>
          <cx:pt idx="30998">75</cx:pt>
          <cx:pt idx="30999">68</cx:pt>
          <cx:pt idx="31000">80</cx:pt>
          <cx:pt idx="31001">82</cx:pt>
          <cx:pt idx="31002">77</cx:pt>
          <cx:pt idx="31003">42</cx:pt>
          <cx:pt idx="31004">65</cx:pt>
          <cx:pt idx="31005">64</cx:pt>
          <cx:pt idx="31006">49</cx:pt>
          <cx:pt idx="31007">56</cx:pt>
          <cx:pt idx="31008">74</cx:pt>
          <cx:pt idx="31009">18</cx:pt>
          <cx:pt idx="31010">78</cx:pt>
          <cx:pt idx="31011">69</cx:pt>
          <cx:pt idx="31012">54</cx:pt>
          <cx:pt idx="31013">26</cx:pt>
          <cx:pt idx="31014">57</cx:pt>
          <cx:pt idx="31015">39</cx:pt>
          <cx:pt idx="31016">70</cx:pt>
          <cx:pt idx="31017">81</cx:pt>
          <cx:pt idx="31018">67</cx:pt>
          <cx:pt idx="31019">55</cx:pt>
          <cx:pt idx="31020">74</cx:pt>
          <cx:pt idx="31021">59</cx:pt>
          <cx:pt idx="31022">52</cx:pt>
          <cx:pt idx="31023">48</cx:pt>
          <cx:pt idx="31024">27</cx:pt>
          <cx:pt idx="31025">38</cx:pt>
          <cx:pt idx="31026">67</cx:pt>
          <cx:pt idx="31027">19</cx:pt>
          <cx:pt idx="31028">29</cx:pt>
          <cx:pt idx="31029">20</cx:pt>
          <cx:pt idx="31030">36</cx:pt>
          <cx:pt idx="31031">67</cx:pt>
          <cx:pt idx="31032">37</cx:pt>
          <cx:pt idx="31033">20</cx:pt>
          <cx:pt idx="31034">37</cx:pt>
          <cx:pt idx="31035">47</cx:pt>
          <cx:pt idx="31036">40</cx:pt>
          <cx:pt idx="31037">21</cx:pt>
          <cx:pt idx="31038">19</cx:pt>
          <cx:pt idx="31039">69</cx:pt>
          <cx:pt idx="31040">81</cx:pt>
          <cx:pt idx="31041">28</cx:pt>
          <cx:pt idx="31042">83</cx:pt>
          <cx:pt idx="31043">52</cx:pt>
          <cx:pt idx="31044">41</cx:pt>
          <cx:pt idx="31045">32</cx:pt>
          <cx:pt idx="31046">58</cx:pt>
          <cx:pt idx="31047">45</cx:pt>
          <cx:pt idx="31048">20</cx:pt>
          <cx:pt idx="31049">38</cx:pt>
          <cx:pt idx="31050">36</cx:pt>
          <cx:pt idx="31051">34</cx:pt>
          <cx:pt idx="31052">32</cx:pt>
          <cx:pt idx="31053">32</cx:pt>
          <cx:pt idx="31054">45</cx:pt>
          <cx:pt idx="31055">34</cx:pt>
          <cx:pt idx="31056">17</cx:pt>
          <cx:pt idx="31057">42</cx:pt>
          <cx:pt idx="31058">39</cx:pt>
          <cx:pt idx="31059">38</cx:pt>
          <cx:pt idx="31060">16</cx:pt>
          <cx:pt idx="31061">46</cx:pt>
          <cx:pt idx="31062">55</cx:pt>
          <cx:pt idx="31063">38</cx:pt>
          <cx:pt idx="31064">76</cx:pt>
          <cx:pt idx="31065">43</cx:pt>
          <cx:pt idx="31066">44</cx:pt>
          <cx:pt idx="31067">82</cx:pt>
          <cx:pt idx="31068">39</cx:pt>
          <cx:pt idx="31069">42</cx:pt>
          <cx:pt idx="31070">67</cx:pt>
          <cx:pt idx="31071">66</cx:pt>
          <cx:pt idx="31072">32</cx:pt>
          <cx:pt idx="31073">33</cx:pt>
          <cx:pt idx="31074">82</cx:pt>
          <cx:pt idx="31075">66</cx:pt>
          <cx:pt idx="31076">27</cx:pt>
          <cx:pt idx="31077">68</cx:pt>
          <cx:pt idx="31078">52</cx:pt>
          <cx:pt idx="31079">52</cx:pt>
          <cx:pt idx="31080">57</cx:pt>
          <cx:pt idx="31081">75</cx:pt>
          <cx:pt idx="31082">35</cx:pt>
          <cx:pt idx="31083">44</cx:pt>
          <cx:pt idx="31084">31</cx:pt>
          <cx:pt idx="31085">47</cx:pt>
          <cx:pt idx="31086">42</cx:pt>
          <cx:pt idx="31087">26</cx:pt>
          <cx:pt idx="31088">41</cx:pt>
          <cx:pt idx="31089">59</cx:pt>
          <cx:pt idx="31090">72</cx:pt>
          <cx:pt idx="31091">75</cx:pt>
          <cx:pt idx="31092">41</cx:pt>
          <cx:pt idx="31093">21</cx:pt>
          <cx:pt idx="31094">37</cx:pt>
          <cx:pt idx="31095">23</cx:pt>
          <cx:pt idx="31096">49</cx:pt>
          <cx:pt idx="31097">64</cx:pt>
          <cx:pt idx="31098">77</cx:pt>
          <cx:pt idx="31099">68</cx:pt>
          <cx:pt idx="31100">53</cx:pt>
          <cx:pt idx="31101">30</cx:pt>
          <cx:pt idx="31102">61</cx:pt>
          <cx:pt idx="31103">63</cx:pt>
          <cx:pt idx="31104">39</cx:pt>
          <cx:pt idx="31105">48</cx:pt>
          <cx:pt idx="31106">39</cx:pt>
          <cx:pt idx="31107">62</cx:pt>
          <cx:pt idx="31108">34</cx:pt>
          <cx:pt idx="31109">33</cx:pt>
          <cx:pt idx="31110">26</cx:pt>
          <cx:pt idx="31111">34</cx:pt>
          <cx:pt idx="31112">53</cx:pt>
          <cx:pt idx="31113">49</cx:pt>
          <cx:pt idx="31114">30</cx:pt>
          <cx:pt idx="31115">57</cx:pt>
          <cx:pt idx="31116">41</cx:pt>
          <cx:pt idx="31117">27</cx:pt>
          <cx:pt idx="31118">62</cx:pt>
          <cx:pt idx="31119">64</cx:pt>
          <cx:pt idx="31120">62</cx:pt>
          <cx:pt idx="31121">53</cx:pt>
          <cx:pt idx="31122">69</cx:pt>
          <cx:pt idx="31123">40</cx:pt>
          <cx:pt idx="31124">16</cx:pt>
          <cx:pt idx="31125">74</cx:pt>
          <cx:pt idx="31126">52</cx:pt>
          <cx:pt idx="31127">57</cx:pt>
          <cx:pt idx="31128">77</cx:pt>
          <cx:pt idx="31129">37</cx:pt>
          <cx:pt idx="31130">57</cx:pt>
          <cx:pt idx="31131">72</cx:pt>
          <cx:pt idx="31132">55</cx:pt>
          <cx:pt idx="31133">56</cx:pt>
          <cx:pt idx="31134">48</cx:pt>
          <cx:pt idx="31135">57</cx:pt>
          <cx:pt idx="31136">37</cx:pt>
          <cx:pt idx="31137">45</cx:pt>
          <cx:pt idx="31138">17</cx:pt>
          <cx:pt idx="31139">56</cx:pt>
          <cx:pt idx="31140">68</cx:pt>
          <cx:pt idx="31141">81</cx:pt>
          <cx:pt idx="31142">57</cx:pt>
          <cx:pt idx="31143">57</cx:pt>
          <cx:pt idx="31144">17</cx:pt>
          <cx:pt idx="31145">59</cx:pt>
          <cx:pt idx="31146">17</cx:pt>
          <cx:pt idx="31147">59</cx:pt>
          <cx:pt idx="31148">40</cx:pt>
          <cx:pt idx="31149">70</cx:pt>
          <cx:pt idx="31150">15</cx:pt>
          <cx:pt idx="31151">36</cx:pt>
          <cx:pt idx="31152">55</cx:pt>
          <cx:pt idx="31153">47</cx:pt>
          <cx:pt idx="31154">72</cx:pt>
          <cx:pt idx="31155">16</cx:pt>
          <cx:pt idx="31156">69</cx:pt>
          <cx:pt idx="31157">66</cx:pt>
          <cx:pt idx="31158">34</cx:pt>
          <cx:pt idx="31159">44</cx:pt>
          <cx:pt idx="31160">65</cx:pt>
          <cx:pt idx="31161">21</cx:pt>
          <cx:pt idx="31162">68</cx:pt>
          <cx:pt idx="31163">38</cx:pt>
          <cx:pt idx="31164">62</cx:pt>
          <cx:pt idx="31165">57</cx:pt>
          <cx:pt idx="31166">57</cx:pt>
          <cx:pt idx="31167">63</cx:pt>
          <cx:pt idx="31168">59</cx:pt>
          <cx:pt idx="31169">60</cx:pt>
          <cx:pt idx="31170">58</cx:pt>
          <cx:pt idx="31171">16</cx:pt>
          <cx:pt idx="31172">55</cx:pt>
          <cx:pt idx="31173">52</cx:pt>
          <cx:pt idx="31174">45</cx:pt>
          <cx:pt idx="31175">53</cx:pt>
          <cx:pt idx="31176">75</cx:pt>
          <cx:pt idx="31177">34</cx:pt>
          <cx:pt idx="31178">70</cx:pt>
          <cx:pt idx="31179">32</cx:pt>
          <cx:pt idx="31180">32</cx:pt>
          <cx:pt idx="31181">49</cx:pt>
          <cx:pt idx="31182">70</cx:pt>
          <cx:pt idx="31183">45</cx:pt>
          <cx:pt idx="31184">30</cx:pt>
          <cx:pt idx="31185">39</cx:pt>
          <cx:pt idx="31186">44</cx:pt>
          <cx:pt idx="31187">48</cx:pt>
          <cx:pt idx="31188">74</cx:pt>
          <cx:pt idx="31189">22</cx:pt>
          <cx:pt idx="31190">29</cx:pt>
          <cx:pt idx="31191">41</cx:pt>
          <cx:pt idx="31192">36</cx:pt>
          <cx:pt idx="31193">46</cx:pt>
          <cx:pt idx="31194">36</cx:pt>
          <cx:pt idx="31195">39</cx:pt>
          <cx:pt idx="31196">54</cx:pt>
          <cx:pt idx="31197">44</cx:pt>
          <cx:pt idx="31198">40</cx:pt>
          <cx:pt idx="31199">47</cx:pt>
          <cx:pt idx="31200">41</cx:pt>
          <cx:pt idx="31201">16</cx:pt>
          <cx:pt idx="31202">39</cx:pt>
          <cx:pt idx="31203">73</cx:pt>
          <cx:pt idx="31204">75</cx:pt>
          <cx:pt idx="31205">22</cx:pt>
          <cx:pt idx="31206">37</cx:pt>
          <cx:pt idx="31207">16</cx:pt>
          <cx:pt idx="31208">73</cx:pt>
          <cx:pt idx="31209">65</cx:pt>
          <cx:pt idx="31210">16</cx:pt>
          <cx:pt idx="31211">47</cx:pt>
          <cx:pt idx="31212">54</cx:pt>
          <cx:pt idx="31213">65</cx:pt>
          <cx:pt idx="31214">65</cx:pt>
          <cx:pt idx="31215">57</cx:pt>
          <cx:pt idx="31216">40</cx:pt>
          <cx:pt idx="31217">28</cx:pt>
          <cx:pt idx="31218">64</cx:pt>
          <cx:pt idx="31219">45</cx:pt>
          <cx:pt idx="31220">53</cx:pt>
          <cx:pt idx="31221">46</cx:pt>
          <cx:pt idx="31222">77</cx:pt>
          <cx:pt idx="31223">48</cx:pt>
          <cx:pt idx="31224">65</cx:pt>
          <cx:pt idx="31225">76</cx:pt>
          <cx:pt idx="31226">70</cx:pt>
          <cx:pt idx="31227">59</cx:pt>
          <cx:pt idx="31228">47</cx:pt>
          <cx:pt idx="31229">57</cx:pt>
          <cx:pt idx="31230">66</cx:pt>
          <cx:pt idx="31231">40</cx:pt>
          <cx:pt idx="31232">56</cx:pt>
          <cx:pt idx="31233">72</cx:pt>
          <cx:pt idx="31234">45</cx:pt>
          <cx:pt idx="31235">68</cx:pt>
          <cx:pt idx="31236">53</cx:pt>
          <cx:pt idx="31237">47</cx:pt>
          <cx:pt idx="31238">69</cx:pt>
          <cx:pt idx="31239">40</cx:pt>
          <cx:pt idx="31240">60</cx:pt>
          <cx:pt idx="31241">51</cx:pt>
          <cx:pt idx="31242">43</cx:pt>
          <cx:pt idx="31243">67</cx:pt>
          <cx:pt idx="31244">76</cx:pt>
          <cx:pt idx="31245">47</cx:pt>
          <cx:pt idx="31246">51</cx:pt>
          <cx:pt idx="31247">32</cx:pt>
          <cx:pt idx="31248">37</cx:pt>
          <cx:pt idx="31249">39</cx:pt>
          <cx:pt idx="31250">68</cx:pt>
          <cx:pt idx="31251">57</cx:pt>
          <cx:pt idx="31252">57</cx:pt>
          <cx:pt idx="31253">47</cx:pt>
          <cx:pt idx="31254">53</cx:pt>
          <cx:pt idx="31255">78</cx:pt>
          <cx:pt idx="31256">32</cx:pt>
          <cx:pt idx="31257">32</cx:pt>
          <cx:pt idx="31258">54</cx:pt>
          <cx:pt idx="31259">52</cx:pt>
          <cx:pt idx="31260">19</cx:pt>
          <cx:pt idx="31261">64</cx:pt>
          <cx:pt idx="31262">20</cx:pt>
          <cx:pt idx="31263">24</cx:pt>
          <cx:pt idx="31264">68</cx:pt>
          <cx:pt idx="31265">47</cx:pt>
          <cx:pt idx="31266">16</cx:pt>
          <cx:pt idx="31267">66</cx:pt>
          <cx:pt idx="31268">55</cx:pt>
          <cx:pt idx="31269">42</cx:pt>
          <cx:pt idx="31270">40</cx:pt>
          <cx:pt idx="31271">67</cx:pt>
          <cx:pt idx="31272">56</cx:pt>
          <cx:pt idx="31273">48</cx:pt>
          <cx:pt idx="31274">27</cx:pt>
          <cx:pt idx="31275">17</cx:pt>
          <cx:pt idx="31276">37</cx:pt>
          <cx:pt idx="31277">46</cx:pt>
          <cx:pt idx="31278">65</cx:pt>
          <cx:pt idx="31279">90</cx:pt>
          <cx:pt idx="31280">80</cx:pt>
          <cx:pt idx="31281">44</cx:pt>
          <cx:pt idx="31282">29</cx:pt>
          <cx:pt idx="31283">25</cx:pt>
          <cx:pt idx="31284">25</cx:pt>
          <cx:pt idx="31285">66</cx:pt>
          <cx:pt idx="31286">28</cx:pt>
          <cx:pt idx="31287">25</cx:pt>
          <cx:pt idx="31288">71</cx:pt>
          <cx:pt idx="31289">34</cx:pt>
          <cx:pt idx="31290">42</cx:pt>
          <cx:pt idx="31291">53</cx:pt>
          <cx:pt idx="31292">53</cx:pt>
          <cx:pt idx="31293">40</cx:pt>
          <cx:pt idx="31294">45</cx:pt>
          <cx:pt idx="31295">56</cx:pt>
          <cx:pt idx="31296">24</cx:pt>
          <cx:pt idx="31297">75</cx:pt>
          <cx:pt idx="31298">48</cx:pt>
          <cx:pt idx="31299">65</cx:pt>
          <cx:pt idx="31300">81</cx:pt>
          <cx:pt idx="31301">72</cx:pt>
          <cx:pt idx="31302">62</cx:pt>
          <cx:pt idx="31303">52</cx:pt>
          <cx:pt idx="31304">44</cx:pt>
          <cx:pt idx="31305">41</cx:pt>
          <cx:pt idx="31306">69</cx:pt>
          <cx:pt idx="31307">40</cx:pt>
          <cx:pt idx="31308">42</cx:pt>
          <cx:pt idx="31309">68</cx:pt>
          <cx:pt idx="31310">30</cx:pt>
          <cx:pt idx="31311">45</cx:pt>
          <cx:pt idx="31312">71</cx:pt>
          <cx:pt idx="31313">18</cx:pt>
          <cx:pt idx="31314">56</cx:pt>
          <cx:pt idx="31315">42</cx:pt>
          <cx:pt idx="31316">56</cx:pt>
          <cx:pt idx="31317">71</cx:pt>
          <cx:pt idx="31318">75</cx:pt>
          <cx:pt idx="31319">54</cx:pt>
          <cx:pt idx="31320">23</cx:pt>
          <cx:pt idx="31321">74</cx:pt>
          <cx:pt idx="31322">42</cx:pt>
          <cx:pt idx="31323">28</cx:pt>
          <cx:pt idx="31324">49</cx:pt>
          <cx:pt idx="31325">57</cx:pt>
          <cx:pt idx="31326">60</cx:pt>
          <cx:pt idx="31327">38</cx:pt>
          <cx:pt idx="31328">37</cx:pt>
          <cx:pt idx="31329">80</cx:pt>
          <cx:pt idx="31330">73</cx:pt>
          <cx:pt idx="31331">66</cx:pt>
          <cx:pt idx="31332">47</cx:pt>
          <cx:pt idx="31333">34</cx:pt>
          <cx:pt idx="31334">57</cx:pt>
          <cx:pt idx="31335">52</cx:pt>
          <cx:pt idx="31336">55</cx:pt>
          <cx:pt idx="31337">30</cx:pt>
          <cx:pt idx="31338">65</cx:pt>
          <cx:pt idx="31339">51</cx:pt>
          <cx:pt idx="31340">51</cx:pt>
          <cx:pt idx="31341">57</cx:pt>
          <cx:pt idx="31342">56</cx:pt>
          <cx:pt idx="31343">40</cx:pt>
          <cx:pt idx="31344">88</cx:pt>
          <cx:pt idx="31345">25</cx:pt>
          <cx:pt idx="31346">77</cx:pt>
          <cx:pt idx="31347">32</cx:pt>
          <cx:pt idx="31348">52</cx:pt>
          <cx:pt idx="31349">15</cx:pt>
          <cx:pt idx="31350">36</cx:pt>
          <cx:pt idx="31351">80</cx:pt>
          <cx:pt idx="31352">41</cx:pt>
          <cx:pt idx="31353">71</cx:pt>
          <cx:pt idx="31354">32</cx:pt>
          <cx:pt idx="31355">58</cx:pt>
          <cx:pt idx="31356">75</cx:pt>
          <cx:pt idx="31357">59</cx:pt>
          <cx:pt idx="31358">18</cx:pt>
          <cx:pt idx="31359">44</cx:pt>
          <cx:pt idx="31360">38</cx:pt>
          <cx:pt idx="31361">41</cx:pt>
          <cx:pt idx="31362">69</cx:pt>
          <cx:pt idx="31363">36</cx:pt>
          <cx:pt idx="31364">78</cx:pt>
          <cx:pt idx="31365">44</cx:pt>
          <cx:pt idx="31366">17</cx:pt>
          <cx:pt idx="31367">54</cx:pt>
          <cx:pt idx="31368">63</cx:pt>
          <cx:pt idx="31369">56</cx:pt>
          <cx:pt idx="31370">43</cx:pt>
          <cx:pt idx="31371">39</cx:pt>
          <cx:pt idx="31372">32</cx:pt>
          <cx:pt idx="31373">46</cx:pt>
          <cx:pt idx="31374">46</cx:pt>
          <cx:pt idx="31375">58</cx:pt>
          <cx:pt idx="31376">47</cx:pt>
          <cx:pt idx="31377">22</cx:pt>
          <cx:pt idx="31378">58</cx:pt>
          <cx:pt idx="31379">39</cx:pt>
          <cx:pt idx="31380">44</cx:pt>
          <cx:pt idx="31381">42</cx:pt>
          <cx:pt idx="31382">36</cx:pt>
          <cx:pt idx="31383">67</cx:pt>
          <cx:pt idx="31384">40</cx:pt>
          <cx:pt idx="31385">30</cx:pt>
          <cx:pt idx="31386">33</cx:pt>
          <cx:pt idx="31387">70</cx:pt>
          <cx:pt idx="31388">32</cx:pt>
          <cx:pt idx="31389">78</cx:pt>
          <cx:pt idx="31390">65</cx:pt>
          <cx:pt idx="31391">29</cx:pt>
          <cx:pt idx="31392">47</cx:pt>
          <cx:pt idx="31393">17</cx:pt>
          <cx:pt idx="31394">55</cx:pt>
          <cx:pt idx="31395">63</cx:pt>
          <cx:pt idx="31396">34</cx:pt>
          <cx:pt idx="31397">75</cx:pt>
          <cx:pt idx="31398">84</cx:pt>
          <cx:pt idx="31399">34</cx:pt>
          <cx:pt idx="31400">26</cx:pt>
          <cx:pt idx="31401">20</cx:pt>
          <cx:pt idx="31402">58</cx:pt>
          <cx:pt idx="31403">26</cx:pt>
          <cx:pt idx="31404">41</cx:pt>
          <cx:pt idx="31405">53</cx:pt>
          <cx:pt idx="31406">37</cx:pt>
          <cx:pt idx="31407">67</cx:pt>
          <cx:pt idx="31408">44</cx:pt>
          <cx:pt idx="31409">26</cx:pt>
          <cx:pt idx="31410">31</cx:pt>
          <cx:pt idx="31411">72</cx:pt>
          <cx:pt idx="31412">43</cx:pt>
          <cx:pt idx="31413">29</cx:pt>
          <cx:pt idx="31414">68</cx:pt>
          <cx:pt idx="31415">58</cx:pt>
          <cx:pt idx="31416">43</cx:pt>
          <cx:pt idx="31417">50</cx:pt>
          <cx:pt idx="31418">80</cx:pt>
          <cx:pt idx="31419">25</cx:pt>
          <cx:pt idx="31420">61</cx:pt>
          <cx:pt idx="31421">33</cx:pt>
          <cx:pt idx="31422">63</cx:pt>
          <cx:pt idx="31423">27</cx:pt>
          <cx:pt idx="31424">44</cx:pt>
          <cx:pt idx="31425">28</cx:pt>
          <cx:pt idx="31426">39</cx:pt>
          <cx:pt idx="31427">59</cx:pt>
          <cx:pt idx="31428">33</cx:pt>
          <cx:pt idx="31429">62</cx:pt>
          <cx:pt idx="31430">52</cx:pt>
          <cx:pt idx="31431">86</cx:pt>
          <cx:pt idx="31432">48</cx:pt>
          <cx:pt idx="31433">21</cx:pt>
          <cx:pt idx="31434">68</cx:pt>
          <cx:pt idx="31435">43</cx:pt>
          <cx:pt idx="31436">64</cx:pt>
          <cx:pt idx="31437">38</cx:pt>
          <cx:pt idx="31438">70</cx:pt>
          <cx:pt idx="31439">32</cx:pt>
          <cx:pt idx="31440">42</cx:pt>
          <cx:pt idx="31441">67</cx:pt>
          <cx:pt idx="31442">55</cx:pt>
          <cx:pt idx="31443">82</cx:pt>
          <cx:pt idx="31444">53</cx:pt>
          <cx:pt idx="31445">55</cx:pt>
          <cx:pt idx="31446">75</cx:pt>
          <cx:pt idx="31447">31</cx:pt>
          <cx:pt idx="31448">62</cx:pt>
          <cx:pt idx="31449">37</cx:pt>
          <cx:pt idx="31450">46</cx:pt>
          <cx:pt idx="31451">68</cx:pt>
          <cx:pt idx="31452">40</cx:pt>
          <cx:pt idx="31453">38</cx:pt>
          <cx:pt idx="31454">71</cx:pt>
          <cx:pt idx="31455">36</cx:pt>
          <cx:pt idx="31456">47</cx:pt>
          <cx:pt idx="31457">41</cx:pt>
          <cx:pt idx="31458">56</cx:pt>
          <cx:pt idx="31459">40</cx:pt>
          <cx:pt idx="31460">46</cx:pt>
          <cx:pt idx="31461">39</cx:pt>
          <cx:pt idx="31462">61</cx:pt>
          <cx:pt idx="31463">63</cx:pt>
          <cx:pt idx="31464">30</cx:pt>
          <cx:pt idx="31465">45</cx:pt>
          <cx:pt idx="31466">72</cx:pt>
          <cx:pt idx="31467">64</cx:pt>
          <cx:pt idx="31468">55</cx:pt>
          <cx:pt idx="31469">55</cx:pt>
          <cx:pt idx="31470">58</cx:pt>
          <cx:pt idx="31471">58</cx:pt>
          <cx:pt idx="31472">61</cx:pt>
          <cx:pt idx="31473">42</cx:pt>
          <cx:pt idx="31474">65</cx:pt>
          <cx:pt idx="31475">59</cx:pt>
          <cx:pt idx="31476">55</cx:pt>
          <cx:pt idx="31477">62</cx:pt>
          <cx:pt idx="31478">44</cx:pt>
          <cx:pt idx="31479">53</cx:pt>
          <cx:pt idx="31480">58</cx:pt>
          <cx:pt idx="31481">43</cx:pt>
          <cx:pt idx="31482">68</cx:pt>
          <cx:pt idx="31483">59</cx:pt>
          <cx:pt idx="31484">59</cx:pt>
          <cx:pt idx="31485">55</cx:pt>
          <cx:pt idx="31486">27</cx:pt>
          <cx:pt idx="31487">55</cx:pt>
          <cx:pt idx="31488">42</cx:pt>
          <cx:pt idx="31489">60</cx:pt>
          <cx:pt idx="31490">36</cx:pt>
          <cx:pt idx="31491">33</cx:pt>
          <cx:pt idx="31492">62</cx:pt>
          <cx:pt idx="31493">64</cx:pt>
          <cx:pt idx="31494">18</cx:pt>
          <cx:pt idx="31495">39</cx:pt>
          <cx:pt idx="31496">86</cx:pt>
          <cx:pt idx="31497">17</cx:pt>
          <cx:pt idx="31498">54</cx:pt>
          <cx:pt idx="31499">31</cx:pt>
          <cx:pt idx="31500">70</cx:pt>
          <cx:pt idx="31501">59</cx:pt>
          <cx:pt idx="31502">52</cx:pt>
          <cx:pt idx="31503">80</cx:pt>
          <cx:pt idx="31504">53</cx:pt>
          <cx:pt idx="31505">34</cx:pt>
          <cx:pt idx="31506">68</cx:pt>
          <cx:pt idx="31507">20</cx:pt>
          <cx:pt idx="31508">47</cx:pt>
          <cx:pt idx="31509">55</cx:pt>
          <cx:pt idx="31510">39</cx:pt>
          <cx:pt idx="31511">71</cx:pt>
          <cx:pt idx="31512">18</cx:pt>
          <cx:pt idx="31513">44</cx:pt>
          <cx:pt idx="31514">28</cx:pt>
          <cx:pt idx="31515">32</cx:pt>
          <cx:pt idx="31516">56</cx:pt>
          <cx:pt idx="31517">83</cx:pt>
          <cx:pt idx="31518">59</cx:pt>
          <cx:pt idx="31519">31</cx:pt>
          <cx:pt idx="31520">65</cx:pt>
          <cx:pt idx="31521">42</cx:pt>
          <cx:pt idx="31522">22</cx:pt>
          <cx:pt idx="31523">69</cx:pt>
          <cx:pt idx="31524">35</cx:pt>
          <cx:pt idx="31525">82</cx:pt>
          <cx:pt idx="31526">59</cx:pt>
          <cx:pt idx="31527">32</cx:pt>
          <cx:pt idx="31528">16</cx:pt>
          <cx:pt idx="31529">41</cx:pt>
          <cx:pt idx="31530">67</cx:pt>
          <cx:pt idx="31531">34</cx:pt>
          <cx:pt idx="31532">76</cx:pt>
          <cx:pt idx="31533">61</cx:pt>
          <cx:pt idx="31534">26</cx:pt>
          <cx:pt idx="31535">53</cx:pt>
          <cx:pt idx="31536">72</cx:pt>
          <cx:pt idx="31537">25</cx:pt>
          <cx:pt idx="31538">65</cx:pt>
          <cx:pt idx="31539">44</cx:pt>
          <cx:pt idx="31540">56</cx:pt>
          <cx:pt idx="31541">82</cx:pt>
          <cx:pt idx="31542">48</cx:pt>
          <cx:pt idx="31543">18</cx:pt>
          <cx:pt idx="31544">48</cx:pt>
          <cx:pt idx="31545">84</cx:pt>
          <cx:pt idx="31546">31</cx:pt>
          <cx:pt idx="31547">55</cx:pt>
          <cx:pt idx="31548">59</cx:pt>
          <cx:pt idx="31549">22</cx:pt>
          <cx:pt idx="31550">30</cx:pt>
          <cx:pt idx="31551">19</cx:pt>
          <cx:pt idx="31552">71</cx:pt>
          <cx:pt idx="31553">48</cx:pt>
          <cx:pt idx="31554">47</cx:pt>
          <cx:pt idx="31555">67</cx:pt>
          <cx:pt idx="31556">35</cx:pt>
          <cx:pt idx="31557">20</cx:pt>
          <cx:pt idx="31558">45</cx:pt>
          <cx:pt idx="31559">19</cx:pt>
          <cx:pt idx="31560">68</cx:pt>
          <cx:pt idx="31561">48</cx:pt>
          <cx:pt idx="31562">19</cx:pt>
          <cx:pt idx="31563">67</cx:pt>
          <cx:pt idx="31564">41</cx:pt>
          <cx:pt idx="31565">37</cx:pt>
          <cx:pt idx="31566">63</cx:pt>
          <cx:pt idx="31567">19</cx:pt>
          <cx:pt idx="31568">72</cx:pt>
          <cx:pt idx="31569">42</cx:pt>
          <cx:pt idx="31570">71</cx:pt>
          <cx:pt idx="31571">67</cx:pt>
          <cx:pt idx="31572">19</cx:pt>
          <cx:pt idx="31573">71</cx:pt>
          <cx:pt idx="31574">36</cx:pt>
          <cx:pt idx="31575">68</cx:pt>
          <cx:pt idx="31576">67</cx:pt>
          <cx:pt idx="31577">44</cx:pt>
          <cx:pt idx="31578">79</cx:pt>
          <cx:pt idx="31579">53</cx:pt>
          <cx:pt idx="31580">61</cx:pt>
          <cx:pt idx="31581">83</cx:pt>
          <cx:pt idx="31582">53</cx:pt>
          <cx:pt idx="31583">72</cx:pt>
          <cx:pt idx="31584">52</cx:pt>
          <cx:pt idx="31585">50</cx:pt>
          <cx:pt idx="31586">65</cx:pt>
          <cx:pt idx="31587">58</cx:pt>
          <cx:pt idx="31588">74</cx:pt>
          <cx:pt idx="31589">47</cx:pt>
          <cx:pt idx="31590">83</cx:pt>
          <cx:pt idx="31591">71</cx:pt>
          <cx:pt idx="31592">48</cx:pt>
          <cx:pt idx="31593">75</cx:pt>
          <cx:pt idx="31594">69</cx:pt>
          <cx:pt idx="31595">23</cx:pt>
          <cx:pt idx="31596">80</cx:pt>
          <cx:pt idx="31597">46</cx:pt>
          <cx:pt idx="31598">55</cx:pt>
          <cx:pt idx="31599">28</cx:pt>
          <cx:pt idx="31600">29</cx:pt>
          <cx:pt idx="31601">62</cx:pt>
          <cx:pt idx="31602">19</cx:pt>
          <cx:pt idx="31603">27</cx:pt>
          <cx:pt idx="31604">52</cx:pt>
          <cx:pt idx="31605">60</cx:pt>
          <cx:pt idx="31606">35</cx:pt>
          <cx:pt idx="31607">45</cx:pt>
          <cx:pt idx="31608">22</cx:pt>
          <cx:pt idx="31609">25</cx:pt>
          <cx:pt idx="31610">25</cx:pt>
          <cx:pt idx="31611">16</cx:pt>
          <cx:pt idx="31612">67</cx:pt>
          <cx:pt idx="31613">73</cx:pt>
          <cx:pt idx="31614">67</cx:pt>
          <cx:pt idx="31615">34</cx:pt>
          <cx:pt idx="31616">67</cx:pt>
          <cx:pt idx="31617">31</cx:pt>
          <cx:pt idx="31618">57</cx:pt>
          <cx:pt idx="31619">48</cx:pt>
          <cx:pt idx="31620">46</cx:pt>
          <cx:pt idx="31621">31</cx:pt>
          <cx:pt idx="31622">52</cx:pt>
          <cx:pt idx="31623">60</cx:pt>
          <cx:pt idx="31624">31</cx:pt>
          <cx:pt idx="31625">47</cx:pt>
          <cx:pt idx="31626">58</cx:pt>
          <cx:pt idx="31627">49</cx:pt>
          <cx:pt idx="31628">72</cx:pt>
          <cx:pt idx="31629">74</cx:pt>
          <cx:pt idx="31630">53</cx:pt>
          <cx:pt idx="31631">67</cx:pt>
          <cx:pt idx="31632">39</cx:pt>
          <cx:pt idx="31633">66</cx:pt>
          <cx:pt idx="31634">77</cx:pt>
          <cx:pt idx="31635">54</cx:pt>
          <cx:pt idx="31636">45</cx:pt>
          <cx:pt idx="31637">67</cx:pt>
          <cx:pt idx="31638">77</cx:pt>
          <cx:pt idx="31639">61</cx:pt>
          <cx:pt idx="31640">67</cx:pt>
          <cx:pt idx="31641">70</cx:pt>
          <cx:pt idx="31642">70</cx:pt>
          <cx:pt idx="31643">42</cx:pt>
          <cx:pt idx="31644">46</cx:pt>
          <cx:pt idx="31645">61</cx:pt>
          <cx:pt idx="31646">45</cx:pt>
          <cx:pt idx="31647">67</cx:pt>
          <cx:pt idx="31648">51</cx:pt>
          <cx:pt idx="31649">59</cx:pt>
          <cx:pt idx="31650">35</cx:pt>
          <cx:pt idx="31651">68</cx:pt>
          <cx:pt idx="31652">67</cx:pt>
          <cx:pt idx="31653">52</cx:pt>
          <cx:pt idx="31654">62</cx:pt>
          <cx:pt idx="31655">69</cx:pt>
          <cx:pt idx="31656">54</cx:pt>
          <cx:pt idx="31657">63</cx:pt>
          <cx:pt idx="31658">65</cx:pt>
          <cx:pt idx="31659">59</cx:pt>
          <cx:pt idx="31660">67</cx:pt>
          <cx:pt idx="31661">59</cx:pt>
          <cx:pt idx="31662">77</cx:pt>
          <cx:pt idx="31663">61</cx:pt>
          <cx:pt idx="31664">66</cx:pt>
          <cx:pt idx="31665">65</cx:pt>
          <cx:pt idx="31666">78</cx:pt>
          <cx:pt idx="31667">76</cx:pt>
          <cx:pt idx="31668">80</cx:pt>
          <cx:pt idx="31669">83</cx:pt>
          <cx:pt idx="31670">72</cx:pt>
          <cx:pt idx="31671">81</cx:pt>
          <cx:pt idx="31672">58</cx:pt>
          <cx:pt idx="31673">77</cx:pt>
          <cx:pt idx="31674">56</cx:pt>
          <cx:pt idx="31675">79</cx:pt>
          <cx:pt idx="31676">51</cx:pt>
          <cx:pt idx="31677">52</cx:pt>
          <cx:pt idx="31678">59</cx:pt>
          <cx:pt idx="31679">78</cx:pt>
          <cx:pt idx="31680">52</cx:pt>
          <cx:pt idx="31681">78</cx:pt>
          <cx:pt idx="31682">41</cx:pt>
          <cx:pt idx="31683">44</cx:pt>
          <cx:pt idx="31684">42</cx:pt>
          <cx:pt idx="31685">77</cx:pt>
          <cx:pt idx="31686">38</cx:pt>
          <cx:pt idx="31687">68</cx:pt>
          <cx:pt idx="31688">44</cx:pt>
          <cx:pt idx="31689">59</cx:pt>
          <cx:pt idx="31690">52</cx:pt>
          <cx:pt idx="31691">57</cx:pt>
          <cx:pt idx="31692">44</cx:pt>
          <cx:pt idx="31693">49</cx:pt>
          <cx:pt idx="31694">56</cx:pt>
          <cx:pt idx="31695">55</cx:pt>
          <cx:pt idx="31696">59</cx:pt>
          <cx:pt idx="31697">72</cx:pt>
          <cx:pt idx="31698">58</cx:pt>
          <cx:pt idx="31699">52</cx:pt>
          <cx:pt idx="31700">50</cx:pt>
          <cx:pt idx="31701">42</cx:pt>
          <cx:pt idx="31702">65</cx:pt>
          <cx:pt idx="31703">64</cx:pt>
          <cx:pt idx="31704">38</cx:pt>
          <cx:pt idx="31705">30</cx:pt>
          <cx:pt idx="31706">72</cx:pt>
          <cx:pt idx="31707">35</cx:pt>
          <cx:pt idx="31708">40</cx:pt>
          <cx:pt idx="31709">43</cx:pt>
          <cx:pt idx="31710">68</cx:pt>
          <cx:pt idx="31711">25</cx:pt>
          <cx:pt idx="31712">58</cx:pt>
          <cx:pt idx="31713">77</cx:pt>
          <cx:pt idx="31714">77</cx:pt>
          <cx:pt idx="31715">16</cx:pt>
          <cx:pt idx="31716">17</cx:pt>
          <cx:pt idx="31717">53</cx:pt>
          <cx:pt idx="31718">46</cx:pt>
          <cx:pt idx="31719">83</cx:pt>
          <cx:pt idx="31720">42</cx:pt>
          <cx:pt idx="31721">16</cx:pt>
          <cx:pt idx="31722">49</cx:pt>
          <cx:pt idx="31723">58</cx:pt>
          <cx:pt idx="31724">18</cx:pt>
          <cx:pt idx="31725">67</cx:pt>
          <cx:pt idx="31726">69</cx:pt>
          <cx:pt idx="31727">68</cx:pt>
          <cx:pt idx="31728">55</cx:pt>
          <cx:pt idx="31729">46</cx:pt>
          <cx:pt idx="31730">52</cx:pt>
          <cx:pt idx="31731">35</cx:pt>
          <cx:pt idx="31732">34</cx:pt>
          <cx:pt idx="31733">25</cx:pt>
          <cx:pt idx="31734">55</cx:pt>
          <cx:pt idx="31735">64</cx:pt>
          <cx:pt idx="31736">53</cx:pt>
          <cx:pt idx="31737">27</cx:pt>
          <cx:pt idx="31738">46</cx:pt>
          <cx:pt idx="31739">84</cx:pt>
          <cx:pt idx="31740">77</cx:pt>
          <cx:pt idx="31741">35</cx:pt>
          <cx:pt idx="31742">45</cx:pt>
          <cx:pt idx="31743">15</cx:pt>
          <cx:pt idx="31744">66</cx:pt>
          <cx:pt idx="31745">71</cx:pt>
          <cx:pt idx="31746">26</cx:pt>
          <cx:pt idx="31747">77</cx:pt>
          <cx:pt idx="31748">42</cx:pt>
          <cx:pt idx="31749">38</cx:pt>
          <cx:pt idx="31750">16</cx:pt>
          <cx:pt idx="31751">79</cx:pt>
          <cx:pt idx="31752">66</cx:pt>
          <cx:pt idx="31753">35</cx:pt>
          <cx:pt idx="31754">43</cx:pt>
          <cx:pt idx="31755">60</cx:pt>
          <cx:pt idx="31756">48</cx:pt>
          <cx:pt idx="31757">53</cx:pt>
          <cx:pt idx="31758">23</cx:pt>
          <cx:pt idx="31759">62</cx:pt>
          <cx:pt idx="31760">83</cx:pt>
          <cx:pt idx="31761">47</cx:pt>
          <cx:pt idx="31762">20</cx:pt>
          <cx:pt idx="31763">38</cx:pt>
          <cx:pt idx="31764">45</cx:pt>
          <cx:pt idx="31765">73</cx:pt>
          <cx:pt idx="31766">30</cx:pt>
          <cx:pt idx="31767">73</cx:pt>
          <cx:pt idx="31768">44</cx:pt>
          <cx:pt idx="31769">18</cx:pt>
          <cx:pt idx="31770">72</cx:pt>
          <cx:pt idx="31771">39</cx:pt>
          <cx:pt idx="31772">24</cx:pt>
          <cx:pt idx="31773">53</cx:pt>
          <cx:pt idx="31774">46</cx:pt>
          <cx:pt idx="31775">69</cx:pt>
          <cx:pt idx="31776">67</cx:pt>
          <cx:pt idx="31777">50</cx:pt>
          <cx:pt idx="31778">62</cx:pt>
          <cx:pt idx="31779">55</cx:pt>
          <cx:pt idx="31780">68</cx:pt>
          <cx:pt idx="31781">52</cx:pt>
          <cx:pt idx="31782">27</cx:pt>
          <cx:pt idx="31783">29</cx:pt>
          <cx:pt idx="31784">33</cx:pt>
          <cx:pt idx="31785">59</cx:pt>
          <cx:pt idx="31786">63</cx:pt>
          <cx:pt idx="31787">48</cx:pt>
          <cx:pt idx="31788">34</cx:pt>
          <cx:pt idx="31789">55</cx:pt>
          <cx:pt idx="31790">45</cx:pt>
          <cx:pt idx="31791">71</cx:pt>
          <cx:pt idx="31792">97</cx:pt>
          <cx:pt idx="31793">66</cx:pt>
          <cx:pt idx="31794">33</cx:pt>
          <cx:pt idx="31795">50</cx:pt>
          <cx:pt idx="31796">51</cx:pt>
          <cx:pt idx="31797">55</cx:pt>
          <cx:pt idx="31798">49</cx:pt>
          <cx:pt idx="31799">37</cx:pt>
          <cx:pt idx="31800">62</cx:pt>
          <cx:pt idx="31801">32</cx:pt>
          <cx:pt idx="31802">79</cx:pt>
          <cx:pt idx="31803">35</cx:pt>
          <cx:pt idx="31804">38</cx:pt>
          <cx:pt idx="31805">72</cx:pt>
          <cx:pt idx="31806">55</cx:pt>
          <cx:pt idx="31807">43</cx:pt>
          <cx:pt idx="31808">52</cx:pt>
          <cx:pt idx="31809">30</cx:pt>
          <cx:pt idx="31810">77</cx:pt>
          <cx:pt idx="31811">60</cx:pt>
          <cx:pt idx="31812">68</cx:pt>
          <cx:pt idx="31813">45</cx:pt>
          <cx:pt idx="31814">50</cx:pt>
          <cx:pt idx="31815">42</cx:pt>
          <cx:pt idx="31816">62</cx:pt>
          <cx:pt idx="31817">41</cx:pt>
          <cx:pt idx="31818">67</cx:pt>
          <cx:pt idx="31819">38</cx:pt>
          <cx:pt idx="31820">18</cx:pt>
          <cx:pt idx="31821">70</cx:pt>
          <cx:pt idx="31822">60</cx:pt>
          <cx:pt idx="31823">55</cx:pt>
          <cx:pt idx="31824">32</cx:pt>
          <cx:pt idx="31825">76</cx:pt>
          <cx:pt idx="31826">18</cx:pt>
          <cx:pt idx="31827">58</cx:pt>
          <cx:pt idx="31828">65</cx:pt>
          <cx:pt idx="31829">17</cx:pt>
          <cx:pt idx="31830">88</cx:pt>
          <cx:pt idx="31831">78</cx:pt>
          <cx:pt idx="31832">72</cx:pt>
          <cx:pt idx="31833">38</cx:pt>
          <cx:pt idx="31834">27</cx:pt>
          <cx:pt idx="31835">72</cx:pt>
          <cx:pt idx="31836">49</cx:pt>
          <cx:pt idx="31837">27</cx:pt>
          <cx:pt idx="31838">59</cx:pt>
          <cx:pt idx="31839">15</cx:pt>
          <cx:pt idx="31840">54</cx:pt>
          <cx:pt idx="31841">64</cx:pt>
          <cx:pt idx="31842">68</cx:pt>
          <cx:pt idx="31843">28</cx:pt>
          <cx:pt idx="31844">46</cx:pt>
          <cx:pt idx="31845">31</cx:pt>
          <cx:pt idx="31846">30</cx:pt>
          <cx:pt idx="31847">69</cx:pt>
          <cx:pt idx="31848">43</cx:pt>
          <cx:pt idx="31849">74</cx:pt>
          <cx:pt idx="31850">54</cx:pt>
          <cx:pt idx="31851">46</cx:pt>
          <cx:pt idx="31852">69</cx:pt>
          <cx:pt idx="31853">70</cx:pt>
          <cx:pt idx="31854">56</cx:pt>
          <cx:pt idx="31855">69</cx:pt>
          <cx:pt idx="31856">73</cx:pt>
          <cx:pt idx="31857">64</cx:pt>
          <cx:pt idx="31858">80</cx:pt>
          <cx:pt idx="31859">29</cx:pt>
          <cx:pt idx="31860">74</cx:pt>
          <cx:pt idx="31861">65</cx:pt>
          <cx:pt idx="31862">36</cx:pt>
          <cx:pt idx="31863">64</cx:pt>
          <cx:pt idx="31864">81</cx:pt>
          <cx:pt idx="31865">52</cx:pt>
          <cx:pt idx="31866">56</cx:pt>
          <cx:pt idx="31867">60</cx:pt>
          <cx:pt idx="31868">70</cx:pt>
          <cx:pt idx="31869">50</cx:pt>
          <cx:pt idx="31870">58</cx:pt>
          <cx:pt idx="31871">77</cx:pt>
          <cx:pt idx="31872">70</cx:pt>
          <cx:pt idx="31873">60</cx:pt>
          <cx:pt idx="31874">57</cx:pt>
          <cx:pt idx="31875">48</cx:pt>
          <cx:pt idx="31876">73</cx:pt>
          <cx:pt idx="31877">50</cx:pt>
          <cx:pt idx="31878">48</cx:pt>
          <cx:pt idx="31879">54</cx:pt>
          <cx:pt idx="31880">39</cx:pt>
          <cx:pt idx="31881">75</cx:pt>
          <cx:pt idx="31882">27</cx:pt>
          <cx:pt idx="31883">36</cx:pt>
          <cx:pt idx="31884">46</cx:pt>
          <cx:pt idx="31885">61</cx:pt>
          <cx:pt idx="31886">67</cx:pt>
          <cx:pt idx="31887">81</cx:pt>
          <cx:pt idx="31888">60</cx:pt>
          <cx:pt idx="31889">58</cx:pt>
          <cx:pt idx="31890">49</cx:pt>
          <cx:pt idx="31891">37</cx:pt>
          <cx:pt idx="31892">58</cx:pt>
          <cx:pt idx="31893">71</cx:pt>
          <cx:pt idx="31894">86</cx:pt>
          <cx:pt idx="31895">31</cx:pt>
          <cx:pt idx="31896">67</cx:pt>
          <cx:pt idx="31897">25</cx:pt>
          <cx:pt idx="31898">67</cx:pt>
          <cx:pt idx="31899">74</cx:pt>
          <cx:pt idx="31900">73</cx:pt>
          <cx:pt idx="31901">67</cx:pt>
          <cx:pt idx="31902">46</cx:pt>
          <cx:pt idx="31903">29</cx:pt>
          <cx:pt idx="31904">37</cx:pt>
          <cx:pt idx="31905">42</cx:pt>
          <cx:pt idx="31906">52</cx:pt>
          <cx:pt idx="31907">35</cx:pt>
          <cx:pt idx="31908">29</cx:pt>
          <cx:pt idx="31909">64</cx:pt>
          <cx:pt idx="31910">58</cx:pt>
          <cx:pt idx="31911">77</cx:pt>
          <cx:pt idx="31912">33</cx:pt>
          <cx:pt idx="31913">63</cx:pt>
          <cx:pt idx="31914">59</cx:pt>
          <cx:pt idx="31915">35</cx:pt>
          <cx:pt idx="31916">74</cx:pt>
          <cx:pt idx="31917">70</cx:pt>
          <cx:pt idx="31918">50</cx:pt>
          <cx:pt idx="31919">26</cx:pt>
          <cx:pt idx="31920">57</cx:pt>
          <cx:pt idx="31921">53</cx:pt>
          <cx:pt idx="31922">18</cx:pt>
          <cx:pt idx="31923">78</cx:pt>
          <cx:pt idx="31924">75</cx:pt>
          <cx:pt idx="31925">34</cx:pt>
          <cx:pt idx="31926">81</cx:pt>
          <cx:pt idx="31927">52</cx:pt>
          <cx:pt idx="31928">46</cx:pt>
          <cx:pt idx="31929">56</cx:pt>
          <cx:pt idx="31930">15</cx:pt>
          <cx:pt idx="31931">43</cx:pt>
          <cx:pt idx="31932">53</cx:pt>
          <cx:pt idx="31933">16</cx:pt>
          <cx:pt idx="31934">17</cx:pt>
          <cx:pt idx="31935">49</cx:pt>
          <cx:pt idx="31936">15</cx:pt>
          <cx:pt idx="31937">73</cx:pt>
          <cx:pt idx="31938">41</cx:pt>
          <cx:pt idx="31939">51</cx:pt>
          <cx:pt idx="31940">39</cx:pt>
          <cx:pt idx="31941">44</cx:pt>
          <cx:pt idx="31942">71</cx:pt>
          <cx:pt idx="31943">37</cx:pt>
          <cx:pt idx="31944">41</cx:pt>
          <cx:pt idx="31945">40</cx:pt>
          <cx:pt idx="31946">32</cx:pt>
          <cx:pt idx="31947">32</cx:pt>
          <cx:pt idx="31948">47</cx:pt>
          <cx:pt idx="31949">47</cx:pt>
          <cx:pt idx="31950">21</cx:pt>
          <cx:pt idx="31951">34</cx:pt>
          <cx:pt idx="31952">41</cx:pt>
          <cx:pt idx="31953">26</cx:pt>
          <cx:pt idx="31954">54</cx:pt>
          <cx:pt idx="31955">26</cx:pt>
          <cx:pt idx="31956">79</cx:pt>
          <cx:pt idx="31957">83</cx:pt>
          <cx:pt idx="31958">70</cx:pt>
          <cx:pt idx="31959">54</cx:pt>
          <cx:pt idx="31960">52</cx:pt>
          <cx:pt idx="31961">67</cx:pt>
          <cx:pt idx="31962">56</cx:pt>
          <cx:pt idx="31963">58</cx:pt>
          <cx:pt idx="31964">77</cx:pt>
          <cx:pt idx="31965">68</cx:pt>
          <cx:pt idx="31966">76</cx:pt>
          <cx:pt idx="31967">71</cx:pt>
          <cx:pt idx="31968">17</cx:pt>
          <cx:pt idx="31969">42</cx:pt>
          <cx:pt idx="31970">41</cx:pt>
          <cx:pt idx="31971">75</cx:pt>
          <cx:pt idx="31972">39</cx:pt>
          <cx:pt idx="31973">68</cx:pt>
          <cx:pt idx="31974">22</cx:pt>
          <cx:pt idx="31975">66</cx:pt>
          <cx:pt idx="31976">31</cx:pt>
          <cx:pt idx="31977">47</cx:pt>
          <cx:pt idx="31978">24</cx:pt>
          <cx:pt idx="31979">72</cx:pt>
          <cx:pt idx="31980">33</cx:pt>
          <cx:pt idx="31981">21</cx:pt>
          <cx:pt idx="31982">17</cx:pt>
          <cx:pt idx="31983">21</cx:pt>
          <cx:pt idx="31984">72</cx:pt>
          <cx:pt idx="31985">40</cx:pt>
          <cx:pt idx="31986">26</cx:pt>
          <cx:pt idx="31987">30</cx:pt>
          <cx:pt idx="31988">67</cx:pt>
          <cx:pt idx="31989">19</cx:pt>
          <cx:pt idx="31990">77</cx:pt>
          <cx:pt idx="31991">77</cx:pt>
          <cx:pt idx="31992">26</cx:pt>
          <cx:pt idx="31993">84</cx:pt>
          <cx:pt idx="31994">52</cx:pt>
          <cx:pt idx="31995">21</cx:pt>
          <cx:pt idx="31996">18</cx:pt>
          <cx:pt idx="31997">56</cx:pt>
          <cx:pt idx="31998">79</cx:pt>
          <cx:pt idx="31999">74</cx:pt>
          <cx:pt idx="32000">49</cx:pt>
          <cx:pt idx="32001">27</cx:pt>
          <cx:pt idx="32002">69</cx:pt>
          <cx:pt idx="32003">71</cx:pt>
          <cx:pt idx="32004">47</cx:pt>
          <cx:pt idx="32005">67</cx:pt>
          <cx:pt idx="32006">53</cx:pt>
          <cx:pt idx="32007">59</cx:pt>
          <cx:pt idx="32008">68</cx:pt>
          <cx:pt idx="32009">69</cx:pt>
          <cx:pt idx="32010">53</cx:pt>
          <cx:pt idx="32011">59</cx:pt>
          <cx:pt idx="32012">56</cx:pt>
          <cx:pt idx="32013">77</cx:pt>
          <cx:pt idx="32014">27</cx:pt>
          <cx:pt idx="32015">29</cx:pt>
          <cx:pt idx="32016">50</cx:pt>
          <cx:pt idx="32017">81</cx:pt>
          <cx:pt idx="32018">60</cx:pt>
          <cx:pt idx="32019">51</cx:pt>
          <cx:pt idx="32020">57</cx:pt>
          <cx:pt idx="32021">80</cx:pt>
          <cx:pt idx="32022">52</cx:pt>
          <cx:pt idx="32023">72</cx:pt>
          <cx:pt idx="32024">18</cx:pt>
          <cx:pt idx="32025">52</cx:pt>
          <cx:pt idx="32026">68</cx:pt>
          <cx:pt idx="32027">64</cx:pt>
          <cx:pt idx="32028">54</cx:pt>
          <cx:pt idx="32029">65</cx:pt>
          <cx:pt idx="32030">59</cx:pt>
          <cx:pt idx="32031">67</cx:pt>
          <cx:pt idx="32032">74</cx:pt>
          <cx:pt idx="32033">67</cx:pt>
          <cx:pt idx="32034">66</cx:pt>
          <cx:pt idx="32035">66</cx:pt>
          <cx:pt idx="32036">44</cx:pt>
          <cx:pt idx="32037">54</cx:pt>
          <cx:pt idx="32038">18</cx:pt>
          <cx:pt idx="32039">42</cx:pt>
          <cx:pt idx="32040">73</cx:pt>
          <cx:pt idx="32041">44</cx:pt>
          <cx:pt idx="32042">24</cx:pt>
          <cx:pt idx="32043">20</cx:pt>
          <cx:pt idx="32044">67</cx:pt>
          <cx:pt idx="32045">57</cx:pt>
          <cx:pt idx="32046">72</cx:pt>
          <cx:pt idx="32047">58</cx:pt>
          <cx:pt idx="32048">68</cx:pt>
          <cx:pt idx="32049">62</cx:pt>
          <cx:pt idx="32050">21</cx:pt>
          <cx:pt idx="32051">22</cx:pt>
          <cx:pt idx="32052">54</cx:pt>
          <cx:pt idx="32053">73</cx:pt>
          <cx:pt idx="32054">68</cx:pt>
          <cx:pt idx="32055">56</cx:pt>
          <cx:pt idx="32056">20</cx:pt>
          <cx:pt idx="32057">15</cx:pt>
          <cx:pt idx="32058">56</cx:pt>
          <cx:pt idx="32059">21</cx:pt>
          <cx:pt idx="32060">72</cx:pt>
          <cx:pt idx="32061">31</cx:pt>
          <cx:pt idx="32062">67</cx:pt>
          <cx:pt idx="32063">40</cx:pt>
          <cx:pt idx="32064">59</cx:pt>
          <cx:pt idx="32065">30</cx:pt>
          <cx:pt idx="32066">48</cx:pt>
          <cx:pt idx="32067">68</cx:pt>
          <cx:pt idx="32068">49</cx:pt>
          <cx:pt idx="32069">64</cx:pt>
          <cx:pt idx="32070">81</cx:pt>
          <cx:pt idx="32071">60</cx:pt>
          <cx:pt idx="32072">78</cx:pt>
          <cx:pt idx="32073">70</cx:pt>
          <cx:pt idx="32074">54</cx:pt>
          <cx:pt idx="32075">41</cx:pt>
          <cx:pt idx="32076">75</cx:pt>
          <cx:pt idx="32077">54</cx:pt>
          <cx:pt idx="32078">65</cx:pt>
          <cx:pt idx="32079">51</cx:pt>
          <cx:pt idx="32080">45</cx:pt>
          <cx:pt idx="32081">47</cx:pt>
          <cx:pt idx="32082">50</cx:pt>
          <cx:pt idx="32083">47</cx:pt>
          <cx:pt idx="32084">65</cx:pt>
          <cx:pt idx="32085">72</cx:pt>
          <cx:pt idx="32086">19</cx:pt>
          <cx:pt idx="32087">58</cx:pt>
          <cx:pt idx="32088">58</cx:pt>
          <cx:pt idx="32089">58</cx:pt>
          <cx:pt idx="32090">36</cx:pt>
          <cx:pt idx="32091">49</cx:pt>
          <cx:pt idx="32092">69</cx:pt>
          <cx:pt idx="32093">57</cx:pt>
          <cx:pt idx="32094">77</cx:pt>
          <cx:pt idx="32095">30</cx:pt>
          <cx:pt idx="32096">16</cx:pt>
          <cx:pt idx="32097">36</cx:pt>
          <cx:pt idx="32098">55</cx:pt>
          <cx:pt idx="32099">50</cx:pt>
          <cx:pt idx="32100">70</cx:pt>
          <cx:pt idx="32101">30</cx:pt>
          <cx:pt idx="32102">46</cx:pt>
          <cx:pt idx="32103">40</cx:pt>
          <cx:pt idx="32104">67</cx:pt>
          <cx:pt idx="32105">67</cx:pt>
          <cx:pt idx="32106">19</cx:pt>
          <cx:pt idx="32107">57</cx:pt>
          <cx:pt idx="32108">66</cx:pt>
          <cx:pt idx="32109">44</cx:pt>
          <cx:pt idx="32110">32</cx:pt>
          <cx:pt idx="32111">40</cx:pt>
          <cx:pt idx="32112">37</cx:pt>
          <cx:pt idx="32113">32</cx:pt>
          <cx:pt idx="32114">57</cx:pt>
          <cx:pt idx="32115">68</cx:pt>
          <cx:pt idx="32116">37</cx:pt>
          <cx:pt idx="32117">30</cx:pt>
          <cx:pt idx="32118">18</cx:pt>
          <cx:pt idx="32119">55</cx:pt>
          <cx:pt idx="32120">25</cx:pt>
          <cx:pt idx="32121">48</cx:pt>
          <cx:pt idx="32122">58</cx:pt>
          <cx:pt idx="32123">49</cx:pt>
          <cx:pt idx="32124">69</cx:pt>
          <cx:pt idx="32125">30</cx:pt>
          <cx:pt idx="32126">47</cx:pt>
          <cx:pt idx="32127">70</cx:pt>
          <cx:pt idx="32128">62</cx:pt>
          <cx:pt idx="32129">15</cx:pt>
          <cx:pt idx="32130">16</cx:pt>
          <cx:pt idx="32131">50</cx:pt>
          <cx:pt idx="32132">28</cx:pt>
          <cx:pt idx="32133">41</cx:pt>
          <cx:pt idx="32134">21</cx:pt>
          <cx:pt idx="32135">24</cx:pt>
          <cx:pt idx="32136">28</cx:pt>
          <cx:pt idx="32137">24</cx:pt>
          <cx:pt idx="32138">47</cx:pt>
          <cx:pt idx="32139">38</cx:pt>
          <cx:pt idx="32140">28</cx:pt>
          <cx:pt idx="32141">63</cx:pt>
          <cx:pt idx="32142">73</cx:pt>
          <cx:pt idx="32143">65</cx:pt>
          <cx:pt idx="32144">68</cx:pt>
          <cx:pt idx="32145">22</cx:pt>
          <cx:pt idx="32146">15</cx:pt>
          <cx:pt idx="32147">72</cx:pt>
          <cx:pt idx="32148">16</cx:pt>
          <cx:pt idx="32149">18</cx:pt>
          <cx:pt idx="32150">26</cx:pt>
          <cx:pt idx="32151">47</cx:pt>
          <cx:pt idx="32152">15</cx:pt>
          <cx:pt idx="32153">74</cx:pt>
          <cx:pt idx="32154">35</cx:pt>
          <cx:pt idx="32155">39</cx:pt>
          <cx:pt idx="32156">16</cx:pt>
          <cx:pt idx="32157">20</cx:pt>
          <cx:pt idx="32158">47</cx:pt>
          <cx:pt idx="32159">75</cx:pt>
          <cx:pt idx="32160">49</cx:pt>
          <cx:pt idx="32161">45</cx:pt>
          <cx:pt idx="32162">29</cx:pt>
          <cx:pt idx="32163">53</cx:pt>
          <cx:pt idx="32164">68</cx:pt>
          <cx:pt idx="32165">43</cx:pt>
          <cx:pt idx="32166">39</cx:pt>
          <cx:pt idx="32167">43</cx:pt>
          <cx:pt idx="32168">36</cx:pt>
          <cx:pt idx="32169">42</cx:pt>
          <cx:pt idx="32170">20</cx:pt>
          <cx:pt idx="32171">44</cx:pt>
          <cx:pt idx="32172">31</cx:pt>
          <cx:pt idx="32173">25</cx:pt>
          <cx:pt idx="32174">60</cx:pt>
          <cx:pt idx="32175">63</cx:pt>
          <cx:pt idx="32176">78</cx:pt>
          <cx:pt idx="32177">47</cx:pt>
          <cx:pt idx="32178">62</cx:pt>
          <cx:pt idx="32179">73</cx:pt>
          <cx:pt idx="32180">49</cx:pt>
          <cx:pt idx="32181">82</cx:pt>
          <cx:pt idx="32182">66</cx:pt>
          <cx:pt idx="32183">59</cx:pt>
          <cx:pt idx="32184">67</cx:pt>
          <cx:pt idx="32185">82</cx:pt>
          <cx:pt idx="32186">39</cx:pt>
          <cx:pt idx="32187">36</cx:pt>
          <cx:pt idx="32188">57</cx:pt>
          <cx:pt idx="32189">70</cx:pt>
          <cx:pt idx="32190">50</cx:pt>
          <cx:pt idx="32191">37</cx:pt>
          <cx:pt idx="32192">65</cx:pt>
          <cx:pt idx="32193">19</cx:pt>
          <cx:pt idx="32194">71</cx:pt>
          <cx:pt idx="32195">58</cx:pt>
          <cx:pt idx="32196">43</cx:pt>
          <cx:pt idx="32197">59</cx:pt>
          <cx:pt idx="32198">79</cx:pt>
          <cx:pt idx="32199">43</cx:pt>
          <cx:pt idx="32200">80</cx:pt>
          <cx:pt idx="32201">80</cx:pt>
          <cx:pt idx="32202">70</cx:pt>
          <cx:pt idx="32203">59</cx:pt>
          <cx:pt idx="32204">78</cx:pt>
          <cx:pt idx="32205">31</cx:pt>
          <cx:pt idx="32206">64</cx:pt>
          <cx:pt idx="32207">46</cx:pt>
          <cx:pt idx="32208">52</cx:pt>
          <cx:pt idx="32209">48</cx:pt>
          <cx:pt idx="32210">75</cx:pt>
          <cx:pt idx="32211">81</cx:pt>
          <cx:pt idx="32212">65</cx:pt>
          <cx:pt idx="32213">70</cx:pt>
          <cx:pt idx="32214">57</cx:pt>
          <cx:pt idx="32215">59</cx:pt>
          <cx:pt idx="32216">60</cx:pt>
          <cx:pt idx="32217">79</cx:pt>
          <cx:pt idx="32218">75</cx:pt>
          <cx:pt idx="32219">50</cx:pt>
          <cx:pt idx="32220">62</cx:pt>
          <cx:pt idx="32221">54</cx:pt>
          <cx:pt idx="32222">59</cx:pt>
          <cx:pt idx="32223">70</cx:pt>
          <cx:pt idx="32224">74</cx:pt>
          <cx:pt idx="32225">75</cx:pt>
          <cx:pt idx="32226">29</cx:pt>
          <cx:pt idx="32227">38</cx:pt>
          <cx:pt idx="32228">54</cx:pt>
          <cx:pt idx="32229">33</cx:pt>
          <cx:pt idx="32230">42</cx:pt>
          <cx:pt idx="32231">61</cx:pt>
          <cx:pt idx="32232">18</cx:pt>
          <cx:pt idx="32233">82</cx:pt>
          <cx:pt idx="32234">54</cx:pt>
          <cx:pt idx="32235">18</cx:pt>
          <cx:pt idx="32236">73</cx:pt>
          <cx:pt idx="32237">52</cx:pt>
          <cx:pt idx="32238">36</cx:pt>
          <cx:pt idx="32239">41</cx:pt>
          <cx:pt idx="32240">41</cx:pt>
          <cx:pt idx="32241">30</cx:pt>
          <cx:pt idx="32242">47</cx:pt>
          <cx:pt idx="32243">39</cx:pt>
          <cx:pt idx="32244">72</cx:pt>
          <cx:pt idx="32245">77</cx:pt>
          <cx:pt idx="32246">58</cx:pt>
          <cx:pt idx="32247">76</cx:pt>
          <cx:pt idx="32248">49</cx:pt>
          <cx:pt idx="32249">53</cx:pt>
          <cx:pt idx="32250">30</cx:pt>
          <cx:pt idx="32251">50</cx:pt>
          <cx:pt idx="32252">49</cx:pt>
          <cx:pt idx="32253">58</cx:pt>
          <cx:pt idx="32254">44</cx:pt>
          <cx:pt idx="32255">78</cx:pt>
          <cx:pt idx="32256">44</cx:pt>
          <cx:pt idx="32257">56</cx:pt>
          <cx:pt idx="32258">48</cx:pt>
          <cx:pt idx="32259">70</cx:pt>
          <cx:pt idx="32260">61</cx:pt>
          <cx:pt idx="32261">44</cx:pt>
          <cx:pt idx="32262">66</cx:pt>
          <cx:pt idx="32263">37</cx:pt>
          <cx:pt idx="32264">52</cx:pt>
          <cx:pt idx="32265">62</cx:pt>
          <cx:pt idx="32266">39</cx:pt>
          <cx:pt idx="32267">72</cx:pt>
          <cx:pt idx="32268">22</cx:pt>
          <cx:pt idx="32269">49</cx:pt>
          <cx:pt idx="32270">16</cx:pt>
          <cx:pt idx="32271">19</cx:pt>
          <cx:pt idx="32272">59</cx:pt>
          <cx:pt idx="32273">25</cx:pt>
          <cx:pt idx="32274">57</cx:pt>
          <cx:pt idx="32275">19</cx:pt>
          <cx:pt idx="32276">60</cx:pt>
          <cx:pt idx="32277">65</cx:pt>
          <cx:pt idx="32278">69</cx:pt>
          <cx:pt idx="32279">68</cx:pt>
          <cx:pt idx="32280">59</cx:pt>
          <cx:pt idx="32281">55</cx:pt>
          <cx:pt idx="32282">28</cx:pt>
          <cx:pt idx="32283">24</cx:pt>
          <cx:pt idx="32284">17</cx:pt>
          <cx:pt idx="32285">70</cx:pt>
          <cx:pt idx="32286">21</cx:pt>
          <cx:pt idx="32287">44</cx:pt>
          <cx:pt idx="32288">73</cx:pt>
          <cx:pt idx="32289">50</cx:pt>
          <cx:pt idx="32290">45</cx:pt>
          <cx:pt idx="32291">65</cx:pt>
          <cx:pt idx="32292">63</cx:pt>
          <cx:pt idx="32293">34</cx:pt>
          <cx:pt idx="32294">35</cx:pt>
          <cx:pt idx="32295">50</cx:pt>
          <cx:pt idx="32296">26</cx:pt>
          <cx:pt idx="32297">31</cx:pt>
          <cx:pt idx="32298">33</cx:pt>
          <cx:pt idx="32299">46</cx:pt>
          <cx:pt idx="32300">27</cx:pt>
          <cx:pt idx="32301">36</cx:pt>
          <cx:pt idx="32302">31</cx:pt>
          <cx:pt idx="32303">56</cx:pt>
          <cx:pt idx="32304">25</cx:pt>
          <cx:pt idx="32305">17</cx:pt>
          <cx:pt idx="32306">77</cx:pt>
          <cx:pt idx="32307">55</cx:pt>
          <cx:pt idx="32308">16</cx:pt>
          <cx:pt idx="32309">52</cx:pt>
          <cx:pt idx="32310">16</cx:pt>
          <cx:pt idx="32311">60</cx:pt>
          <cx:pt idx="32312">33</cx:pt>
          <cx:pt idx="32313">63</cx:pt>
          <cx:pt idx="32314">54</cx:pt>
          <cx:pt idx="32315">49</cx:pt>
          <cx:pt idx="32316">52</cx:pt>
          <cx:pt idx="32317">33</cx:pt>
          <cx:pt idx="32318">32</cx:pt>
          <cx:pt idx="32319">56</cx:pt>
          <cx:pt idx="32320">27</cx:pt>
          <cx:pt idx="32321">34</cx:pt>
          <cx:pt idx="32322">78</cx:pt>
          <cx:pt idx="32323">49</cx:pt>
          <cx:pt idx="32324">59</cx:pt>
          <cx:pt idx="32325">40</cx:pt>
          <cx:pt idx="32326">57</cx:pt>
          <cx:pt idx="32327">55</cx:pt>
          <cx:pt idx="32328">17</cx:pt>
          <cx:pt idx="32329">67</cx:pt>
          <cx:pt idx="32330">42</cx:pt>
          <cx:pt idx="32331">24</cx:pt>
          <cx:pt idx="32332">67</cx:pt>
          <cx:pt idx="32333">15</cx:pt>
          <cx:pt idx="32334">43</cx:pt>
          <cx:pt idx="32335">60</cx:pt>
          <cx:pt idx="32336">61</cx:pt>
          <cx:pt idx="32337">33</cx:pt>
          <cx:pt idx="32338">20</cx:pt>
          <cx:pt idx="32339">70</cx:pt>
          <cx:pt idx="32340">26</cx:pt>
          <cx:pt idx="32341">42</cx:pt>
          <cx:pt idx="32342">17</cx:pt>
          <cx:pt idx="32343">19</cx:pt>
          <cx:pt idx="32344">56</cx:pt>
          <cx:pt idx="32345">18</cx:pt>
          <cx:pt idx="32346">60</cx:pt>
          <cx:pt idx="32347">55</cx:pt>
          <cx:pt idx="32348">59</cx:pt>
          <cx:pt idx="32349">28</cx:pt>
          <cx:pt idx="32350">67</cx:pt>
          <cx:pt idx="32351">55</cx:pt>
          <cx:pt idx="32352">30</cx:pt>
          <cx:pt idx="32353">30</cx:pt>
          <cx:pt idx="32354">16</cx:pt>
          <cx:pt idx="32355">77</cx:pt>
          <cx:pt idx="32356">42</cx:pt>
          <cx:pt idx="32357">66</cx:pt>
          <cx:pt idx="32358">34</cx:pt>
          <cx:pt idx="32359">36</cx:pt>
          <cx:pt idx="32360">51</cx:pt>
          <cx:pt idx="32361">33</cx:pt>
          <cx:pt idx="32362">63</cx:pt>
          <cx:pt idx="32363">18</cx:pt>
          <cx:pt idx="32364">44</cx:pt>
          <cx:pt idx="32365">71</cx:pt>
          <cx:pt idx="32366">15</cx:pt>
          <cx:pt idx="32367">67</cx:pt>
          <cx:pt idx="32368">55</cx:pt>
          <cx:pt idx="32369">32</cx:pt>
          <cx:pt idx="32370">73</cx:pt>
          <cx:pt idx="32371">35</cx:pt>
          <cx:pt idx="32372">60</cx:pt>
          <cx:pt idx="32373">46</cx:pt>
          <cx:pt idx="32374">43</cx:pt>
          <cx:pt idx="32375">49</cx:pt>
          <cx:pt idx="32376">19</cx:pt>
          <cx:pt idx="32377">50</cx:pt>
          <cx:pt idx="32378">21</cx:pt>
          <cx:pt idx="32379">59</cx:pt>
          <cx:pt idx="32380">62</cx:pt>
          <cx:pt idx="32381">36</cx:pt>
          <cx:pt idx="32382">22</cx:pt>
          <cx:pt idx="32383">56</cx:pt>
          <cx:pt idx="32384">60</cx:pt>
          <cx:pt idx="32385">35</cx:pt>
          <cx:pt idx="32386">41</cx:pt>
          <cx:pt idx="32387">22</cx:pt>
          <cx:pt idx="32388">25</cx:pt>
          <cx:pt idx="32389">35</cx:pt>
          <cx:pt idx="32390">56</cx:pt>
          <cx:pt idx="32391">71</cx:pt>
          <cx:pt idx="32392">24</cx:pt>
          <cx:pt idx="32393">27</cx:pt>
          <cx:pt idx="32394">65</cx:pt>
          <cx:pt idx="32395">54</cx:pt>
          <cx:pt idx="32396">77</cx:pt>
          <cx:pt idx="32397">58</cx:pt>
          <cx:pt idx="32398">57</cx:pt>
          <cx:pt idx="32399">48</cx:pt>
          <cx:pt idx="32400">41</cx:pt>
          <cx:pt idx="32401">17</cx:pt>
          <cx:pt idx="32402">15</cx:pt>
          <cx:pt idx="32403">46</cx:pt>
          <cx:pt idx="32404">43</cx:pt>
          <cx:pt idx="32405">40</cx:pt>
          <cx:pt idx="32406">18</cx:pt>
          <cx:pt idx="32407">69</cx:pt>
          <cx:pt idx="32408">25</cx:pt>
          <cx:pt idx="32409">22</cx:pt>
          <cx:pt idx="32410">19</cx:pt>
          <cx:pt idx="32411">52</cx:pt>
          <cx:pt idx="32412">39</cx:pt>
          <cx:pt idx="32413">16</cx:pt>
          <cx:pt idx="32414">24</cx:pt>
          <cx:pt idx="32415">58</cx:pt>
          <cx:pt idx="32416">18</cx:pt>
          <cx:pt idx="32417">81</cx:pt>
          <cx:pt idx="32418">17</cx:pt>
          <cx:pt idx="32419">16</cx:pt>
          <cx:pt idx="32420">63</cx:pt>
          <cx:pt idx="32421">37</cx:pt>
          <cx:pt idx="32422">62</cx:pt>
          <cx:pt idx="32423">60</cx:pt>
          <cx:pt idx="32424">22</cx:pt>
          <cx:pt idx="32425">34</cx:pt>
          <cx:pt idx="32426">58</cx:pt>
          <cx:pt idx="32427">66</cx:pt>
          <cx:pt idx="32428">32</cx:pt>
          <cx:pt idx="32429">75</cx:pt>
          <cx:pt idx="32430">29</cx:pt>
          <cx:pt idx="32431">21</cx:pt>
          <cx:pt idx="32432">30</cx:pt>
          <cx:pt idx="32433">75</cx:pt>
          <cx:pt idx="32434">32</cx:pt>
          <cx:pt idx="32435">24</cx:pt>
          <cx:pt idx="32436">27</cx:pt>
          <cx:pt idx="32437">63</cx:pt>
          <cx:pt idx="32438">60</cx:pt>
          <cx:pt idx="32439">24</cx:pt>
          <cx:pt idx="32440">58</cx:pt>
          <cx:pt idx="32441">80</cx:pt>
          <cx:pt idx="32442">83</cx:pt>
          <cx:pt idx="32443">33</cx:pt>
          <cx:pt idx="32444">60</cx:pt>
          <cx:pt idx="32445">41</cx:pt>
          <cx:pt idx="32446">79</cx:pt>
          <cx:pt idx="32447">29</cx:pt>
          <cx:pt idx="32448">44</cx:pt>
          <cx:pt idx="32449">68</cx:pt>
          <cx:pt idx="32450">46</cx:pt>
          <cx:pt idx="32451">73</cx:pt>
          <cx:pt idx="32452">56</cx:pt>
          <cx:pt idx="32453">37</cx:pt>
          <cx:pt idx="32454">68</cx:pt>
          <cx:pt idx="32455">17</cx:pt>
          <cx:pt idx="32456">38</cx:pt>
          <cx:pt idx="32457">16</cx:pt>
          <cx:pt idx="32458">73</cx:pt>
          <cx:pt idx="32459">47</cx:pt>
          <cx:pt idx="32460">68</cx:pt>
          <cx:pt idx="32461">48</cx:pt>
          <cx:pt idx="32462">62</cx:pt>
          <cx:pt idx="32463">39</cx:pt>
          <cx:pt idx="32464">63</cx:pt>
          <cx:pt idx="32465">24</cx:pt>
          <cx:pt idx="32466">48</cx:pt>
          <cx:pt idx="32467">33</cx:pt>
          <cx:pt idx="32468">82</cx:pt>
          <cx:pt idx="32469">24</cx:pt>
          <cx:pt idx="32470">53</cx:pt>
          <cx:pt idx="32471">67</cx:pt>
          <cx:pt idx="32472">51</cx:pt>
          <cx:pt idx="32473">30</cx:pt>
          <cx:pt idx="32474">20</cx:pt>
          <cx:pt idx="32475">67</cx:pt>
          <cx:pt idx="32476">44</cx:pt>
          <cx:pt idx="32477">60</cx:pt>
          <cx:pt idx="32478">47</cx:pt>
          <cx:pt idx="32479">68</cx:pt>
          <cx:pt idx="32480">34</cx:pt>
          <cx:pt idx="32481">60</cx:pt>
          <cx:pt idx="32482">35</cx:pt>
          <cx:pt idx="32483">29</cx:pt>
          <cx:pt idx="32484">47</cx:pt>
          <cx:pt idx="32485">59</cx:pt>
          <cx:pt idx="32486">64</cx:pt>
          <cx:pt idx="32487">19</cx:pt>
          <cx:pt idx="32488">76</cx:pt>
          <cx:pt idx="32489">42</cx:pt>
          <cx:pt idx="32490">58</cx:pt>
          <cx:pt idx="32491">30</cx:pt>
          <cx:pt idx="32492">28</cx:pt>
          <cx:pt idx="32493">79</cx:pt>
          <cx:pt idx="32494">38</cx:pt>
          <cx:pt idx="32495">69</cx:pt>
          <cx:pt idx="32496">91</cx:pt>
          <cx:pt idx="32497">58</cx:pt>
          <cx:pt idx="32498">71</cx:pt>
          <cx:pt idx="32499">60</cx:pt>
          <cx:pt idx="32500">31</cx:pt>
          <cx:pt idx="32501">19</cx:pt>
          <cx:pt idx="32502">62</cx:pt>
          <cx:pt idx="32503">19</cx:pt>
          <cx:pt idx="32504">69</cx:pt>
          <cx:pt idx="32505">62</cx:pt>
          <cx:pt idx="32506">76</cx:pt>
          <cx:pt idx="32507">54</cx:pt>
          <cx:pt idx="32508">68</cx:pt>
          <cx:pt idx="32509">40</cx:pt>
          <cx:pt idx="32510">49</cx:pt>
          <cx:pt idx="32511">38</cx:pt>
          <cx:pt idx="32512">38</cx:pt>
          <cx:pt idx="32513">53</cx:pt>
          <cx:pt idx="32514">54</cx:pt>
          <cx:pt idx="32515">62</cx:pt>
          <cx:pt idx="32516">72</cx:pt>
          <cx:pt idx="32517">43</cx:pt>
          <cx:pt idx="32518">74</cx:pt>
          <cx:pt idx="32519">70</cx:pt>
          <cx:pt idx="32520">91</cx:pt>
          <cx:pt idx="32521">60</cx:pt>
          <cx:pt idx="32522">72</cx:pt>
          <cx:pt idx="32523">63</cx:pt>
          <cx:pt idx="32524">66</cx:pt>
          <cx:pt idx="32525">43</cx:pt>
          <cx:pt idx="32526">57</cx:pt>
          <cx:pt idx="32527">30</cx:pt>
          <cx:pt idx="32528">48</cx:pt>
          <cx:pt idx="32529">26</cx:pt>
          <cx:pt idx="32530">64</cx:pt>
          <cx:pt idx="32531">34</cx:pt>
          <cx:pt idx="32532">23</cx:pt>
          <cx:pt idx="32533">26</cx:pt>
          <cx:pt idx="32534">51</cx:pt>
          <cx:pt idx="32535">95</cx:pt>
          <cx:pt idx="32536">33</cx:pt>
          <cx:pt idx="32537">63</cx:pt>
          <cx:pt idx="32538">60</cx:pt>
          <cx:pt idx="32539">30</cx:pt>
          <cx:pt idx="32540">23</cx:pt>
          <cx:pt idx="32541">41</cx:pt>
          <cx:pt idx="32542">45</cx:pt>
          <cx:pt idx="32543">31</cx:pt>
          <cx:pt idx="32544">40</cx:pt>
          <cx:pt idx="32545">72</cx:pt>
          <cx:pt idx="32546">48</cx:pt>
          <cx:pt idx="32547">29</cx:pt>
          <cx:pt idx="32548">26</cx:pt>
          <cx:pt idx="32549">34</cx:pt>
          <cx:pt idx="32550">56</cx:pt>
          <cx:pt idx="32551">67</cx:pt>
          <cx:pt idx="32552">72</cx:pt>
          <cx:pt idx="32553">58</cx:pt>
          <cx:pt idx="32554">48</cx:pt>
          <cx:pt idx="32555">44</cx:pt>
          <cx:pt idx="32556">23</cx:pt>
          <cx:pt idx="32557">71</cx:pt>
          <cx:pt idx="32558">52</cx:pt>
          <cx:pt idx="32559">62</cx:pt>
          <cx:pt idx="32560">29</cx:pt>
          <cx:pt idx="32561">27</cx:pt>
          <cx:pt idx="32562">67</cx:pt>
          <cx:pt idx="32563">62</cx:pt>
          <cx:pt idx="32564">70</cx:pt>
          <cx:pt idx="32565">21</cx:pt>
          <cx:pt idx="32566">31</cx:pt>
          <cx:pt idx="32567">46</cx:pt>
          <cx:pt idx="32568">45</cx:pt>
          <cx:pt idx="32569">53</cx:pt>
          <cx:pt idx="32570">15</cx:pt>
          <cx:pt idx="32571">41</cx:pt>
          <cx:pt idx="32572">65</cx:pt>
          <cx:pt idx="32573">47</cx:pt>
          <cx:pt idx="32574">44</cx:pt>
          <cx:pt idx="32575">62</cx:pt>
          <cx:pt idx="32576">24</cx:pt>
          <cx:pt idx="32577">70</cx:pt>
          <cx:pt idx="32578">57</cx:pt>
          <cx:pt idx="32579">49</cx:pt>
          <cx:pt idx="32580">59</cx:pt>
          <cx:pt idx="32581">49</cx:pt>
          <cx:pt idx="32582">63</cx:pt>
          <cx:pt idx="32583">19</cx:pt>
          <cx:pt idx="32584">41</cx:pt>
          <cx:pt idx="32585">33</cx:pt>
          <cx:pt idx="32586">32</cx:pt>
          <cx:pt idx="32587">20</cx:pt>
          <cx:pt idx="32588">71</cx:pt>
          <cx:pt idx="32589">62</cx:pt>
          <cx:pt idx="32590">97</cx:pt>
          <cx:pt idx="32591">49</cx:pt>
          <cx:pt idx="32592">60</cx:pt>
          <cx:pt idx="32593">25</cx:pt>
          <cx:pt idx="32594">67</cx:pt>
          <cx:pt idx="32595">59</cx:pt>
          <cx:pt idx="32596">39</cx:pt>
          <cx:pt idx="32597">35</cx:pt>
          <cx:pt idx="32598">43</cx:pt>
          <cx:pt idx="32599">31</cx:pt>
          <cx:pt idx="32600">60</cx:pt>
          <cx:pt idx="32601">72</cx:pt>
          <cx:pt idx="32602">62</cx:pt>
          <cx:pt idx="32603">33</cx:pt>
          <cx:pt idx="32604">37</cx:pt>
          <cx:pt idx="32605">26</cx:pt>
          <cx:pt idx="32606">57</cx:pt>
          <cx:pt idx="32607">62</cx:pt>
          <cx:pt idx="32608">41</cx:pt>
          <cx:pt idx="32609">47</cx:pt>
          <cx:pt idx="32610">54</cx:pt>
          <cx:pt idx="32611">41</cx:pt>
          <cx:pt idx="32612">33</cx:pt>
          <cx:pt idx="32613">60</cx:pt>
          <cx:pt idx="32614">15</cx:pt>
          <cx:pt idx="32615">32</cx:pt>
          <cx:pt idx="32616">29</cx:pt>
          <cx:pt idx="32617">27</cx:pt>
          <cx:pt idx="32618">66</cx:pt>
          <cx:pt idx="32619">64</cx:pt>
          <cx:pt idx="32620">58</cx:pt>
          <cx:pt idx="32621">82</cx:pt>
          <cx:pt idx="32622">25</cx:pt>
          <cx:pt idx="32623">36</cx:pt>
          <cx:pt idx="32624">70</cx:pt>
          <cx:pt idx="32625">65</cx:pt>
          <cx:pt idx="32626">63</cx:pt>
          <cx:pt idx="32627">88</cx:pt>
          <cx:pt idx="32628">59</cx:pt>
          <cx:pt idx="32629">25</cx:pt>
          <cx:pt idx="32630">37</cx:pt>
          <cx:pt idx="32631">45</cx:pt>
          <cx:pt idx="32632">63</cx:pt>
          <cx:pt idx="32633">33</cx:pt>
          <cx:pt idx="32634">41</cx:pt>
          <cx:pt idx="32635">31</cx:pt>
          <cx:pt idx="32636">50</cx:pt>
          <cx:pt idx="32637">77</cx:pt>
          <cx:pt idx="32638">59</cx:pt>
          <cx:pt idx="32639">73</cx:pt>
          <cx:pt idx="32640">22</cx:pt>
          <cx:pt idx="32641">21</cx:pt>
          <cx:pt idx="32642">78</cx:pt>
          <cx:pt idx="32643">54</cx:pt>
          <cx:pt idx="32644">49</cx:pt>
          <cx:pt idx="32645">51</cx:pt>
          <cx:pt idx="32646">54</cx:pt>
          <cx:pt idx="32647">52</cx:pt>
          <cx:pt idx="32648">39</cx:pt>
          <cx:pt idx="32649">78</cx:pt>
          <cx:pt idx="32650">88</cx:pt>
          <cx:pt idx="32651">66</cx:pt>
          <cx:pt idx="32652">45</cx:pt>
          <cx:pt idx="32653">51</cx:pt>
          <cx:pt idx="32654">74</cx:pt>
          <cx:pt idx="32655">79</cx:pt>
          <cx:pt idx="32656">32</cx:pt>
          <cx:pt idx="32657">39</cx:pt>
          <cx:pt idx="32658">30</cx:pt>
          <cx:pt idx="32659">50</cx:pt>
          <cx:pt idx="32660">55</cx:pt>
          <cx:pt idx="32661">18</cx:pt>
          <cx:pt idx="32662">46</cx:pt>
          <cx:pt idx="32663">34</cx:pt>
          <cx:pt idx="32664">35</cx:pt>
          <cx:pt idx="32665">34</cx:pt>
          <cx:pt idx="32666">25</cx:pt>
          <cx:pt idx="32667">35</cx:pt>
          <cx:pt idx="32668">26</cx:pt>
          <cx:pt idx="32669">67</cx:pt>
          <cx:pt idx="32670">38</cx:pt>
          <cx:pt idx="32671">21</cx:pt>
          <cx:pt idx="32672">82</cx:pt>
          <cx:pt idx="32673">39</cx:pt>
          <cx:pt idx="32674">25</cx:pt>
          <cx:pt idx="32675">21</cx:pt>
          <cx:pt idx="32676">22</cx:pt>
          <cx:pt idx="32677">36</cx:pt>
          <cx:pt idx="32678">23</cx:pt>
          <cx:pt idx="32679">55</cx:pt>
          <cx:pt idx="32680">39</cx:pt>
          <cx:pt idx="32681">64</cx:pt>
          <cx:pt idx="32682">48</cx:pt>
          <cx:pt idx="32683">59</cx:pt>
          <cx:pt idx="32684">68</cx:pt>
          <cx:pt idx="32685">63</cx:pt>
          <cx:pt idx="32686">69</cx:pt>
          <cx:pt idx="32687">61</cx:pt>
          <cx:pt idx="32688">88</cx:pt>
          <cx:pt idx="32689">55</cx:pt>
          <cx:pt idx="32690">40</cx:pt>
          <cx:pt idx="32691">40</cx:pt>
          <cx:pt idx="32692">60</cx:pt>
          <cx:pt idx="32693">49</cx:pt>
          <cx:pt idx="32694">60</cx:pt>
          <cx:pt idx="32695">24</cx:pt>
          <cx:pt idx="32696">37</cx:pt>
          <cx:pt idx="32697">79</cx:pt>
          <cx:pt idx="32698">58</cx:pt>
          <cx:pt idx="32699">24</cx:pt>
          <cx:pt idx="32700">63</cx:pt>
          <cx:pt idx="32701">23</cx:pt>
          <cx:pt idx="32702">41</cx:pt>
          <cx:pt idx="32703">27</cx:pt>
          <cx:pt idx="32704">80</cx:pt>
          <cx:pt idx="32705">28</cx:pt>
          <cx:pt idx="32706">56</cx:pt>
          <cx:pt idx="32707">85</cx:pt>
          <cx:pt idx="32708">67</cx:pt>
          <cx:pt idx="32709">26</cx:pt>
          <cx:pt idx="32710">63</cx:pt>
          <cx:pt idx="32711">70</cx:pt>
          <cx:pt idx="32712">20</cx:pt>
          <cx:pt idx="32713">68</cx:pt>
          <cx:pt idx="32714">46</cx:pt>
          <cx:pt idx="32715">55</cx:pt>
          <cx:pt idx="32716">16</cx:pt>
          <cx:pt idx="32717">64</cx:pt>
          <cx:pt idx="32718">92</cx:pt>
          <cx:pt idx="32719">74</cx:pt>
          <cx:pt idx="32720">62</cx:pt>
          <cx:pt idx="32721">36</cx:pt>
          <cx:pt idx="32722">85</cx:pt>
          <cx:pt idx="32723">62</cx:pt>
          <cx:pt idx="32724">38</cx:pt>
          <cx:pt idx="32725">59</cx:pt>
          <cx:pt idx="32726">55</cx:pt>
          <cx:pt idx="32727">61</cx:pt>
          <cx:pt idx="32728">74</cx:pt>
          <cx:pt idx="32729">53</cx:pt>
          <cx:pt idx="32730">59</cx:pt>
          <cx:pt idx="32731">68</cx:pt>
          <cx:pt idx="32732">75</cx:pt>
          <cx:pt idx="32733">43</cx:pt>
          <cx:pt idx="32734">35</cx:pt>
          <cx:pt idx="32735">78</cx:pt>
          <cx:pt idx="32736">40</cx:pt>
          <cx:pt idx="32737">76</cx:pt>
          <cx:pt idx="32738">51</cx:pt>
          <cx:pt idx="32739">67</cx:pt>
          <cx:pt idx="32740">66</cx:pt>
          <cx:pt idx="32741">70</cx:pt>
          <cx:pt idx="32742">59</cx:pt>
          <cx:pt idx="32743">47</cx:pt>
          <cx:pt idx="32744">74</cx:pt>
          <cx:pt idx="32745">66</cx:pt>
          <cx:pt idx="32746">60</cx:pt>
          <cx:pt idx="32747">39</cx:pt>
          <cx:pt idx="32748">82</cx:pt>
          <cx:pt idx="32749">29</cx:pt>
          <cx:pt idx="32750">45</cx:pt>
          <cx:pt idx="32751">66</cx:pt>
          <cx:pt idx="32752">56</cx:pt>
          <cx:pt idx="32753">59</cx:pt>
          <cx:pt idx="32754">55</cx:pt>
          <cx:pt idx="32755">48</cx:pt>
          <cx:pt idx="32756">70</cx:pt>
          <cx:pt idx="32757">67</cx:pt>
          <cx:pt idx="32758">44</cx:pt>
          <cx:pt idx="32759">87</cx:pt>
          <cx:pt idx="32760">65</cx:pt>
          <cx:pt idx="32761">79</cx:pt>
          <cx:pt idx="32762">51</cx:pt>
          <cx:pt idx="32763">22</cx:pt>
          <cx:pt idx="32764">56</cx:pt>
          <cx:pt idx="32765">69</cx:pt>
          <cx:pt idx="32766">75</cx:pt>
          <cx:pt idx="32767">73</cx:pt>
          <cx:pt idx="32768">66</cx:pt>
          <cx:pt idx="32769">64</cx:pt>
          <cx:pt idx="32770">68</cx:pt>
          <cx:pt idx="32771">48</cx:pt>
          <cx:pt idx="32772">26</cx:pt>
          <cx:pt idx="32773">66</cx:pt>
          <cx:pt idx="32774">75</cx:pt>
          <cx:pt idx="32775">48</cx:pt>
          <cx:pt idx="32776">77</cx:pt>
          <cx:pt idx="32777">42</cx:pt>
          <cx:pt idx="32778">21</cx:pt>
          <cx:pt idx="32779">65</cx:pt>
          <cx:pt idx="32780">54</cx:pt>
          <cx:pt idx="32781">61</cx:pt>
          <cx:pt idx="32782">54</cx:pt>
          <cx:pt idx="32783">58</cx:pt>
          <cx:pt idx="32784">40</cx:pt>
          <cx:pt idx="32785">55</cx:pt>
          <cx:pt idx="32786">37</cx:pt>
          <cx:pt idx="32787">26</cx:pt>
          <cx:pt idx="32788">51</cx:pt>
          <cx:pt idx="32789">60</cx:pt>
          <cx:pt idx="32790">39</cx:pt>
          <cx:pt idx="32791">63</cx:pt>
          <cx:pt idx="32792">15</cx:pt>
          <cx:pt idx="32793">81</cx:pt>
          <cx:pt idx="32794">76</cx:pt>
          <cx:pt idx="32795">81</cx:pt>
          <cx:pt idx="32796">70</cx:pt>
          <cx:pt idx="32797">17</cx:pt>
          <cx:pt idx="32798">50</cx:pt>
          <cx:pt idx="32799">73</cx:pt>
          <cx:pt idx="32800">71</cx:pt>
          <cx:pt idx="32801">54</cx:pt>
          <cx:pt idx="32802">78</cx:pt>
          <cx:pt idx="32803">83</cx:pt>
          <cx:pt idx="32804">68</cx:pt>
          <cx:pt idx="32805">76</cx:pt>
          <cx:pt idx="32806">58</cx:pt>
          <cx:pt idx="32807">28</cx:pt>
          <cx:pt idx="32808">53</cx:pt>
          <cx:pt idx="32809">30</cx:pt>
          <cx:pt idx="32810">44</cx:pt>
          <cx:pt idx="32811">31</cx:pt>
          <cx:pt idx="32812">52</cx:pt>
          <cx:pt idx="32813">41</cx:pt>
          <cx:pt idx="32814">58</cx:pt>
          <cx:pt idx="32815">67</cx:pt>
          <cx:pt idx="32816">77</cx:pt>
          <cx:pt idx="32817">56</cx:pt>
          <cx:pt idx="32818">69</cx:pt>
          <cx:pt idx="32819">38</cx:pt>
          <cx:pt idx="32820">70</cx:pt>
          <cx:pt idx="32821">52</cx:pt>
          <cx:pt idx="32822">66</cx:pt>
          <cx:pt idx="32823">31</cx:pt>
          <cx:pt idx="32824">51</cx:pt>
          <cx:pt idx="32825">40</cx:pt>
          <cx:pt idx="32826">66</cx:pt>
          <cx:pt idx="32827">36</cx:pt>
          <cx:pt idx="32828">55</cx:pt>
          <cx:pt idx="32829">43</cx:pt>
          <cx:pt idx="32830">35</cx:pt>
          <cx:pt idx="32831">17</cx:pt>
          <cx:pt idx="32832">69</cx:pt>
          <cx:pt idx="32833">66</cx:pt>
          <cx:pt idx="32834">47</cx:pt>
          <cx:pt idx="32835">90</cx:pt>
          <cx:pt idx="32836">59</cx:pt>
          <cx:pt idx="32837">71</cx:pt>
          <cx:pt idx="32838">61</cx:pt>
          <cx:pt idx="32839">31</cx:pt>
          <cx:pt idx="32840">39</cx:pt>
          <cx:pt idx="32841">53</cx:pt>
          <cx:pt idx="32842">57</cx:pt>
          <cx:pt idx="32843">43</cx:pt>
          <cx:pt idx="32844">46</cx:pt>
          <cx:pt idx="32845">47</cx:pt>
          <cx:pt idx="32846">27</cx:pt>
          <cx:pt idx="32847">55</cx:pt>
          <cx:pt idx="32848">57</cx:pt>
          <cx:pt idx="32849">39</cx:pt>
          <cx:pt idx="32850">26</cx:pt>
          <cx:pt idx="32851">60</cx:pt>
          <cx:pt idx="32852">42</cx:pt>
          <cx:pt idx="32853">71</cx:pt>
          <cx:pt idx="32854">50</cx:pt>
          <cx:pt idx="32855">78</cx:pt>
          <cx:pt idx="32856">66</cx:pt>
          <cx:pt idx="32857">47</cx:pt>
          <cx:pt idx="32858">27</cx:pt>
          <cx:pt idx="32859">62</cx:pt>
          <cx:pt idx="32860">64</cx:pt>
          <cx:pt idx="32861">51</cx:pt>
          <cx:pt idx="32862">26</cx:pt>
          <cx:pt idx="32863">63</cx:pt>
          <cx:pt idx="32864">64</cx:pt>
          <cx:pt idx="32865">81</cx:pt>
          <cx:pt idx="32866">81</cx:pt>
          <cx:pt idx="32867">53</cx:pt>
          <cx:pt idx="32868">63</cx:pt>
          <cx:pt idx="32869">56</cx:pt>
          <cx:pt idx="32870">75</cx:pt>
          <cx:pt idx="32871">78</cx:pt>
          <cx:pt idx="32872">18</cx:pt>
          <cx:pt idx="32873">48</cx:pt>
          <cx:pt idx="32874">67</cx:pt>
          <cx:pt idx="32875">53</cx:pt>
          <cx:pt idx="32876">19</cx:pt>
          <cx:pt idx="32877">41</cx:pt>
          <cx:pt idx="32878">86</cx:pt>
          <cx:pt idx="32879">18</cx:pt>
          <cx:pt idx="32880">26</cx:pt>
          <cx:pt idx="32881">68</cx:pt>
          <cx:pt idx="32882">22</cx:pt>
          <cx:pt idx="32883">45</cx:pt>
          <cx:pt idx="32884">73</cx:pt>
          <cx:pt idx="32885">35</cx:pt>
          <cx:pt idx="32886">71</cx:pt>
          <cx:pt idx="32887">65</cx:pt>
          <cx:pt idx="32888">85</cx:pt>
          <cx:pt idx="32889">66</cx:pt>
          <cx:pt idx="32890">64</cx:pt>
          <cx:pt idx="32891">47</cx:pt>
          <cx:pt idx="32892">35</cx:pt>
          <cx:pt idx="32893">21</cx:pt>
          <cx:pt idx="32894">52</cx:pt>
          <cx:pt idx="32895">51</cx:pt>
          <cx:pt idx="32896">67</cx:pt>
          <cx:pt idx="32897">59</cx:pt>
          <cx:pt idx="32898">75</cx:pt>
          <cx:pt idx="32899">82</cx:pt>
          <cx:pt idx="32900">52</cx:pt>
          <cx:pt idx="32901">60</cx:pt>
          <cx:pt idx="32902">46</cx:pt>
          <cx:pt idx="32903">45</cx:pt>
          <cx:pt idx="32904">58</cx:pt>
          <cx:pt idx="32905">55</cx:pt>
          <cx:pt idx="32906">33</cx:pt>
          <cx:pt idx="32907">15</cx:pt>
          <cx:pt idx="32908">36</cx:pt>
          <cx:pt idx="32909">50</cx:pt>
          <cx:pt idx="32910">38</cx:pt>
          <cx:pt idx="32911">48</cx:pt>
          <cx:pt idx="32912">73</cx:pt>
          <cx:pt idx="32913">81</cx:pt>
          <cx:pt idx="32914">22</cx:pt>
          <cx:pt idx="32915">75</cx:pt>
          <cx:pt idx="32916">52</cx:pt>
          <cx:pt idx="32917">50</cx:pt>
          <cx:pt idx="32918">38</cx:pt>
          <cx:pt idx="32919">20</cx:pt>
          <cx:pt idx="32920">53</cx:pt>
          <cx:pt idx="32921">61</cx:pt>
          <cx:pt idx="32922">92</cx:pt>
          <cx:pt idx="32923">75</cx:pt>
          <cx:pt idx="32924">73</cx:pt>
          <cx:pt idx="32925">39</cx:pt>
          <cx:pt idx="32926">40</cx:pt>
          <cx:pt idx="32927">59</cx:pt>
          <cx:pt idx="32928">64</cx:pt>
          <cx:pt idx="32929">71</cx:pt>
          <cx:pt idx="32930">36</cx:pt>
          <cx:pt idx="32931">51</cx:pt>
          <cx:pt idx="32932">36</cx:pt>
          <cx:pt idx="32933">76</cx:pt>
          <cx:pt idx="32934">59</cx:pt>
          <cx:pt idx="32935">41</cx:pt>
          <cx:pt idx="32936">26</cx:pt>
          <cx:pt idx="32937">29</cx:pt>
          <cx:pt idx="32938">41</cx:pt>
          <cx:pt idx="32939">26</cx:pt>
          <cx:pt idx="32940">45</cx:pt>
          <cx:pt idx="32941">35</cx:pt>
          <cx:pt idx="32942">31</cx:pt>
          <cx:pt idx="32943">69</cx:pt>
          <cx:pt idx="32944">64</cx:pt>
          <cx:pt idx="32945">46</cx:pt>
          <cx:pt idx="32946">72</cx:pt>
          <cx:pt idx="32947">65</cx:pt>
          <cx:pt idx="32948">34</cx:pt>
          <cx:pt idx="32949">27</cx:pt>
          <cx:pt idx="32950">22</cx:pt>
          <cx:pt idx="32951">38</cx:pt>
          <cx:pt idx="32952">83</cx:pt>
          <cx:pt idx="32953">28</cx:pt>
          <cx:pt idx="32954">19</cx:pt>
          <cx:pt idx="32955">28</cx:pt>
          <cx:pt idx="32956">42</cx:pt>
          <cx:pt idx="32957">34</cx:pt>
          <cx:pt idx="32958">27</cx:pt>
          <cx:pt idx="32959">31</cx:pt>
          <cx:pt idx="32960">18</cx:pt>
          <cx:pt idx="32961">41</cx:pt>
          <cx:pt idx="32962">42</cx:pt>
          <cx:pt idx="32963">74</cx:pt>
          <cx:pt idx="32964">40</cx:pt>
          <cx:pt idx="32965">20</cx:pt>
          <cx:pt idx="32966">47</cx:pt>
          <cx:pt idx="32967">47</cx:pt>
          <cx:pt idx="32968">41</cx:pt>
          <cx:pt idx="32969">36</cx:pt>
          <cx:pt idx="32970">54</cx:pt>
          <cx:pt idx="32971">35</cx:pt>
          <cx:pt idx="32972">42</cx:pt>
          <cx:pt idx="32973">51</cx:pt>
          <cx:pt idx="32974">34</cx:pt>
          <cx:pt idx="32975">44</cx:pt>
          <cx:pt idx="32976">85</cx:pt>
          <cx:pt idx="32977">74</cx:pt>
          <cx:pt idx="32978">67</cx:pt>
          <cx:pt idx="32979">72</cx:pt>
          <cx:pt idx="32980">38</cx:pt>
          <cx:pt idx="32981">43</cx:pt>
          <cx:pt idx="32982">62</cx:pt>
          <cx:pt idx="32983">60</cx:pt>
          <cx:pt idx="32984">57</cx:pt>
          <cx:pt idx="32985">18</cx:pt>
          <cx:pt idx="32986">70</cx:pt>
          <cx:pt idx="32987">77</cx:pt>
          <cx:pt idx="32988">57</cx:pt>
          <cx:pt idx="32989">75</cx:pt>
          <cx:pt idx="32990">65</cx:pt>
          <cx:pt idx="32991">63</cx:pt>
          <cx:pt idx="32992">69</cx:pt>
          <cx:pt idx="32993">21</cx:pt>
          <cx:pt idx="32994">16</cx:pt>
          <cx:pt idx="32995">62</cx:pt>
          <cx:pt idx="32996">54</cx:pt>
          <cx:pt idx="32997">49</cx:pt>
          <cx:pt idx="32998">84</cx:pt>
          <cx:pt idx="32999">82</cx:pt>
          <cx:pt idx="33000">22</cx:pt>
          <cx:pt idx="33001">70</cx:pt>
          <cx:pt idx="33002">38</cx:pt>
          <cx:pt idx="33003">28</cx:pt>
          <cx:pt idx="33004">65</cx:pt>
          <cx:pt idx="33005">22</cx:pt>
          <cx:pt idx="33006">75</cx:pt>
          <cx:pt idx="33007">53</cx:pt>
          <cx:pt idx="33008">68</cx:pt>
          <cx:pt idx="33009">30</cx:pt>
          <cx:pt idx="33010">40</cx:pt>
          <cx:pt idx="33011">65</cx:pt>
          <cx:pt idx="33012">47</cx:pt>
          <cx:pt idx="33013">59</cx:pt>
          <cx:pt idx="33014">29</cx:pt>
          <cx:pt idx="33015">58</cx:pt>
          <cx:pt idx="33016">55</cx:pt>
          <cx:pt idx="33017">63</cx:pt>
          <cx:pt idx="33018">77</cx:pt>
          <cx:pt idx="33019">79</cx:pt>
          <cx:pt idx="33020">74</cx:pt>
          <cx:pt idx="33021">62</cx:pt>
          <cx:pt idx="33022">17</cx:pt>
          <cx:pt idx="33023">50</cx:pt>
          <cx:pt idx="33024">53</cx:pt>
          <cx:pt idx="33025">45</cx:pt>
          <cx:pt idx="33026">39</cx:pt>
          <cx:pt idx="33027">25</cx:pt>
          <cx:pt idx="33028">30</cx:pt>
          <cx:pt idx="33029">43</cx:pt>
          <cx:pt idx="33030">62</cx:pt>
          <cx:pt idx="33031">62</cx:pt>
          <cx:pt idx="33032">63</cx:pt>
          <cx:pt idx="33033">86</cx:pt>
          <cx:pt idx="33034">37</cx:pt>
          <cx:pt idx="33035">16</cx:pt>
          <cx:pt idx="33036">65</cx:pt>
          <cx:pt idx="33037">87</cx:pt>
          <cx:pt idx="33038">60</cx:pt>
          <cx:pt idx="33039">84</cx:pt>
          <cx:pt idx="33040">31</cx:pt>
          <cx:pt idx="33041">37</cx:pt>
          <cx:pt idx="33042">86</cx:pt>
          <cx:pt idx="33043">29</cx:pt>
          <cx:pt idx="33044">19</cx:pt>
          <cx:pt idx="33045">18</cx:pt>
          <cx:pt idx="33046">59</cx:pt>
          <cx:pt idx="33047">18</cx:pt>
          <cx:pt idx="33048">38</cx:pt>
          <cx:pt idx="33049">47</cx:pt>
          <cx:pt idx="33050">17</cx:pt>
          <cx:pt idx="33051">69</cx:pt>
          <cx:pt idx="33052">28</cx:pt>
          <cx:pt idx="33053">66</cx:pt>
          <cx:pt idx="33054">68</cx:pt>
          <cx:pt idx="33055">51</cx:pt>
          <cx:pt idx="33056">51</cx:pt>
          <cx:pt idx="33057">76</cx:pt>
          <cx:pt idx="33058">21</cx:pt>
          <cx:pt idx="33059">36</cx:pt>
          <cx:pt idx="33060">61</cx:pt>
          <cx:pt idx="33061">75</cx:pt>
          <cx:pt idx="33062">31</cx:pt>
          <cx:pt idx="33063">23</cx:pt>
          <cx:pt idx="33064">66</cx:pt>
          <cx:pt idx="33065">62</cx:pt>
          <cx:pt idx="33066">44</cx:pt>
          <cx:pt idx="33067">41</cx:pt>
          <cx:pt idx="33068">31</cx:pt>
          <cx:pt idx="33069">85</cx:pt>
          <cx:pt idx="33070">80</cx:pt>
          <cx:pt idx="33071">39</cx:pt>
          <cx:pt idx="33072">76</cx:pt>
          <cx:pt idx="33073">17</cx:pt>
          <cx:pt idx="33074">54</cx:pt>
          <cx:pt idx="33075">62</cx:pt>
          <cx:pt idx="33076">65</cx:pt>
          <cx:pt idx="33077">80</cx:pt>
          <cx:pt idx="33078">59</cx:pt>
          <cx:pt idx="33079">61</cx:pt>
          <cx:pt idx="33080">75</cx:pt>
          <cx:pt idx="33081">67</cx:pt>
          <cx:pt idx="33082">46</cx:pt>
          <cx:pt idx="33083">81</cx:pt>
          <cx:pt idx="33084">80</cx:pt>
          <cx:pt idx="33085">31</cx:pt>
          <cx:pt idx="33086">69</cx:pt>
          <cx:pt idx="33087">85</cx:pt>
          <cx:pt idx="33088">30</cx:pt>
          <cx:pt idx="33089">60</cx:pt>
          <cx:pt idx="33090">65</cx:pt>
          <cx:pt idx="33091">23</cx:pt>
          <cx:pt idx="33092">69</cx:pt>
          <cx:pt idx="33093">49</cx:pt>
          <cx:pt idx="33094">57</cx:pt>
          <cx:pt idx="33095">87</cx:pt>
          <cx:pt idx="33096">77</cx:pt>
          <cx:pt idx="33097">69</cx:pt>
          <cx:pt idx="33098">77</cx:pt>
          <cx:pt idx="33099">35</cx:pt>
          <cx:pt idx="33100">47</cx:pt>
          <cx:pt idx="33101">63</cx:pt>
          <cx:pt idx="33102">16</cx:pt>
          <cx:pt idx="33103">40</cx:pt>
          <cx:pt idx="33104">45</cx:pt>
          <cx:pt idx="33105">44</cx:pt>
          <cx:pt idx="33106">26</cx:pt>
          <cx:pt idx="33107">45</cx:pt>
          <cx:pt idx="33108">81</cx:pt>
          <cx:pt idx="33109">62</cx:pt>
          <cx:pt idx="33110">27</cx:pt>
          <cx:pt idx="33111">26</cx:pt>
          <cx:pt idx="33112">24</cx:pt>
          <cx:pt idx="33113">34</cx:pt>
          <cx:pt idx="33114">24</cx:pt>
          <cx:pt idx="33115">25</cx:pt>
          <cx:pt idx="33116">78</cx:pt>
          <cx:pt idx="33117">39</cx:pt>
          <cx:pt idx="33118">50</cx:pt>
          <cx:pt idx="33119">77</cx:pt>
          <cx:pt idx="33120">76</cx:pt>
          <cx:pt idx="33121">70</cx:pt>
          <cx:pt idx="33122">57</cx:pt>
          <cx:pt idx="33123">77</cx:pt>
          <cx:pt idx="33124">93</cx:pt>
          <cx:pt idx="33125">67</cx:pt>
          <cx:pt idx="33126">38</cx:pt>
          <cx:pt idx="33127">69</cx:pt>
          <cx:pt idx="33128">68</cx:pt>
          <cx:pt idx="33129">21</cx:pt>
          <cx:pt idx="33130">33</cx:pt>
          <cx:pt idx="33131">70</cx:pt>
          <cx:pt idx="33132">29</cx:pt>
          <cx:pt idx="33133">56</cx:pt>
          <cx:pt idx="33134">60</cx:pt>
          <cx:pt idx="33135">83</cx:pt>
          <cx:pt idx="33136">56</cx:pt>
          <cx:pt idx="33137">65</cx:pt>
          <cx:pt idx="33138">65</cx:pt>
          <cx:pt idx="33139">39</cx:pt>
          <cx:pt idx="33140">68</cx:pt>
          <cx:pt idx="33141">48</cx:pt>
          <cx:pt idx="33142">72</cx:pt>
          <cx:pt idx="33143">54</cx:pt>
          <cx:pt idx="33144">30</cx:pt>
          <cx:pt idx="33145">74</cx:pt>
          <cx:pt idx="33146">45</cx:pt>
          <cx:pt idx="33147">80</cx:pt>
          <cx:pt idx="33148">64</cx:pt>
          <cx:pt idx="33149">64</cx:pt>
          <cx:pt idx="33150">41</cx:pt>
          <cx:pt idx="33151">64</cx:pt>
          <cx:pt idx="33152">59</cx:pt>
          <cx:pt idx="33153">42</cx:pt>
          <cx:pt idx="33154">41</cx:pt>
          <cx:pt idx="33155">24</cx:pt>
          <cx:pt idx="33156">79</cx:pt>
          <cx:pt idx="33157">25</cx:pt>
          <cx:pt idx="33158">63</cx:pt>
          <cx:pt idx="33159">62</cx:pt>
          <cx:pt idx="33160">76</cx:pt>
          <cx:pt idx="33161">66</cx:pt>
          <cx:pt idx="33162">30</cx:pt>
          <cx:pt idx="33163">52</cx:pt>
          <cx:pt idx="33164">20</cx:pt>
          <cx:pt idx="33165">36</cx:pt>
          <cx:pt idx="33166">53</cx:pt>
          <cx:pt idx="33167">50</cx:pt>
          <cx:pt idx="33168">78</cx:pt>
          <cx:pt idx="33169">20</cx:pt>
          <cx:pt idx="33170">92</cx:pt>
          <cx:pt idx="33171">72</cx:pt>
          <cx:pt idx="33172">60</cx:pt>
          <cx:pt idx="33173">61</cx:pt>
          <cx:pt idx="33174">33</cx:pt>
          <cx:pt idx="33175">72</cx:pt>
          <cx:pt idx="33176">65</cx:pt>
          <cx:pt idx="33177">45</cx:pt>
          <cx:pt idx="33178">22</cx:pt>
          <cx:pt idx="33179">70</cx:pt>
          <cx:pt idx="33180">53</cx:pt>
          <cx:pt idx="33181">45</cx:pt>
          <cx:pt idx="33182">56</cx:pt>
          <cx:pt idx="33183">39</cx:pt>
          <cx:pt idx="33184">67</cx:pt>
          <cx:pt idx="33185">52</cx:pt>
          <cx:pt idx="33186">43</cx:pt>
          <cx:pt idx="33187">59</cx:pt>
          <cx:pt idx="33188">47</cx:pt>
          <cx:pt idx="33189">47</cx:pt>
          <cx:pt idx="33190">63</cx:pt>
          <cx:pt idx="33191">56</cx:pt>
          <cx:pt idx="33192">30</cx:pt>
          <cx:pt idx="33193">73</cx:pt>
          <cx:pt idx="33194">77</cx:pt>
          <cx:pt idx="33195">29</cx:pt>
          <cx:pt idx="33196">29</cx:pt>
          <cx:pt idx="33197">33</cx:pt>
          <cx:pt idx="33198">67</cx:pt>
          <cx:pt idx="33199">62</cx:pt>
          <cx:pt idx="33200">16</cx:pt>
          <cx:pt idx="33201">23</cx:pt>
          <cx:pt idx="33202">34</cx:pt>
          <cx:pt idx="33203">69</cx:pt>
          <cx:pt idx="33204">52</cx:pt>
          <cx:pt idx="33205">38</cx:pt>
          <cx:pt idx="33206">52</cx:pt>
          <cx:pt idx="33207">15</cx:pt>
          <cx:pt idx="33208">49</cx:pt>
          <cx:pt idx="33209">42</cx:pt>
          <cx:pt idx="33210">72</cx:pt>
          <cx:pt idx="33211">64</cx:pt>
          <cx:pt idx="33212">65</cx:pt>
          <cx:pt idx="33213">57</cx:pt>
          <cx:pt idx="33214">69</cx:pt>
          <cx:pt idx="33215">55</cx:pt>
          <cx:pt idx="33216">61</cx:pt>
          <cx:pt idx="33217">60</cx:pt>
          <cx:pt idx="33218">63</cx:pt>
          <cx:pt idx="33219">72</cx:pt>
          <cx:pt idx="33220">72</cx:pt>
          <cx:pt idx="33221">66</cx:pt>
          <cx:pt idx="33222">51</cx:pt>
          <cx:pt idx="33223">16</cx:pt>
          <cx:pt idx="33224">41</cx:pt>
          <cx:pt idx="33225">39</cx:pt>
          <cx:pt idx="33226">28</cx:pt>
          <cx:pt idx="33227">41</cx:pt>
          <cx:pt idx="33228">82</cx:pt>
          <cx:pt idx="33229">37</cx:pt>
          <cx:pt idx="33230">49</cx:pt>
          <cx:pt idx="33231">70</cx:pt>
          <cx:pt idx="33232">35</cx:pt>
          <cx:pt idx="33233">29</cx:pt>
          <cx:pt idx="33234">18</cx:pt>
          <cx:pt idx="33235">69</cx:pt>
          <cx:pt idx="33236">60</cx:pt>
          <cx:pt idx="33237">76</cx:pt>
          <cx:pt idx="33238">50</cx:pt>
          <cx:pt idx="33239">50</cx:pt>
          <cx:pt idx="33240">73</cx:pt>
          <cx:pt idx="33241">60</cx:pt>
          <cx:pt idx="33242">44</cx:pt>
          <cx:pt idx="33243">20</cx:pt>
          <cx:pt idx="33244">37</cx:pt>
          <cx:pt idx="33245">35</cx:pt>
          <cx:pt idx="33246">84</cx:pt>
          <cx:pt idx="33247">39</cx:pt>
          <cx:pt idx="33248">64</cx:pt>
          <cx:pt idx="33249">36</cx:pt>
          <cx:pt idx="33250">73</cx:pt>
          <cx:pt idx="33251">71</cx:pt>
          <cx:pt idx="33252">71</cx:pt>
          <cx:pt idx="33253">34</cx:pt>
          <cx:pt idx="33254">73</cx:pt>
          <cx:pt idx="33255">65</cx:pt>
          <cx:pt idx="33256">46</cx:pt>
          <cx:pt idx="33257">27</cx:pt>
          <cx:pt idx="33258">33</cx:pt>
          <cx:pt idx="33259">69</cx:pt>
          <cx:pt idx="33260">69</cx:pt>
          <cx:pt idx="33261">59</cx:pt>
          <cx:pt idx="33262">19</cx:pt>
          <cx:pt idx="33263">50</cx:pt>
          <cx:pt idx="33264">57</cx:pt>
          <cx:pt idx="33265">26</cx:pt>
          <cx:pt idx="33266">33</cx:pt>
          <cx:pt idx="33267">63</cx:pt>
          <cx:pt idx="33268">28</cx:pt>
          <cx:pt idx="33269">25</cx:pt>
          <cx:pt idx="33270">60</cx:pt>
          <cx:pt idx="33271">72</cx:pt>
          <cx:pt idx="33272">44</cx:pt>
          <cx:pt idx="33273">50</cx:pt>
          <cx:pt idx="33274">51</cx:pt>
          <cx:pt idx="33275">44</cx:pt>
          <cx:pt idx="33276">16</cx:pt>
          <cx:pt idx="33277">71</cx:pt>
          <cx:pt idx="33278">74</cx:pt>
          <cx:pt idx="33279">69</cx:pt>
          <cx:pt idx="33280">71</cx:pt>
          <cx:pt idx="33281">65</cx:pt>
          <cx:pt idx="33282">75</cx:pt>
          <cx:pt idx="33283">48</cx:pt>
          <cx:pt idx="33284">68</cx:pt>
          <cx:pt idx="33285">62</cx:pt>
          <cx:pt idx="33286">42</cx:pt>
          <cx:pt idx="33287">61</cx:pt>
          <cx:pt idx="33288">64</cx:pt>
          <cx:pt idx="33289">17</cx:pt>
          <cx:pt idx="33290">24</cx:pt>
          <cx:pt idx="33291">58</cx:pt>
          <cx:pt idx="33292">22</cx:pt>
          <cx:pt idx="33293">48</cx:pt>
          <cx:pt idx="33294">57</cx:pt>
          <cx:pt idx="33295">40</cx:pt>
          <cx:pt idx="33296">25</cx:pt>
          <cx:pt idx="33297">66</cx:pt>
          <cx:pt idx="33298">41</cx:pt>
          <cx:pt idx="33299">37</cx:pt>
          <cx:pt idx="33300">50</cx:pt>
          <cx:pt idx="33301">58</cx:pt>
          <cx:pt idx="33302">70</cx:pt>
          <cx:pt idx="33303">57</cx:pt>
          <cx:pt idx="33304">69</cx:pt>
          <cx:pt idx="33305">61</cx:pt>
          <cx:pt idx="33306">70</cx:pt>
          <cx:pt idx="33307">28</cx:pt>
          <cx:pt idx="33308">83</cx:pt>
          <cx:pt idx="33309">16</cx:pt>
          <cx:pt idx="33310">50</cx:pt>
          <cx:pt idx="33311">48</cx:pt>
          <cx:pt idx="33312">66</cx:pt>
          <cx:pt idx="33313">30</cx:pt>
          <cx:pt idx="33314">52</cx:pt>
          <cx:pt idx="33315">16</cx:pt>
          <cx:pt idx="33316">36</cx:pt>
          <cx:pt idx="33317">42</cx:pt>
          <cx:pt idx="33318">28</cx:pt>
          <cx:pt idx="33319">69</cx:pt>
          <cx:pt idx="33320">58</cx:pt>
          <cx:pt idx="33321">73</cx:pt>
          <cx:pt idx="33322">46</cx:pt>
          <cx:pt idx="33323">37</cx:pt>
          <cx:pt idx="33324">35</cx:pt>
          <cx:pt idx="33325">58</cx:pt>
          <cx:pt idx="33326">61</cx:pt>
          <cx:pt idx="33327">62</cx:pt>
          <cx:pt idx="33328">35</cx:pt>
          <cx:pt idx="33329">39</cx:pt>
          <cx:pt idx="33330">34</cx:pt>
          <cx:pt idx="33331">30</cx:pt>
          <cx:pt idx="33332">18</cx:pt>
          <cx:pt idx="33333">56</cx:pt>
          <cx:pt idx="33334">36</cx:pt>
          <cx:pt idx="33335">17</cx:pt>
          <cx:pt idx="33336">62</cx:pt>
          <cx:pt idx="33337">26</cx:pt>
          <cx:pt idx="33338">38</cx:pt>
          <cx:pt idx="33339">31</cx:pt>
          <cx:pt idx="33340">37</cx:pt>
          <cx:pt idx="33341">53</cx:pt>
          <cx:pt idx="33342">83</cx:pt>
          <cx:pt idx="33343">90</cx:pt>
          <cx:pt idx="33344">83</cx:pt>
          <cx:pt idx="33345">26</cx:pt>
          <cx:pt idx="33346">82</cx:pt>
          <cx:pt idx="33347">38</cx:pt>
          <cx:pt idx="33348">58</cx:pt>
          <cx:pt idx="33349">23</cx:pt>
          <cx:pt idx="33350">16</cx:pt>
          <cx:pt idx="33351">41</cx:pt>
          <cx:pt idx="33352">69</cx:pt>
          <cx:pt idx="33353">34</cx:pt>
          <cx:pt idx="33354">32</cx:pt>
          <cx:pt idx="33355">50</cx:pt>
          <cx:pt idx="33356">59</cx:pt>
          <cx:pt idx="33357">16</cx:pt>
          <cx:pt idx="33358">46</cx:pt>
          <cx:pt idx="33359">70</cx:pt>
          <cx:pt idx="33360">43</cx:pt>
          <cx:pt idx="33361">66</cx:pt>
          <cx:pt idx="33362">63</cx:pt>
          <cx:pt idx="33363">78</cx:pt>
          <cx:pt idx="33364">50</cx:pt>
          <cx:pt idx="33365">42</cx:pt>
          <cx:pt idx="33366">39</cx:pt>
          <cx:pt idx="33367">71</cx:pt>
          <cx:pt idx="33368">66</cx:pt>
          <cx:pt idx="33369">78</cx:pt>
          <cx:pt idx="33370">30</cx:pt>
          <cx:pt idx="33371">62</cx:pt>
          <cx:pt idx="33372">39</cx:pt>
          <cx:pt idx="33373">80</cx:pt>
          <cx:pt idx="33374">55</cx:pt>
          <cx:pt idx="33375">56</cx:pt>
          <cx:pt idx="33376">75</cx:pt>
          <cx:pt idx="33377">44</cx:pt>
          <cx:pt idx="33378">63</cx:pt>
          <cx:pt idx="33379">44</cx:pt>
          <cx:pt idx="33380">65</cx:pt>
          <cx:pt idx="33381">74</cx:pt>
          <cx:pt idx="33382">39</cx:pt>
          <cx:pt idx="33383">19</cx:pt>
          <cx:pt idx="33384">43</cx:pt>
          <cx:pt idx="33385">46</cx:pt>
          <cx:pt idx="33386">26</cx:pt>
          <cx:pt idx="33387">39</cx:pt>
          <cx:pt idx="33388">76</cx:pt>
          <cx:pt idx="33389">70</cx:pt>
          <cx:pt idx="33390">40</cx:pt>
          <cx:pt idx="33391">30</cx:pt>
          <cx:pt idx="33392">77</cx:pt>
          <cx:pt idx="33393">16</cx:pt>
          <cx:pt idx="33394">53</cx:pt>
          <cx:pt idx="33395">52</cx:pt>
          <cx:pt idx="33396">58</cx:pt>
          <cx:pt idx="33397">67</cx:pt>
          <cx:pt idx="33398">73</cx:pt>
          <cx:pt idx="33399">55</cx:pt>
          <cx:pt idx="33400">61</cx:pt>
          <cx:pt idx="33401">41</cx:pt>
          <cx:pt idx="33402">47</cx:pt>
          <cx:pt idx="33403">37</cx:pt>
          <cx:pt idx="33404">54</cx:pt>
          <cx:pt idx="33405">25</cx:pt>
          <cx:pt idx="33406">56</cx:pt>
          <cx:pt idx="33407">48</cx:pt>
          <cx:pt idx="33408">61</cx:pt>
          <cx:pt idx="33409">17</cx:pt>
          <cx:pt idx="33410">40</cx:pt>
          <cx:pt idx="33411">51</cx:pt>
          <cx:pt idx="33412">74</cx:pt>
          <cx:pt idx="33413">49</cx:pt>
          <cx:pt idx="33414">49</cx:pt>
          <cx:pt idx="33415">62</cx:pt>
          <cx:pt idx="33416">50</cx:pt>
          <cx:pt idx="33417">55</cx:pt>
          <cx:pt idx="33418">36</cx:pt>
          <cx:pt idx="33419">46</cx:pt>
          <cx:pt idx="33420">57</cx:pt>
          <cx:pt idx="33421">56</cx:pt>
          <cx:pt idx="33422">75</cx:pt>
          <cx:pt idx="33423">52</cx:pt>
          <cx:pt idx="33424">80</cx:pt>
          <cx:pt idx="33425">61</cx:pt>
          <cx:pt idx="33426">80</cx:pt>
          <cx:pt idx="33427">69</cx:pt>
          <cx:pt idx="33428">55</cx:pt>
          <cx:pt idx="33429">56</cx:pt>
          <cx:pt idx="33430">61</cx:pt>
          <cx:pt idx="33431">59</cx:pt>
          <cx:pt idx="33432">50</cx:pt>
          <cx:pt idx="33433">32</cx:pt>
          <cx:pt idx="33434">27</cx:pt>
          <cx:pt idx="33435">69</cx:pt>
          <cx:pt idx="33436">65</cx:pt>
          <cx:pt idx="33437">44</cx:pt>
          <cx:pt idx="33438">40</cx:pt>
          <cx:pt idx="33439">70</cx:pt>
          <cx:pt idx="33440">32</cx:pt>
          <cx:pt idx="33441">41</cx:pt>
          <cx:pt idx="33442">80</cx:pt>
          <cx:pt idx="33443">79</cx:pt>
          <cx:pt idx="33444">28</cx:pt>
          <cx:pt idx="33445">60</cx:pt>
          <cx:pt idx="33446">28</cx:pt>
          <cx:pt idx="33447">34</cx:pt>
          <cx:pt idx="33448">29</cx:pt>
          <cx:pt idx="33449">48</cx:pt>
          <cx:pt idx="33450">22</cx:pt>
          <cx:pt idx="33451">39</cx:pt>
          <cx:pt idx="33452">36</cx:pt>
          <cx:pt idx="33453">65</cx:pt>
          <cx:pt idx="33454">20</cx:pt>
          <cx:pt idx="33455">56</cx:pt>
          <cx:pt idx="33456">80</cx:pt>
          <cx:pt idx="33457">62</cx:pt>
          <cx:pt idx="33458">34</cx:pt>
          <cx:pt idx="33459">48</cx:pt>
          <cx:pt idx="33460">29</cx:pt>
          <cx:pt idx="33461">29</cx:pt>
          <cx:pt idx="33462">38</cx:pt>
          <cx:pt idx="33463">33</cx:pt>
          <cx:pt idx="33464">20</cx:pt>
          <cx:pt idx="33465">25</cx:pt>
          <cx:pt idx="33466">32</cx:pt>
          <cx:pt idx="33467">50</cx:pt>
          <cx:pt idx="33468">21</cx:pt>
          <cx:pt idx="33469">23</cx:pt>
          <cx:pt idx="33470">19</cx:pt>
          <cx:pt idx="33471">71</cx:pt>
          <cx:pt idx="33472">45</cx:pt>
          <cx:pt idx="33473">76</cx:pt>
          <cx:pt idx="33474">19</cx:pt>
          <cx:pt idx="33475">56</cx:pt>
          <cx:pt idx="33476">17</cx:pt>
          <cx:pt idx="33477">60</cx:pt>
          <cx:pt idx="33478">71</cx:pt>
          <cx:pt idx="33479">46</cx:pt>
          <cx:pt idx="33480">53</cx:pt>
          <cx:pt idx="33481">62</cx:pt>
          <cx:pt idx="33482">71</cx:pt>
          <cx:pt idx="33483">74</cx:pt>
          <cx:pt idx="33484">72</cx:pt>
          <cx:pt idx="33485">17</cx:pt>
          <cx:pt idx="33486">59</cx:pt>
          <cx:pt idx="33487">75</cx:pt>
          <cx:pt idx="33488">75</cx:pt>
          <cx:pt idx="33489">56</cx:pt>
          <cx:pt idx="33490">60</cx:pt>
          <cx:pt idx="33491">62</cx:pt>
          <cx:pt idx="33492">66</cx:pt>
          <cx:pt idx="33493">17</cx:pt>
          <cx:pt idx="33494">27</cx:pt>
          <cx:pt idx="33495">39</cx:pt>
          <cx:pt idx="33496">59</cx:pt>
          <cx:pt idx="33497">35</cx:pt>
          <cx:pt idx="33498">71</cx:pt>
          <cx:pt idx="33499">87</cx:pt>
          <cx:pt idx="33500">58</cx:pt>
          <cx:pt idx="33501">68</cx:pt>
          <cx:pt idx="33502">46</cx:pt>
          <cx:pt idx="33503">48</cx:pt>
          <cx:pt idx="33504">69</cx:pt>
          <cx:pt idx="33505">45</cx:pt>
          <cx:pt idx="33506">37</cx:pt>
          <cx:pt idx="33507">44</cx:pt>
          <cx:pt idx="33508">62</cx:pt>
          <cx:pt idx="33509">33</cx:pt>
          <cx:pt idx="33510">63</cx:pt>
          <cx:pt idx="33511">31</cx:pt>
          <cx:pt idx="33512">39</cx:pt>
          <cx:pt idx="33513">55</cx:pt>
          <cx:pt idx="33514">50</cx:pt>
          <cx:pt idx="33515">70</cx:pt>
          <cx:pt idx="33516">71</cx:pt>
          <cx:pt idx="33517">71</cx:pt>
          <cx:pt idx="33518">39</cx:pt>
          <cx:pt idx="33519">73</cx:pt>
          <cx:pt idx="33520">49</cx:pt>
          <cx:pt idx="33521">85</cx:pt>
          <cx:pt idx="33522">36</cx:pt>
          <cx:pt idx="33523">62</cx:pt>
          <cx:pt idx="33524">41</cx:pt>
          <cx:pt idx="33525">47</cx:pt>
          <cx:pt idx="33526">57</cx:pt>
          <cx:pt idx="33527">76</cx:pt>
          <cx:pt idx="33528">78</cx:pt>
          <cx:pt idx="33529">62</cx:pt>
          <cx:pt idx="33530">17</cx:pt>
          <cx:pt idx="33531">44</cx:pt>
          <cx:pt idx="33532">67</cx:pt>
          <cx:pt idx="33533">74</cx:pt>
          <cx:pt idx="33534">51</cx:pt>
          <cx:pt idx="33535">54</cx:pt>
          <cx:pt idx="33536">88</cx:pt>
          <cx:pt idx="33537">53</cx:pt>
          <cx:pt idx="33538">39</cx:pt>
          <cx:pt idx="33539">77</cx:pt>
          <cx:pt idx="33540">36</cx:pt>
          <cx:pt idx="33541">51</cx:pt>
          <cx:pt idx="33542">46</cx:pt>
          <cx:pt idx="33543">71</cx:pt>
          <cx:pt idx="33544">19</cx:pt>
          <cx:pt idx="33545">70</cx:pt>
          <cx:pt idx="33546">59</cx:pt>
          <cx:pt idx="33547">20</cx:pt>
          <cx:pt idx="33548">66</cx:pt>
          <cx:pt idx="33549">33</cx:pt>
          <cx:pt idx="33550">41</cx:pt>
          <cx:pt idx="33551">75</cx:pt>
          <cx:pt idx="33552">85</cx:pt>
          <cx:pt idx="33553">65</cx:pt>
          <cx:pt idx="33554">52</cx:pt>
          <cx:pt idx="33555">67</cx:pt>
          <cx:pt idx="33556">38</cx:pt>
          <cx:pt idx="33557">59</cx:pt>
          <cx:pt idx="33558">56</cx:pt>
          <cx:pt idx="33559">68</cx:pt>
          <cx:pt idx="33560">78</cx:pt>
          <cx:pt idx="33561">72</cx:pt>
          <cx:pt idx="33562">74</cx:pt>
          <cx:pt idx="33563">65</cx:pt>
          <cx:pt idx="33564">37</cx:pt>
          <cx:pt idx="33565">53</cx:pt>
          <cx:pt idx="33566">69</cx:pt>
          <cx:pt idx="33567">64</cx:pt>
          <cx:pt idx="33568">72</cx:pt>
          <cx:pt idx="33569">77</cx:pt>
          <cx:pt idx="33570">68</cx:pt>
          <cx:pt idx="33571">76</cx:pt>
          <cx:pt idx="33572">26</cx:pt>
          <cx:pt idx="33573">70</cx:pt>
          <cx:pt idx="33574">42</cx:pt>
          <cx:pt idx="33575">59</cx:pt>
          <cx:pt idx="33576">41</cx:pt>
          <cx:pt idx="33577">58</cx:pt>
          <cx:pt idx="33578">39</cx:pt>
          <cx:pt idx="33579">58</cx:pt>
          <cx:pt idx="33580">64</cx:pt>
          <cx:pt idx="33581">78</cx:pt>
          <cx:pt idx="33582">66</cx:pt>
          <cx:pt idx="33583">41</cx:pt>
          <cx:pt idx="33584">19</cx:pt>
          <cx:pt idx="33585">29</cx:pt>
          <cx:pt idx="33586">59</cx:pt>
          <cx:pt idx="33587">30</cx:pt>
          <cx:pt idx="33588">18</cx:pt>
          <cx:pt idx="33589">58</cx:pt>
          <cx:pt idx="33590">33</cx:pt>
          <cx:pt idx="33591">41</cx:pt>
          <cx:pt idx="33592">31</cx:pt>
          <cx:pt idx="33593">19</cx:pt>
          <cx:pt idx="33594">25</cx:pt>
          <cx:pt idx="33595">75</cx:pt>
          <cx:pt idx="33596">64</cx:pt>
          <cx:pt idx="33597">31</cx:pt>
          <cx:pt idx="33598">20</cx:pt>
          <cx:pt idx="33599">37</cx:pt>
          <cx:pt idx="33600">76</cx:pt>
          <cx:pt idx="33601">36</cx:pt>
          <cx:pt idx="33602">45</cx:pt>
          <cx:pt idx="33603">76</cx:pt>
          <cx:pt idx="33604">78</cx:pt>
          <cx:pt idx="33605">51</cx:pt>
          <cx:pt idx="33606">36</cx:pt>
          <cx:pt idx="33607">60</cx:pt>
          <cx:pt idx="33608">81</cx:pt>
          <cx:pt idx="33609">86</cx:pt>
          <cx:pt idx="33610">31</cx:pt>
          <cx:pt idx="33611">75</cx:pt>
          <cx:pt idx="33612">79</cx:pt>
          <cx:pt idx="33613">67</cx:pt>
          <cx:pt idx="33614">29</cx:pt>
          <cx:pt idx="33615">60</cx:pt>
          <cx:pt idx="33616">69</cx:pt>
          <cx:pt idx="33617">83</cx:pt>
          <cx:pt idx="33618">48</cx:pt>
          <cx:pt idx="33619">38</cx:pt>
          <cx:pt idx="33620">74</cx:pt>
          <cx:pt idx="33621">63</cx:pt>
          <cx:pt idx="33622">72</cx:pt>
          <cx:pt idx="33623">71</cx:pt>
          <cx:pt idx="33624">17</cx:pt>
          <cx:pt idx="33625">50</cx:pt>
          <cx:pt idx="33626">19</cx:pt>
          <cx:pt idx="33627">69</cx:pt>
          <cx:pt idx="33628">54</cx:pt>
          <cx:pt idx="33629">24</cx:pt>
          <cx:pt idx="33630">43</cx:pt>
          <cx:pt idx="33631">60</cx:pt>
          <cx:pt idx="33632">67</cx:pt>
          <cx:pt idx="33633">53</cx:pt>
          <cx:pt idx="33634">15</cx:pt>
          <cx:pt idx="33635">56</cx:pt>
          <cx:pt idx="33636">49</cx:pt>
          <cx:pt idx="33637">49</cx:pt>
          <cx:pt idx="33638">28</cx:pt>
          <cx:pt idx="33639">60</cx:pt>
          <cx:pt idx="33640">68</cx:pt>
          <cx:pt idx="33641">58</cx:pt>
          <cx:pt idx="33642">66</cx:pt>
          <cx:pt idx="33643">47</cx:pt>
          <cx:pt idx="33644">32</cx:pt>
          <cx:pt idx="33645">39</cx:pt>
          <cx:pt idx="33646">24</cx:pt>
          <cx:pt idx="33647">23</cx:pt>
          <cx:pt idx="33648">43</cx:pt>
          <cx:pt idx="33649">29</cx:pt>
          <cx:pt idx="33650">46</cx:pt>
          <cx:pt idx="33651">62</cx:pt>
          <cx:pt idx="33652">40</cx:pt>
          <cx:pt idx="33653">19</cx:pt>
          <cx:pt idx="33654">67</cx:pt>
          <cx:pt idx="33655">46</cx:pt>
          <cx:pt idx="33656">49</cx:pt>
          <cx:pt idx="33657">31</cx:pt>
          <cx:pt idx="33658">29</cx:pt>
          <cx:pt idx="33659">19</cx:pt>
          <cx:pt idx="33660">78</cx:pt>
          <cx:pt idx="33661">48</cx:pt>
          <cx:pt idx="33662">20</cx:pt>
          <cx:pt idx="33663">61</cx:pt>
          <cx:pt idx="33664">43</cx:pt>
          <cx:pt idx="33665">29</cx:pt>
          <cx:pt idx="33666">30</cx:pt>
          <cx:pt idx="33667">52</cx:pt>
          <cx:pt idx="33668">72</cx:pt>
          <cx:pt idx="33669">28</cx:pt>
          <cx:pt idx="33670">72</cx:pt>
          <cx:pt idx="33671">61</cx:pt>
          <cx:pt idx="33672">45</cx:pt>
          <cx:pt idx="33673">26</cx:pt>
          <cx:pt idx="33674">64</cx:pt>
          <cx:pt idx="33675">70</cx:pt>
          <cx:pt idx="33676">43</cx:pt>
          <cx:pt idx="33677">45</cx:pt>
          <cx:pt idx="33678">45</cx:pt>
          <cx:pt idx="33679">72</cx:pt>
          <cx:pt idx="33680">56</cx:pt>
          <cx:pt idx="33681">63</cx:pt>
          <cx:pt idx="33682">28</cx:pt>
          <cx:pt idx="33683">63</cx:pt>
          <cx:pt idx="33684">22</cx:pt>
          <cx:pt idx="33685">60</cx:pt>
          <cx:pt idx="33686">17</cx:pt>
          <cx:pt idx="33687">39</cx:pt>
          <cx:pt idx="33688">42</cx:pt>
          <cx:pt idx="33689">52</cx:pt>
          <cx:pt idx="33690">61</cx:pt>
          <cx:pt idx="33691">81</cx:pt>
          <cx:pt idx="33692">54</cx:pt>
          <cx:pt idx="33693">57</cx:pt>
          <cx:pt idx="33694">47</cx:pt>
          <cx:pt idx="33695">62</cx:pt>
          <cx:pt idx="33696">44</cx:pt>
          <cx:pt idx="33697">50</cx:pt>
          <cx:pt idx="33698">49</cx:pt>
          <cx:pt idx="33699">57</cx:pt>
          <cx:pt idx="33700">32</cx:pt>
          <cx:pt idx="33701">67</cx:pt>
          <cx:pt idx="33702">84</cx:pt>
          <cx:pt idx="33703">47</cx:pt>
          <cx:pt idx="33704">85</cx:pt>
          <cx:pt idx="33705">30</cx:pt>
          <cx:pt idx="33706">15</cx:pt>
          <cx:pt idx="33707">23</cx:pt>
          <cx:pt idx="33708">44</cx:pt>
          <cx:pt idx="33709">70</cx:pt>
          <cx:pt idx="33710">70</cx:pt>
          <cx:pt idx="33711">28</cx:pt>
          <cx:pt idx="33712">63</cx:pt>
          <cx:pt idx="33713">81</cx:pt>
          <cx:pt idx="33714">49</cx:pt>
          <cx:pt idx="33715">67</cx:pt>
          <cx:pt idx="33716">60</cx:pt>
          <cx:pt idx="33717">52</cx:pt>
          <cx:pt idx="33718">41</cx:pt>
          <cx:pt idx="33719">52</cx:pt>
          <cx:pt idx="33720">60</cx:pt>
          <cx:pt idx="33721">52</cx:pt>
          <cx:pt idx="33722">62</cx:pt>
          <cx:pt idx="33723">44</cx:pt>
          <cx:pt idx="33724">47</cx:pt>
          <cx:pt idx="33725">68</cx:pt>
          <cx:pt idx="33726">90</cx:pt>
          <cx:pt idx="33727">69</cx:pt>
          <cx:pt idx="33728">47</cx:pt>
          <cx:pt idx="33729">43</cx:pt>
          <cx:pt idx="33730">48</cx:pt>
          <cx:pt idx="33731">62</cx:pt>
          <cx:pt idx="33732">36</cx:pt>
          <cx:pt idx="33733">65</cx:pt>
          <cx:pt idx="33734">44</cx:pt>
          <cx:pt idx="33735">52</cx:pt>
          <cx:pt idx="33736">31</cx:pt>
          <cx:pt idx="33737">29</cx:pt>
          <cx:pt idx="33738">30</cx:pt>
          <cx:pt idx="33739">23</cx:pt>
          <cx:pt idx="33740">51</cx:pt>
          <cx:pt idx="33741">85</cx:pt>
          <cx:pt idx="33742">50</cx:pt>
          <cx:pt idx="33743">26</cx:pt>
          <cx:pt idx="33744">54</cx:pt>
          <cx:pt idx="33745">44</cx:pt>
          <cx:pt idx="33746">42</cx:pt>
          <cx:pt idx="33747">49</cx:pt>
          <cx:pt idx="33748">57</cx:pt>
          <cx:pt idx="33749">46</cx:pt>
          <cx:pt idx="33750">35</cx:pt>
          <cx:pt idx="33751">47</cx:pt>
          <cx:pt idx="33752">52</cx:pt>
          <cx:pt idx="33753">21</cx:pt>
          <cx:pt idx="33754">32</cx:pt>
          <cx:pt idx="33755">79</cx:pt>
          <cx:pt idx="33756">61</cx:pt>
          <cx:pt idx="33757">49</cx:pt>
          <cx:pt idx="33758">78</cx:pt>
          <cx:pt idx="33759">70</cx:pt>
          <cx:pt idx="33760">68</cx:pt>
          <cx:pt idx="33761">70</cx:pt>
          <cx:pt idx="33762">19</cx:pt>
          <cx:pt idx="33763">40</cx:pt>
          <cx:pt idx="33764">53</cx:pt>
          <cx:pt idx="33765">19</cx:pt>
          <cx:pt idx="33766">19</cx:pt>
          <cx:pt idx="33767">71</cx:pt>
          <cx:pt idx="33768">77</cx:pt>
          <cx:pt idx="33769">82</cx:pt>
          <cx:pt idx="33770">72</cx:pt>
          <cx:pt idx="33771">25</cx:pt>
          <cx:pt idx="33772">57</cx:pt>
          <cx:pt idx="33773">54</cx:pt>
          <cx:pt idx="33774">49</cx:pt>
          <cx:pt idx="33775">62</cx:pt>
          <cx:pt idx="33776">64</cx:pt>
          <cx:pt idx="33777">25</cx:pt>
          <cx:pt idx="33778">67</cx:pt>
          <cx:pt idx="33779">66</cx:pt>
          <cx:pt idx="33780">77</cx:pt>
          <cx:pt idx="33781">81</cx:pt>
          <cx:pt idx="33782">45</cx:pt>
          <cx:pt idx="33783">84</cx:pt>
          <cx:pt idx="33784">77</cx:pt>
          <cx:pt idx="33785">45</cx:pt>
          <cx:pt idx="33786">35</cx:pt>
          <cx:pt idx="33787">41</cx:pt>
          <cx:pt idx="33788">46</cx:pt>
          <cx:pt idx="33789">23</cx:pt>
          <cx:pt idx="33790">18</cx:pt>
          <cx:pt idx="33791">33</cx:pt>
          <cx:pt idx="33792">42</cx:pt>
          <cx:pt idx="33793">73</cx:pt>
          <cx:pt idx="33794">64</cx:pt>
          <cx:pt idx="33795">37</cx:pt>
          <cx:pt idx="33796">31</cx:pt>
          <cx:pt idx="33797">34</cx:pt>
          <cx:pt idx="33798">27</cx:pt>
          <cx:pt idx="33799">67</cx:pt>
          <cx:pt idx="33800">70</cx:pt>
          <cx:pt idx="33801">47</cx:pt>
          <cx:pt idx="33802">30</cx:pt>
          <cx:pt idx="33803">52</cx:pt>
          <cx:pt idx="33804">65</cx:pt>
          <cx:pt idx="33805">36</cx:pt>
          <cx:pt idx="33806">21</cx:pt>
          <cx:pt idx="33807">20</cx:pt>
          <cx:pt idx="33808">49</cx:pt>
          <cx:pt idx="33809">38</cx:pt>
          <cx:pt idx="33810">60</cx:pt>
          <cx:pt idx="33811">37</cx:pt>
          <cx:pt idx="33812">36</cx:pt>
          <cx:pt idx="33813">42</cx:pt>
          <cx:pt idx="33814">25</cx:pt>
          <cx:pt idx="33815">66</cx:pt>
          <cx:pt idx="33816">27</cx:pt>
          <cx:pt idx="33817">29</cx:pt>
          <cx:pt idx="33818">55</cx:pt>
          <cx:pt idx="33819">38</cx:pt>
          <cx:pt idx="33820">66</cx:pt>
          <cx:pt idx="33821">19</cx:pt>
          <cx:pt idx="33822">70</cx:pt>
          <cx:pt idx="33823">28</cx:pt>
          <cx:pt idx="33824">40</cx:pt>
          <cx:pt idx="33825">58</cx:pt>
          <cx:pt idx="33826">63</cx:pt>
          <cx:pt idx="33827">61</cx:pt>
          <cx:pt idx="33828">56</cx:pt>
          <cx:pt idx="33829">36</cx:pt>
          <cx:pt idx="33830">32</cx:pt>
          <cx:pt idx="33831">50</cx:pt>
          <cx:pt idx="33832">40</cx:pt>
          <cx:pt idx="33833">40</cx:pt>
          <cx:pt idx="33834">56</cx:pt>
          <cx:pt idx="33835">34</cx:pt>
          <cx:pt idx="33836">43</cx:pt>
          <cx:pt idx="33837">41</cx:pt>
          <cx:pt idx="33838">31</cx:pt>
          <cx:pt idx="33839">21</cx:pt>
          <cx:pt idx="33840">24</cx:pt>
          <cx:pt idx="33841">45</cx:pt>
          <cx:pt idx="33842">70</cx:pt>
          <cx:pt idx="33843">47</cx:pt>
          <cx:pt idx="33844">32</cx:pt>
          <cx:pt idx="33845">49</cx:pt>
          <cx:pt idx="33846">68</cx:pt>
          <cx:pt idx="33847">38</cx:pt>
          <cx:pt idx="33848">39</cx:pt>
          <cx:pt idx="33849">17</cx:pt>
          <cx:pt idx="33850">68</cx:pt>
          <cx:pt idx="33851">21</cx:pt>
          <cx:pt idx="33852">20</cx:pt>
          <cx:pt idx="33853">43</cx:pt>
          <cx:pt idx="33854">76</cx:pt>
          <cx:pt idx="33855">73</cx:pt>
          <cx:pt idx="33856">79</cx:pt>
          <cx:pt idx="33857">74</cx:pt>
          <cx:pt idx="33858">62</cx:pt>
          <cx:pt idx="33859">55</cx:pt>
          <cx:pt idx="33860">77</cx:pt>
          <cx:pt idx="33861">47</cx:pt>
          <cx:pt idx="33862">67</cx:pt>
          <cx:pt idx="33863">47</cx:pt>
          <cx:pt idx="33864">66</cx:pt>
          <cx:pt idx="33865">84</cx:pt>
          <cx:pt idx="33866">17</cx:pt>
          <cx:pt idx="33867">38</cx:pt>
          <cx:pt idx="33868">85</cx:pt>
          <cx:pt idx="33869">54</cx:pt>
          <cx:pt idx="33870">61</cx:pt>
          <cx:pt idx="33871">49</cx:pt>
          <cx:pt idx="33872">21</cx:pt>
          <cx:pt idx="33873">52</cx:pt>
          <cx:pt idx="33874">85</cx:pt>
          <cx:pt idx="33875">60</cx:pt>
          <cx:pt idx="33876">54</cx:pt>
          <cx:pt idx="33877">26</cx:pt>
          <cx:pt idx="33878">34</cx:pt>
          <cx:pt idx="33879">71</cx:pt>
          <cx:pt idx="33880">69</cx:pt>
          <cx:pt idx="33881">43</cx:pt>
          <cx:pt idx="33882">24</cx:pt>
          <cx:pt idx="33883">49</cx:pt>
          <cx:pt idx="33884">78</cx:pt>
          <cx:pt idx="33885">33</cx:pt>
          <cx:pt idx="33886">58</cx:pt>
          <cx:pt idx="33887">57</cx:pt>
          <cx:pt idx="33888">76</cx:pt>
          <cx:pt idx="33889">58</cx:pt>
          <cx:pt idx="33890">72</cx:pt>
          <cx:pt idx="33891">45</cx:pt>
          <cx:pt idx="33892">36</cx:pt>
          <cx:pt idx="33893">56</cx:pt>
          <cx:pt idx="33894">20</cx:pt>
          <cx:pt idx="33895">56</cx:pt>
          <cx:pt idx="33896">60</cx:pt>
          <cx:pt idx="33897">26</cx:pt>
          <cx:pt idx="33898">34</cx:pt>
          <cx:pt idx="33899">31</cx:pt>
          <cx:pt idx="33900">46</cx:pt>
          <cx:pt idx="33901">77</cx:pt>
          <cx:pt idx="33902">34</cx:pt>
          <cx:pt idx="33903">27</cx:pt>
          <cx:pt idx="33904">78</cx:pt>
          <cx:pt idx="33905">66</cx:pt>
          <cx:pt idx="33906">47</cx:pt>
          <cx:pt idx="33907">74</cx:pt>
          <cx:pt idx="33908">52</cx:pt>
          <cx:pt idx="33909">59</cx:pt>
          <cx:pt idx="33910">51</cx:pt>
          <cx:pt idx="33911">72</cx:pt>
          <cx:pt idx="33912">47</cx:pt>
          <cx:pt idx="33913">36</cx:pt>
          <cx:pt idx="33914">40</cx:pt>
          <cx:pt idx="33915">21</cx:pt>
          <cx:pt idx="33916">74</cx:pt>
          <cx:pt idx="33917">38</cx:pt>
          <cx:pt idx="33918">64</cx:pt>
          <cx:pt idx="33919">60</cx:pt>
          <cx:pt idx="33920">63</cx:pt>
          <cx:pt idx="33921">58</cx:pt>
          <cx:pt idx="33922">78</cx:pt>
          <cx:pt idx="33923">65</cx:pt>
          <cx:pt idx="33924">83</cx:pt>
          <cx:pt idx="33925">68</cx:pt>
          <cx:pt idx="33926">72</cx:pt>
          <cx:pt idx="33927">69</cx:pt>
          <cx:pt idx="33928">46</cx:pt>
          <cx:pt idx="33929">26</cx:pt>
          <cx:pt idx="33930">33</cx:pt>
          <cx:pt idx="33931">58</cx:pt>
          <cx:pt idx="33932">82</cx:pt>
          <cx:pt idx="33933">73</cx:pt>
          <cx:pt idx="33934">50</cx:pt>
          <cx:pt idx="33935">60</cx:pt>
          <cx:pt idx="33936">53</cx:pt>
          <cx:pt idx="33937">27</cx:pt>
          <cx:pt idx="33938">46</cx:pt>
          <cx:pt idx="33939">59</cx:pt>
          <cx:pt idx="33940">66</cx:pt>
          <cx:pt idx="33941">62</cx:pt>
          <cx:pt idx="33942">66</cx:pt>
          <cx:pt idx="33943">65</cx:pt>
          <cx:pt idx="33944">28</cx:pt>
          <cx:pt idx="33945">50</cx:pt>
          <cx:pt idx="33946">37</cx:pt>
          <cx:pt idx="33947">64</cx:pt>
          <cx:pt idx="33948">68</cx:pt>
          <cx:pt idx="33949">64</cx:pt>
          <cx:pt idx="33950">37</cx:pt>
          <cx:pt idx="33951">51</cx:pt>
          <cx:pt idx="33952">52</cx:pt>
          <cx:pt idx="33953">63</cx:pt>
          <cx:pt idx="33954">63</cx:pt>
          <cx:pt idx="33955">41</cx:pt>
          <cx:pt idx="33956">65</cx:pt>
          <cx:pt idx="33957">66</cx:pt>
          <cx:pt idx="33958">63</cx:pt>
          <cx:pt idx="33959">70</cx:pt>
          <cx:pt idx="33960">42</cx:pt>
          <cx:pt idx="33961">82</cx:pt>
          <cx:pt idx="33962">42</cx:pt>
          <cx:pt idx="33963">72</cx:pt>
          <cx:pt idx="33964">28</cx:pt>
          <cx:pt idx="33965">20</cx:pt>
          <cx:pt idx="33966">95</cx:pt>
          <cx:pt idx="33967">55</cx:pt>
          <cx:pt idx="33968">15</cx:pt>
          <cx:pt idx="33969">45</cx:pt>
          <cx:pt idx="33970">43</cx:pt>
          <cx:pt idx="33971">22</cx:pt>
          <cx:pt idx="33972">24</cx:pt>
          <cx:pt idx="33973">60</cx:pt>
          <cx:pt idx="33974">62</cx:pt>
          <cx:pt idx="33975">61</cx:pt>
          <cx:pt idx="33976">58</cx:pt>
          <cx:pt idx="33977">55</cx:pt>
          <cx:pt idx="33978">31</cx:pt>
          <cx:pt idx="33979">51</cx:pt>
          <cx:pt idx="33980">19</cx:pt>
          <cx:pt idx="33981">42</cx:pt>
          <cx:pt idx="33982">66</cx:pt>
          <cx:pt idx="33983">39</cx:pt>
          <cx:pt idx="33984">22</cx:pt>
          <cx:pt idx="33985">53</cx:pt>
          <cx:pt idx="33986">59</cx:pt>
          <cx:pt idx="33987">49</cx:pt>
          <cx:pt idx="33988">41</cx:pt>
          <cx:pt idx="33989">59</cx:pt>
          <cx:pt idx="33990">69</cx:pt>
          <cx:pt idx="33991">71</cx:pt>
          <cx:pt idx="33992">56</cx:pt>
          <cx:pt idx="33993">54</cx:pt>
          <cx:pt idx="33994">73</cx:pt>
          <cx:pt idx="33995">21</cx:pt>
          <cx:pt idx="33996">27</cx:pt>
          <cx:pt idx="33997">36</cx:pt>
          <cx:pt idx="33998">38</cx:pt>
          <cx:pt idx="33999">29</cx:pt>
          <cx:pt idx="34000">67</cx:pt>
          <cx:pt idx="34001">25</cx:pt>
          <cx:pt idx="34002">45</cx:pt>
          <cx:pt idx="34003">68</cx:pt>
          <cx:pt idx="34004">73</cx:pt>
          <cx:pt idx="34005">62</cx:pt>
          <cx:pt idx="34006">23</cx:pt>
          <cx:pt idx="34007">35</cx:pt>
          <cx:pt idx="34008">70</cx:pt>
          <cx:pt idx="34009">39</cx:pt>
          <cx:pt idx="34010">56</cx:pt>
          <cx:pt idx="34011">38</cx:pt>
          <cx:pt idx="34012">28</cx:pt>
          <cx:pt idx="34013">57</cx:pt>
          <cx:pt idx="34014">32</cx:pt>
          <cx:pt idx="34015">26</cx:pt>
          <cx:pt idx="34016">65</cx:pt>
          <cx:pt idx="34017">86</cx:pt>
          <cx:pt idx="34018">76</cx:pt>
          <cx:pt idx="34019">83</cx:pt>
          <cx:pt idx="34020">64</cx:pt>
          <cx:pt idx="34021">62</cx:pt>
          <cx:pt idx="34022">52</cx:pt>
          <cx:pt idx="34023">66</cx:pt>
          <cx:pt idx="34024">70</cx:pt>
          <cx:pt idx="34025">87</cx:pt>
          <cx:pt idx="34026">67</cx:pt>
          <cx:pt idx="34027">40</cx:pt>
          <cx:pt idx="34028">45</cx:pt>
          <cx:pt idx="34029">43</cx:pt>
          <cx:pt idx="34030">69</cx:pt>
          <cx:pt idx="34031">63</cx:pt>
          <cx:pt idx="34032">49</cx:pt>
          <cx:pt idx="34033">21</cx:pt>
          <cx:pt idx="34034">24</cx:pt>
          <cx:pt idx="34035">45</cx:pt>
          <cx:pt idx="34036">20</cx:pt>
          <cx:pt idx="34037">28</cx:pt>
          <cx:pt idx="34038">72</cx:pt>
          <cx:pt idx="34039">64</cx:pt>
          <cx:pt idx="34040">37</cx:pt>
          <cx:pt idx="34041">87</cx:pt>
          <cx:pt idx="34042">71</cx:pt>
          <cx:pt idx="34043">19</cx:pt>
          <cx:pt idx="34044">77</cx:pt>
          <cx:pt idx="34045">50</cx:pt>
          <cx:pt idx="34046">84</cx:pt>
          <cx:pt idx="34047">85</cx:pt>
          <cx:pt idx="34048">73</cx:pt>
          <cx:pt idx="34049">43</cx:pt>
          <cx:pt idx="34050">61</cx:pt>
          <cx:pt idx="34051">60</cx:pt>
          <cx:pt idx="34052">39</cx:pt>
          <cx:pt idx="34053">47</cx:pt>
          <cx:pt idx="34054">64</cx:pt>
          <cx:pt idx="34055">47</cx:pt>
          <cx:pt idx="34056">24</cx:pt>
          <cx:pt idx="34057">79</cx:pt>
          <cx:pt idx="34058">84</cx:pt>
          <cx:pt idx="34059">56</cx:pt>
          <cx:pt idx="34060">63</cx:pt>
          <cx:pt idx="34061">48</cx:pt>
          <cx:pt idx="34062">45</cx:pt>
          <cx:pt idx="34063">62</cx:pt>
          <cx:pt idx="34064">55</cx:pt>
          <cx:pt idx="34065">74</cx:pt>
          <cx:pt idx="34066">57</cx:pt>
          <cx:pt idx="34067">29</cx:pt>
          <cx:pt idx="34068">58</cx:pt>
          <cx:pt idx="34069">63</cx:pt>
          <cx:pt idx="34070">25</cx:pt>
          <cx:pt idx="34071">69</cx:pt>
          <cx:pt idx="34072">74</cx:pt>
          <cx:pt idx="34073">19</cx:pt>
          <cx:pt idx="34074">30</cx:pt>
          <cx:pt idx="34075">45</cx:pt>
          <cx:pt idx="34076">22</cx:pt>
          <cx:pt idx="34077">20</cx:pt>
          <cx:pt idx="34078">42</cx:pt>
          <cx:pt idx="34079">66</cx:pt>
          <cx:pt idx="34080">39</cx:pt>
          <cx:pt idx="34081">20</cx:pt>
          <cx:pt idx="34082">20</cx:pt>
          <cx:pt idx="34083">51</cx:pt>
          <cx:pt idx="34084">29</cx:pt>
          <cx:pt idx="34085">31</cx:pt>
          <cx:pt idx="34086">38</cx:pt>
          <cx:pt idx="34087">46</cx:pt>
          <cx:pt idx="34088">40</cx:pt>
          <cx:pt idx="34089">76</cx:pt>
          <cx:pt idx="34090">35</cx:pt>
          <cx:pt idx="34091">21</cx:pt>
          <cx:pt idx="34092">70</cx:pt>
          <cx:pt idx="34093">49</cx:pt>
          <cx:pt idx="34094">54</cx:pt>
          <cx:pt idx="34095">48</cx:pt>
          <cx:pt idx="34096">47</cx:pt>
          <cx:pt idx="34097">74</cx:pt>
          <cx:pt idx="34098">42</cx:pt>
          <cx:pt idx="34099">40</cx:pt>
          <cx:pt idx="34100">48</cx:pt>
          <cx:pt idx="34101">55</cx:pt>
          <cx:pt idx="34102">36</cx:pt>
          <cx:pt idx="34103">55</cx:pt>
          <cx:pt idx="34104">70</cx:pt>
          <cx:pt idx="34105">25</cx:pt>
          <cx:pt idx="34106">48</cx:pt>
          <cx:pt idx="34107">44</cx:pt>
          <cx:pt idx="34108">51</cx:pt>
          <cx:pt idx="34109">65</cx:pt>
          <cx:pt idx="34110">71</cx:pt>
          <cx:pt idx="34111">67</cx:pt>
          <cx:pt idx="34112">53</cx:pt>
          <cx:pt idx="34113">20</cx:pt>
          <cx:pt idx="34114">88</cx:pt>
          <cx:pt idx="34115">29</cx:pt>
          <cx:pt idx="34116">20</cx:pt>
          <cx:pt idx="34117">25</cx:pt>
          <cx:pt idx="34118">57</cx:pt>
          <cx:pt idx="34119">70</cx:pt>
          <cx:pt idx="34120">18</cx:pt>
          <cx:pt idx="34121">61</cx:pt>
          <cx:pt idx="34122">66</cx:pt>
          <cx:pt idx="34123">49</cx:pt>
          <cx:pt idx="34124">37</cx:pt>
          <cx:pt idx="34125">39</cx:pt>
          <cx:pt idx="34126">52</cx:pt>
          <cx:pt idx="34127">53</cx:pt>
          <cx:pt idx="34128">69</cx:pt>
          <cx:pt idx="34129">93</cx:pt>
          <cx:pt idx="34130">24</cx:pt>
          <cx:pt idx="34131">43</cx:pt>
          <cx:pt idx="34132">84</cx:pt>
          <cx:pt idx="34133">27</cx:pt>
          <cx:pt idx="34134">52</cx:pt>
          <cx:pt idx="34135">74</cx:pt>
          <cx:pt idx="34136">26</cx:pt>
          <cx:pt idx="34137">34</cx:pt>
          <cx:pt idx="34138">54</cx:pt>
          <cx:pt idx="34139">39</cx:pt>
          <cx:pt idx="34140">76</cx:pt>
          <cx:pt idx="34141">66</cx:pt>
          <cx:pt idx="34142">70</cx:pt>
          <cx:pt idx="34143">70</cx:pt>
          <cx:pt idx="34144">72</cx:pt>
          <cx:pt idx="34145">51</cx:pt>
          <cx:pt idx="34146">47</cx:pt>
          <cx:pt idx="34147">37</cx:pt>
          <cx:pt idx="34148">59</cx:pt>
          <cx:pt idx="34149">45</cx:pt>
          <cx:pt idx="34150">59</cx:pt>
          <cx:pt idx="34151">60</cx:pt>
          <cx:pt idx="34152">53</cx:pt>
          <cx:pt idx="34153">59</cx:pt>
          <cx:pt idx="34154">32</cx:pt>
          <cx:pt idx="34155">60</cx:pt>
          <cx:pt idx="34156">31</cx:pt>
          <cx:pt idx="34157">40</cx:pt>
          <cx:pt idx="34158">36</cx:pt>
          <cx:pt idx="34159">50</cx:pt>
          <cx:pt idx="34160">71</cx:pt>
          <cx:pt idx="34161">30</cx:pt>
          <cx:pt idx="34162">38</cx:pt>
          <cx:pt idx="34163">85</cx:pt>
          <cx:pt idx="34164">55</cx:pt>
          <cx:pt idx="34165">18</cx:pt>
          <cx:pt idx="34166">68</cx:pt>
          <cx:pt idx="34167">63</cx:pt>
          <cx:pt idx="34168">70</cx:pt>
          <cx:pt idx="34169">33</cx:pt>
          <cx:pt idx="34170">34</cx:pt>
          <cx:pt idx="34171">30</cx:pt>
          <cx:pt idx="34172">80</cx:pt>
          <cx:pt idx="34173">74</cx:pt>
          <cx:pt idx="34174">17</cx:pt>
          <cx:pt idx="34175">54</cx:pt>
          <cx:pt idx="34176">50</cx:pt>
          <cx:pt idx="34177">25</cx:pt>
          <cx:pt idx="34178">43</cx:pt>
          <cx:pt idx="34179">45</cx:pt>
          <cx:pt idx="34180">75</cx:pt>
          <cx:pt idx="34181">27</cx:pt>
          <cx:pt idx="34182">62</cx:pt>
          <cx:pt idx="34183">38</cx:pt>
          <cx:pt idx="34184">50</cx:pt>
          <cx:pt idx="34185">41</cx:pt>
          <cx:pt idx="34186">49</cx:pt>
          <cx:pt idx="34187">24</cx:pt>
          <cx:pt idx="34188">18</cx:pt>
          <cx:pt idx="34189">67</cx:pt>
          <cx:pt idx="34190">35</cx:pt>
          <cx:pt idx="34191">57</cx:pt>
          <cx:pt idx="34192">66</cx:pt>
          <cx:pt idx="34193">73</cx:pt>
          <cx:pt idx="34194">71</cx:pt>
          <cx:pt idx="34195">27</cx:pt>
          <cx:pt idx="34196">57</cx:pt>
          <cx:pt idx="34197">56</cx:pt>
          <cx:pt idx="34198">63</cx:pt>
          <cx:pt idx="34199">53</cx:pt>
          <cx:pt idx="34200">52</cx:pt>
          <cx:pt idx="34201">73</cx:pt>
          <cx:pt idx="34202">81</cx:pt>
          <cx:pt idx="34203">62</cx:pt>
          <cx:pt idx="34204">44</cx:pt>
          <cx:pt idx="34205">79</cx:pt>
          <cx:pt idx="34206">73</cx:pt>
          <cx:pt idx="34207">29</cx:pt>
          <cx:pt idx="34208">26</cx:pt>
          <cx:pt idx="34209">51</cx:pt>
          <cx:pt idx="34210">71</cx:pt>
          <cx:pt idx="34211">50</cx:pt>
          <cx:pt idx="34212">50</cx:pt>
          <cx:pt idx="34213">28</cx:pt>
          <cx:pt idx="34214">53</cx:pt>
          <cx:pt idx="34215">59</cx:pt>
          <cx:pt idx="34216">53</cx:pt>
          <cx:pt idx="34217">94</cx:pt>
          <cx:pt idx="34218">42</cx:pt>
          <cx:pt idx="34219">67</cx:pt>
          <cx:pt idx="34220">52</cx:pt>
          <cx:pt idx="34221">32</cx:pt>
          <cx:pt idx="34222">49</cx:pt>
          <cx:pt idx="34223">43</cx:pt>
          <cx:pt idx="34224">65</cx:pt>
          <cx:pt idx="34225">26</cx:pt>
          <cx:pt idx="34226">62</cx:pt>
          <cx:pt idx="34227">60</cx:pt>
          <cx:pt idx="34228">68</cx:pt>
          <cx:pt idx="34229">30</cx:pt>
          <cx:pt idx="34230">46</cx:pt>
          <cx:pt idx="34231">70</cx:pt>
          <cx:pt idx="34232">57</cx:pt>
          <cx:pt idx="34233">62</cx:pt>
          <cx:pt idx="34234">68</cx:pt>
          <cx:pt idx="34235">15</cx:pt>
          <cx:pt idx="34236">37</cx:pt>
          <cx:pt idx="34237">39</cx:pt>
          <cx:pt idx="34238">20</cx:pt>
          <cx:pt idx="34239">78</cx:pt>
          <cx:pt idx="34240">46</cx:pt>
          <cx:pt idx="34241">64</cx:pt>
          <cx:pt idx="34242">35</cx:pt>
          <cx:pt idx="34243">28</cx:pt>
          <cx:pt idx="34244">23</cx:pt>
          <cx:pt idx="34245">91</cx:pt>
          <cx:pt idx="34246">18</cx:pt>
          <cx:pt idx="34247">20</cx:pt>
          <cx:pt idx="34248">41</cx:pt>
          <cx:pt idx="34249">67</cx:pt>
          <cx:pt idx="34250">60</cx:pt>
          <cx:pt idx="34251">64</cx:pt>
          <cx:pt idx="34252">69</cx:pt>
          <cx:pt idx="34253">45</cx:pt>
          <cx:pt idx="34254">31</cx:pt>
          <cx:pt idx="34255">33</cx:pt>
          <cx:pt idx="34256">68</cx:pt>
          <cx:pt idx="34257">25</cx:pt>
          <cx:pt idx="34258">69</cx:pt>
          <cx:pt idx="34259">42</cx:pt>
          <cx:pt idx="34260">34</cx:pt>
          <cx:pt idx="34261">15</cx:pt>
          <cx:pt idx="34262">43</cx:pt>
          <cx:pt idx="34263">72</cx:pt>
          <cx:pt idx="34264">20</cx:pt>
          <cx:pt idx="34265">17</cx:pt>
          <cx:pt idx="34266">49</cx:pt>
          <cx:pt idx="34267">46</cx:pt>
          <cx:pt idx="34268">53</cx:pt>
          <cx:pt idx="34269">43</cx:pt>
          <cx:pt idx="34270">53</cx:pt>
          <cx:pt idx="34271">51</cx:pt>
          <cx:pt idx="34272">34</cx:pt>
          <cx:pt idx="34273">54</cx:pt>
          <cx:pt idx="34274">23</cx:pt>
          <cx:pt idx="34275">21</cx:pt>
          <cx:pt idx="34276">23</cx:pt>
          <cx:pt idx="34277">50</cx:pt>
          <cx:pt idx="34278">47</cx:pt>
          <cx:pt idx="34279">46</cx:pt>
          <cx:pt idx="34280">18</cx:pt>
          <cx:pt idx="34281">29</cx:pt>
          <cx:pt idx="34282">91</cx:pt>
          <cx:pt idx="34283">77</cx:pt>
          <cx:pt idx="34284">44</cx:pt>
          <cx:pt idx="34285">67</cx:pt>
          <cx:pt idx="34286">33</cx:pt>
          <cx:pt idx="34287">74</cx:pt>
          <cx:pt idx="34288">21</cx:pt>
          <cx:pt idx="34289">59</cx:pt>
          <cx:pt idx="34290">44</cx:pt>
          <cx:pt idx="34291">55</cx:pt>
          <cx:pt idx="34292">68</cx:pt>
          <cx:pt idx="34293">44</cx:pt>
          <cx:pt idx="34294">64</cx:pt>
          <cx:pt idx="34295">19</cx:pt>
          <cx:pt idx="34296">38</cx:pt>
          <cx:pt idx="34297">21</cx:pt>
          <cx:pt idx="34298">42</cx:pt>
          <cx:pt idx="34299">81</cx:pt>
          <cx:pt idx="34300">57</cx:pt>
          <cx:pt idx="34301">45</cx:pt>
          <cx:pt idx="34302">21</cx:pt>
          <cx:pt idx="34303">68</cx:pt>
          <cx:pt idx="34304">16</cx:pt>
          <cx:pt idx="34305">38</cx:pt>
          <cx:pt idx="34306">61</cx:pt>
          <cx:pt idx="34307">16</cx:pt>
          <cx:pt idx="34308">66</cx:pt>
          <cx:pt idx="34309">54</cx:pt>
          <cx:pt idx="34310">41</cx:pt>
          <cx:pt idx="34311">38</cx:pt>
          <cx:pt idx="34312">66</cx:pt>
          <cx:pt idx="34313">37</cx:pt>
          <cx:pt idx="34314">26</cx:pt>
          <cx:pt idx="34315">21</cx:pt>
          <cx:pt idx="34316">17</cx:pt>
          <cx:pt idx="34317">35</cx:pt>
          <cx:pt idx="34318">60</cx:pt>
          <cx:pt idx="34319">54</cx:pt>
          <cx:pt idx="34320">49</cx:pt>
          <cx:pt idx="34321">34</cx:pt>
          <cx:pt idx="34322">55</cx:pt>
          <cx:pt idx="34323">47</cx:pt>
          <cx:pt idx="34324">36</cx:pt>
          <cx:pt idx="34325">65</cx:pt>
          <cx:pt idx="34326">48</cx:pt>
          <cx:pt idx="34327">45</cx:pt>
          <cx:pt idx="34328">72</cx:pt>
          <cx:pt idx="34329">25</cx:pt>
          <cx:pt idx="34330">22</cx:pt>
          <cx:pt idx="34331">56</cx:pt>
          <cx:pt idx="34332">15</cx:pt>
          <cx:pt idx="34333">38</cx:pt>
          <cx:pt idx="34334">26</cx:pt>
          <cx:pt idx="34335">51</cx:pt>
          <cx:pt idx="34336">37</cx:pt>
          <cx:pt idx="34337">37</cx:pt>
          <cx:pt idx="34338">44</cx:pt>
          <cx:pt idx="34339">55</cx:pt>
          <cx:pt idx="34340">32</cx:pt>
          <cx:pt idx="34341">50</cx:pt>
          <cx:pt idx="34342">35</cx:pt>
          <cx:pt idx="34343">76</cx:pt>
          <cx:pt idx="34344">22</cx:pt>
          <cx:pt idx="34345">50</cx:pt>
          <cx:pt idx="34346">16</cx:pt>
          <cx:pt idx="34347">52</cx:pt>
          <cx:pt idx="34348">34</cx:pt>
          <cx:pt idx="34349">69</cx:pt>
          <cx:pt idx="34350">16</cx:pt>
          <cx:pt idx="34351">30</cx:pt>
          <cx:pt idx="34352">70</cx:pt>
          <cx:pt idx="34353">58</cx:pt>
          <cx:pt idx="34354">50</cx:pt>
          <cx:pt idx="34355">16</cx:pt>
          <cx:pt idx="34356">21</cx:pt>
          <cx:pt idx="34357">77</cx:pt>
          <cx:pt idx="34358">16</cx:pt>
          <cx:pt idx="34359">70</cx:pt>
          <cx:pt idx="34360">83</cx:pt>
          <cx:pt idx="34361">51</cx:pt>
          <cx:pt idx="34362">61</cx:pt>
          <cx:pt idx="34363">45</cx:pt>
          <cx:pt idx="34364">47</cx:pt>
          <cx:pt idx="34365">71</cx:pt>
          <cx:pt idx="34366">51</cx:pt>
          <cx:pt idx="34367">68</cx:pt>
          <cx:pt idx="34368">16</cx:pt>
          <cx:pt idx="34369">30</cx:pt>
          <cx:pt idx="34370">46</cx:pt>
          <cx:pt idx="34371">66</cx:pt>
          <cx:pt idx="34372">56</cx:pt>
          <cx:pt idx="34373">24</cx:pt>
          <cx:pt idx="34374">52</cx:pt>
          <cx:pt idx="34375">30</cx:pt>
          <cx:pt idx="34376">73</cx:pt>
          <cx:pt idx="34377">52</cx:pt>
          <cx:pt idx="34378">70</cx:pt>
          <cx:pt idx="34379">17</cx:pt>
          <cx:pt idx="34380">76</cx:pt>
          <cx:pt idx="34381">15</cx:pt>
          <cx:pt idx="34382">88</cx:pt>
          <cx:pt idx="34383">28</cx:pt>
          <cx:pt idx="34384">40</cx:pt>
          <cx:pt idx="34385">42</cx:pt>
          <cx:pt idx="34386">62</cx:pt>
          <cx:pt idx="34387">61</cx:pt>
          <cx:pt idx="34388">48</cx:pt>
          <cx:pt idx="34389">34</cx:pt>
          <cx:pt idx="34390">30</cx:pt>
          <cx:pt idx="34391">44</cx:pt>
          <cx:pt idx="34392">36</cx:pt>
          <cx:pt idx="34393">57</cx:pt>
          <cx:pt idx="34394">17</cx:pt>
          <cx:pt idx="34395">85</cx:pt>
          <cx:pt idx="34396">26</cx:pt>
          <cx:pt idx="34397">66</cx:pt>
          <cx:pt idx="34398">54</cx:pt>
          <cx:pt idx="34399">66</cx:pt>
          <cx:pt idx="34400">28</cx:pt>
          <cx:pt idx="34401">49</cx:pt>
          <cx:pt idx="34402">49</cx:pt>
          <cx:pt idx="34403">40</cx:pt>
          <cx:pt idx="34404">73</cx:pt>
          <cx:pt idx="34405">56</cx:pt>
          <cx:pt idx="34406">67</cx:pt>
          <cx:pt idx="34407">43</cx:pt>
          <cx:pt idx="34408">56</cx:pt>
          <cx:pt idx="34409">68</cx:pt>
          <cx:pt idx="34410">27</cx:pt>
          <cx:pt idx="34411">47</cx:pt>
          <cx:pt idx="34412">56</cx:pt>
          <cx:pt idx="34413">51</cx:pt>
          <cx:pt idx="34414">16</cx:pt>
          <cx:pt idx="34415">84</cx:pt>
          <cx:pt idx="34416">22</cx:pt>
          <cx:pt idx="34417">61</cx:pt>
          <cx:pt idx="34418">48</cx:pt>
          <cx:pt idx="34419">64</cx:pt>
          <cx:pt idx="34420">53</cx:pt>
          <cx:pt idx="34421">29</cx:pt>
          <cx:pt idx="34422">53</cx:pt>
          <cx:pt idx="34423">47</cx:pt>
          <cx:pt idx="34424">51</cx:pt>
          <cx:pt idx="34425">36</cx:pt>
          <cx:pt idx="34426">20</cx:pt>
          <cx:pt idx="34427">27</cx:pt>
          <cx:pt idx="34428">71</cx:pt>
          <cx:pt idx="34429">58</cx:pt>
          <cx:pt idx="34430">65</cx:pt>
          <cx:pt idx="34431">62</cx:pt>
          <cx:pt idx="34432">51</cx:pt>
          <cx:pt idx="34433">28</cx:pt>
          <cx:pt idx="34434">68</cx:pt>
          <cx:pt idx="34435">47</cx:pt>
          <cx:pt idx="34436">19</cx:pt>
          <cx:pt idx="34437">17</cx:pt>
          <cx:pt idx="34438">35</cx:pt>
          <cx:pt idx="34439">46</cx:pt>
          <cx:pt idx="34440">64</cx:pt>
          <cx:pt idx="34441">82</cx:pt>
          <cx:pt idx="34442">50</cx:pt>
          <cx:pt idx="34443">70</cx:pt>
          <cx:pt idx="34444">74</cx:pt>
          <cx:pt idx="34445">43</cx:pt>
          <cx:pt idx="34446">16</cx:pt>
          <cx:pt idx="34447">86</cx:pt>
          <cx:pt idx="34448">49</cx:pt>
          <cx:pt idx="34449">83</cx:pt>
          <cx:pt idx="34450">31</cx:pt>
          <cx:pt idx="34451">31</cx:pt>
          <cx:pt idx="34452">35</cx:pt>
          <cx:pt idx="34453">66</cx:pt>
          <cx:pt idx="34454">20</cx:pt>
          <cx:pt idx="34455">85</cx:pt>
          <cx:pt idx="34456">68</cx:pt>
          <cx:pt idx="34457">20</cx:pt>
          <cx:pt idx="34458">31</cx:pt>
          <cx:pt idx="34459">32</cx:pt>
          <cx:pt idx="34460">63</cx:pt>
          <cx:pt idx="34461">27</cx:pt>
          <cx:pt idx="34462">64</cx:pt>
          <cx:pt idx="34463">64</cx:pt>
          <cx:pt idx="34464">52</cx:pt>
          <cx:pt idx="34465">38</cx:pt>
          <cx:pt idx="34466">17</cx:pt>
          <cx:pt idx="34467">71</cx:pt>
          <cx:pt idx="34468">27</cx:pt>
          <cx:pt idx="34469">48</cx:pt>
          <cx:pt idx="34470">57</cx:pt>
          <cx:pt idx="34471">60</cx:pt>
          <cx:pt idx="34472">48</cx:pt>
          <cx:pt idx="34473">17</cx:pt>
          <cx:pt idx="34474">64</cx:pt>
          <cx:pt idx="34475">27</cx:pt>
          <cx:pt idx="34476">52</cx:pt>
          <cx:pt idx="34477">20</cx:pt>
          <cx:pt idx="34478">53</cx:pt>
          <cx:pt idx="34479">49</cx:pt>
          <cx:pt idx="34480">40</cx:pt>
          <cx:pt idx="34481">64</cx:pt>
          <cx:pt idx="34482">44</cx:pt>
          <cx:pt idx="34483">57</cx:pt>
          <cx:pt idx="34484">41</cx:pt>
          <cx:pt idx="34485">38</cx:pt>
          <cx:pt idx="34486">64</cx:pt>
          <cx:pt idx="34487">52</cx:pt>
          <cx:pt idx="34488">34</cx:pt>
          <cx:pt idx="34489">37</cx:pt>
          <cx:pt idx="34490">56</cx:pt>
          <cx:pt idx="34491">42</cx:pt>
          <cx:pt idx="34492">21</cx:pt>
          <cx:pt idx="34493">29</cx:pt>
          <cx:pt idx="34494">39</cx:pt>
          <cx:pt idx="34495">21</cx:pt>
          <cx:pt idx="34496">85</cx:pt>
          <cx:pt idx="34497">59</cx:pt>
          <cx:pt idx="34498">28</cx:pt>
          <cx:pt idx="34499">44</cx:pt>
          <cx:pt idx="34500">27</cx:pt>
          <cx:pt idx="34501">58</cx:pt>
          <cx:pt idx="34502">46</cx:pt>
          <cx:pt idx="34503">49</cx:pt>
          <cx:pt idx="34504">25</cx:pt>
          <cx:pt idx="34505">58</cx:pt>
          <cx:pt idx="34506">25</cx:pt>
          <cx:pt idx="34507">24</cx:pt>
          <cx:pt idx="34508">35</cx:pt>
          <cx:pt idx="34509">59</cx:pt>
          <cx:pt idx="34510">28</cx:pt>
          <cx:pt idx="34511">62</cx:pt>
          <cx:pt idx="34512">29</cx:pt>
          <cx:pt idx="34513">52</cx:pt>
          <cx:pt idx="34514">17</cx:pt>
          <cx:pt idx="34515">19</cx:pt>
          <cx:pt idx="34516">61</cx:pt>
          <cx:pt idx="34517">37</cx:pt>
          <cx:pt idx="34518">46</cx:pt>
          <cx:pt idx="34519">35</cx:pt>
          <cx:pt idx="34520">87</cx:pt>
          <cx:pt idx="34521">52</cx:pt>
          <cx:pt idx="34522">71</cx:pt>
          <cx:pt idx="34523">51</cx:pt>
          <cx:pt idx="34524">82</cx:pt>
          <cx:pt idx="34525">64</cx:pt>
          <cx:pt idx="34526">48</cx:pt>
          <cx:pt idx="34527">61</cx:pt>
          <cx:pt idx="34528">49</cx:pt>
          <cx:pt idx="34529">54</cx:pt>
          <cx:pt idx="34530">36</cx:pt>
          <cx:pt idx="34531">18</cx:pt>
          <cx:pt idx="34532">63</cx:pt>
          <cx:pt idx="34533">53</cx:pt>
          <cx:pt idx="34534">55</cx:pt>
          <cx:pt idx="34535">44</cx:pt>
          <cx:pt idx="34536">51</cx:pt>
          <cx:pt idx="34537">51</cx:pt>
          <cx:pt idx="34538">52</cx:pt>
          <cx:pt idx="34539">41</cx:pt>
          <cx:pt idx="34540">34</cx:pt>
          <cx:pt idx="34541">23</cx:pt>
          <cx:pt idx="34542">38</cx:pt>
          <cx:pt idx="34543">38</cx:pt>
          <cx:pt idx="34544">89</cx:pt>
          <cx:pt idx="34545">51</cx:pt>
          <cx:pt idx="34546">57</cx:pt>
          <cx:pt idx="34547">26</cx:pt>
          <cx:pt idx="34548">54</cx:pt>
          <cx:pt idx="34549">70</cx:pt>
          <cx:pt idx="34550">59</cx:pt>
          <cx:pt idx="34551">68</cx:pt>
          <cx:pt idx="34552">72</cx:pt>
          <cx:pt idx="34553">43</cx:pt>
          <cx:pt idx="34554">29</cx:pt>
          <cx:pt idx="34555">21</cx:pt>
          <cx:pt idx="34556">21</cx:pt>
          <cx:pt idx="34557">69</cx:pt>
          <cx:pt idx="34558">74</cx:pt>
          <cx:pt idx="34559">86</cx:pt>
          <cx:pt idx="34560">46</cx:pt>
          <cx:pt idx="34561">62</cx:pt>
          <cx:pt idx="34562">45</cx:pt>
          <cx:pt idx="34563">29</cx:pt>
          <cx:pt idx="34564">17</cx:pt>
          <cx:pt idx="34565">18</cx:pt>
          <cx:pt idx="34566">45</cx:pt>
          <cx:pt idx="34567">41</cx:pt>
          <cx:pt idx="34568">27</cx:pt>
          <cx:pt idx="34569">22</cx:pt>
          <cx:pt idx="34570">30</cx:pt>
          <cx:pt idx="34571">62</cx:pt>
          <cx:pt idx="34572">44</cx:pt>
          <cx:pt idx="34573">19</cx:pt>
          <cx:pt idx="34574">33</cx:pt>
          <cx:pt idx="34575">23</cx:pt>
          <cx:pt idx="34576">62</cx:pt>
          <cx:pt idx="34577">82</cx:pt>
          <cx:pt idx="34578">66</cx:pt>
          <cx:pt idx="34579">84</cx:pt>
          <cx:pt idx="34580">37</cx:pt>
          <cx:pt idx="34581">52</cx:pt>
          <cx:pt idx="34582">79</cx:pt>
          <cx:pt idx="34583">44</cx:pt>
          <cx:pt idx="34584">47</cx:pt>
          <cx:pt idx="34585">58</cx:pt>
          <cx:pt idx="34586">39</cx:pt>
          <cx:pt idx="34587">17</cx:pt>
          <cx:pt idx="34588">28</cx:pt>
          <cx:pt idx="34589">19</cx:pt>
          <cx:pt idx="34590">70</cx:pt>
          <cx:pt idx="34591">55</cx:pt>
          <cx:pt idx="34592">57</cx:pt>
          <cx:pt idx="34593">36</cx:pt>
          <cx:pt idx="34594">17</cx:pt>
          <cx:pt idx="34595">54</cx:pt>
          <cx:pt idx="34596">49</cx:pt>
          <cx:pt idx="34597">72</cx:pt>
          <cx:pt idx="34598">43</cx:pt>
          <cx:pt idx="34599">16</cx:pt>
          <cx:pt idx="34600">15</cx:pt>
          <cx:pt idx="34601">43</cx:pt>
          <cx:pt idx="34602">18</cx:pt>
          <cx:pt idx="34603">30</cx:pt>
          <cx:pt idx="34604">68</cx:pt>
          <cx:pt idx="34605">27</cx:pt>
          <cx:pt idx="34606">20</cx:pt>
          <cx:pt idx="34607">27</cx:pt>
          <cx:pt idx="34608">71</cx:pt>
          <cx:pt idx="34609">55</cx:pt>
          <cx:pt idx="34610">42</cx:pt>
          <cx:pt idx="34611">38</cx:pt>
          <cx:pt idx="34612">40</cx:pt>
          <cx:pt idx="34613">81</cx:pt>
          <cx:pt idx="34614">22</cx:pt>
          <cx:pt idx="34615">36</cx:pt>
          <cx:pt idx="34616">43</cx:pt>
          <cx:pt idx="34617">70</cx:pt>
          <cx:pt idx="34618">59</cx:pt>
          <cx:pt idx="34619">23</cx:pt>
          <cx:pt idx="34620">36</cx:pt>
          <cx:pt idx="34621">52</cx:pt>
          <cx:pt idx="34622">65</cx:pt>
          <cx:pt idx="34623">19</cx:pt>
          <cx:pt idx="34624">30</cx:pt>
          <cx:pt idx="34625">60</cx:pt>
          <cx:pt idx="34626">64</cx:pt>
          <cx:pt idx="34627">18</cx:pt>
          <cx:pt idx="34628">53</cx:pt>
          <cx:pt idx="34629">32</cx:pt>
          <cx:pt idx="34630">31</cx:pt>
          <cx:pt idx="34631">37</cx:pt>
          <cx:pt idx="34632">25</cx:pt>
          <cx:pt idx="34633">51</cx:pt>
          <cx:pt idx="34634">18</cx:pt>
          <cx:pt idx="34635">68</cx:pt>
          <cx:pt idx="34636">63</cx:pt>
          <cx:pt idx="34637">32</cx:pt>
          <cx:pt idx="34638">52</cx:pt>
          <cx:pt idx="34639">56</cx:pt>
          <cx:pt idx="34640">52</cx:pt>
          <cx:pt idx="34641">91</cx:pt>
          <cx:pt idx="34642">70</cx:pt>
          <cx:pt idx="34643">61</cx:pt>
          <cx:pt idx="34644">38</cx:pt>
          <cx:pt idx="34645">39</cx:pt>
          <cx:pt idx="34646">24</cx:pt>
          <cx:pt idx="34647">88</cx:pt>
          <cx:pt idx="34648">22</cx:pt>
          <cx:pt idx="34649">89</cx:pt>
          <cx:pt idx="34650">75</cx:pt>
          <cx:pt idx="34651">46</cx:pt>
          <cx:pt idx="34652">68</cx:pt>
          <cx:pt idx="34653">39</cx:pt>
          <cx:pt idx="34654">30</cx:pt>
          <cx:pt idx="34655">35</cx:pt>
          <cx:pt idx="34656">28</cx:pt>
          <cx:pt idx="34657">52</cx:pt>
          <cx:pt idx="34658">48</cx:pt>
          <cx:pt idx="34659">43</cx:pt>
          <cx:pt idx="34660">21</cx:pt>
          <cx:pt idx="34661">36</cx:pt>
          <cx:pt idx="34662">59</cx:pt>
          <cx:pt idx="34663">64</cx:pt>
          <cx:pt idx="34664">55</cx:pt>
          <cx:pt idx="34665">16</cx:pt>
          <cx:pt idx="34666">46</cx:pt>
          <cx:pt idx="34667">22</cx:pt>
          <cx:pt idx="34668">59</cx:pt>
          <cx:pt idx="34669">50</cx:pt>
          <cx:pt idx="34670">91</cx:pt>
          <cx:pt idx="34671">53</cx:pt>
          <cx:pt idx="34672">21</cx:pt>
          <cx:pt idx="34673">54</cx:pt>
          <cx:pt idx="34674">60</cx:pt>
          <cx:pt idx="34675">70</cx:pt>
          <cx:pt idx="34676">19</cx:pt>
          <cx:pt idx="34677">95</cx:pt>
          <cx:pt idx="34678">42</cx:pt>
          <cx:pt idx="34679">39</cx:pt>
          <cx:pt idx="34680">33</cx:pt>
          <cx:pt idx="34681">34</cx:pt>
          <cx:pt idx="34682">78</cx:pt>
          <cx:pt idx="34683">19</cx:pt>
          <cx:pt idx="34684">48</cx:pt>
          <cx:pt idx="34685">47</cx:pt>
          <cx:pt idx="34686">78</cx:pt>
          <cx:pt idx="34687">54</cx:pt>
          <cx:pt idx="34688">67</cx:pt>
          <cx:pt idx="34689">40</cx:pt>
          <cx:pt idx="34690">43</cx:pt>
          <cx:pt idx="34691">34</cx:pt>
          <cx:pt idx="34692">58</cx:pt>
          <cx:pt idx="34693">78</cx:pt>
          <cx:pt idx="34694">58</cx:pt>
          <cx:pt idx="34695">50</cx:pt>
          <cx:pt idx="34696">40</cx:pt>
          <cx:pt idx="34697">43</cx:pt>
          <cx:pt idx="34698">52</cx:pt>
          <cx:pt idx="34699">23</cx:pt>
          <cx:pt idx="34700">33</cx:pt>
          <cx:pt idx="34701">59</cx:pt>
          <cx:pt idx="34702">42</cx:pt>
          <cx:pt idx="34703">63</cx:pt>
          <cx:pt idx="34704">66</cx:pt>
          <cx:pt idx="34705">76</cx:pt>
          <cx:pt idx="34706">19</cx:pt>
          <cx:pt idx="34707">22</cx:pt>
          <cx:pt idx="34708">24</cx:pt>
          <cx:pt idx="34709">28</cx:pt>
          <cx:pt idx="34710">53</cx:pt>
          <cx:pt idx="34711">81</cx:pt>
          <cx:pt idx="34712">29</cx:pt>
          <cx:pt idx="34713">23</cx:pt>
          <cx:pt idx="34714">56</cx:pt>
          <cx:pt idx="34715">38</cx:pt>
          <cx:pt idx="34716">55</cx:pt>
          <cx:pt idx="34717">41</cx:pt>
          <cx:pt idx="34718">51</cx:pt>
          <cx:pt idx="34719">50</cx:pt>
          <cx:pt idx="34720">28</cx:pt>
          <cx:pt idx="34721">58</cx:pt>
          <cx:pt idx="34722">52</cx:pt>
          <cx:pt idx="34723">53</cx:pt>
          <cx:pt idx="34724">68</cx:pt>
          <cx:pt idx="34725">34</cx:pt>
          <cx:pt idx="34726">49</cx:pt>
          <cx:pt idx="34727">66</cx:pt>
          <cx:pt idx="34728">55</cx:pt>
          <cx:pt idx="34729">70</cx:pt>
          <cx:pt idx="34730">43</cx:pt>
          <cx:pt idx="34731">68</cx:pt>
          <cx:pt idx="34732">47</cx:pt>
          <cx:pt idx="34733">35</cx:pt>
          <cx:pt idx="34734">24</cx:pt>
          <cx:pt idx="34735">44</cx:pt>
          <cx:pt idx="34736">40</cx:pt>
          <cx:pt idx="34737">37</cx:pt>
          <cx:pt idx="34738">18</cx:pt>
          <cx:pt idx="34739">60</cx:pt>
          <cx:pt idx="34740">66</cx:pt>
          <cx:pt idx="34741">56</cx:pt>
          <cx:pt idx="34742">21</cx:pt>
          <cx:pt idx="34743">20</cx:pt>
          <cx:pt idx="34744">17</cx:pt>
          <cx:pt idx="34745">47</cx:pt>
          <cx:pt idx="34746">48</cx:pt>
          <cx:pt idx="34747">23</cx:pt>
          <cx:pt idx="34748">32</cx:pt>
          <cx:pt idx="34749">47</cx:pt>
          <cx:pt idx="34750">58</cx:pt>
          <cx:pt idx="34751">26</cx:pt>
          <cx:pt idx="34752">67</cx:pt>
          <cx:pt idx="34753">93</cx:pt>
          <cx:pt idx="34754">53</cx:pt>
          <cx:pt idx="34755">38</cx:pt>
          <cx:pt idx="34756">34</cx:pt>
          <cx:pt idx="34757">61</cx:pt>
          <cx:pt idx="34758">57</cx:pt>
          <cx:pt idx="34759">56</cx:pt>
          <cx:pt idx="34760">26</cx:pt>
          <cx:pt idx="34761">54</cx:pt>
          <cx:pt idx="34762">85</cx:pt>
          <cx:pt idx="34763">32</cx:pt>
          <cx:pt idx="34764">66</cx:pt>
          <cx:pt idx="34765">57</cx:pt>
          <cx:pt idx="34766">88</cx:pt>
          <cx:pt idx="34767">60</cx:pt>
          <cx:pt idx="34768">48</cx:pt>
          <cx:pt idx="34769">33</cx:pt>
          <cx:pt idx="34770">70</cx:pt>
          <cx:pt idx="34771">19</cx:pt>
          <cx:pt idx="34772">45</cx:pt>
          <cx:pt idx="34773">74</cx:pt>
          <cx:pt idx="34774">39</cx:pt>
          <cx:pt idx="34775">39</cx:pt>
          <cx:pt idx="34776">18</cx:pt>
          <cx:pt idx="34777">62</cx:pt>
          <cx:pt idx="34778">50</cx:pt>
          <cx:pt idx="34779">62</cx:pt>
          <cx:pt idx="34780">17</cx:pt>
          <cx:pt idx="34781">16</cx:pt>
          <cx:pt idx="34782">56</cx:pt>
          <cx:pt idx="34783">54</cx:pt>
          <cx:pt idx="34784">23</cx:pt>
          <cx:pt idx="34785">23</cx:pt>
          <cx:pt idx="34786">37</cx:pt>
          <cx:pt idx="34787">20</cx:pt>
          <cx:pt idx="34788">63</cx:pt>
          <cx:pt idx="34789">20</cx:pt>
          <cx:pt idx="34790">28</cx:pt>
          <cx:pt idx="34791">71</cx:pt>
          <cx:pt idx="34792">82</cx:pt>
          <cx:pt idx="34793">27</cx:pt>
          <cx:pt idx="34794">21</cx:pt>
          <cx:pt idx="34795">42</cx:pt>
          <cx:pt idx="34796">42</cx:pt>
          <cx:pt idx="34797">34</cx:pt>
          <cx:pt idx="34798">34</cx:pt>
          <cx:pt idx="34799">63</cx:pt>
          <cx:pt idx="34800">34</cx:pt>
          <cx:pt idx="34801">48</cx:pt>
          <cx:pt idx="34802">18</cx:pt>
          <cx:pt idx="34803">80</cx:pt>
          <cx:pt idx="34804">31</cx:pt>
          <cx:pt idx="34805">61</cx:pt>
          <cx:pt idx="34806">40</cx:pt>
          <cx:pt idx="34807">50</cx:pt>
          <cx:pt idx="34808">49</cx:pt>
          <cx:pt idx="34809">42</cx:pt>
          <cx:pt idx="34810">35</cx:pt>
          <cx:pt idx="34811">43</cx:pt>
          <cx:pt idx="34812">22</cx:pt>
          <cx:pt idx="34813">29</cx:pt>
          <cx:pt idx="34814">31</cx:pt>
          <cx:pt idx="34815">22</cx:pt>
          <cx:pt idx="34816">71</cx:pt>
          <cx:pt idx="34817">68</cx:pt>
          <cx:pt idx="34818">23</cx:pt>
          <cx:pt idx="34819">44</cx:pt>
          <cx:pt idx="34820">70</cx:pt>
          <cx:pt idx="34821">63</cx:pt>
          <cx:pt idx="34822">48</cx:pt>
          <cx:pt idx="34823">26</cx:pt>
          <cx:pt idx="34824">28</cx:pt>
          <cx:pt idx="34825">16</cx:pt>
          <cx:pt idx="34826">59</cx:pt>
          <cx:pt idx="34827">37</cx:pt>
          <cx:pt idx="34828">30</cx:pt>
          <cx:pt idx="34829">72</cx:pt>
          <cx:pt idx="34830">62</cx:pt>
          <cx:pt idx="34831">88</cx:pt>
          <cx:pt idx="34832">80</cx:pt>
          <cx:pt idx="34833">32</cx:pt>
          <cx:pt idx="34834">26</cx:pt>
          <cx:pt idx="34835">54</cx:pt>
          <cx:pt idx="34836">50</cx:pt>
          <cx:pt idx="34837">37</cx:pt>
          <cx:pt idx="34838">66</cx:pt>
          <cx:pt idx="34839">69</cx:pt>
          <cx:pt idx="34840">70</cx:pt>
          <cx:pt idx="34841">24</cx:pt>
          <cx:pt idx="34842">18</cx:pt>
          <cx:pt idx="34843">61</cx:pt>
          <cx:pt idx="34844">53</cx:pt>
          <cx:pt idx="34845">48</cx:pt>
          <cx:pt idx="34846">51</cx:pt>
          <cx:pt idx="34847">63</cx:pt>
          <cx:pt idx="34848">35</cx:pt>
          <cx:pt idx="34849">82</cx:pt>
          <cx:pt idx="34850">61</cx:pt>
          <cx:pt idx="34851">79</cx:pt>
          <cx:pt idx="34852">18</cx:pt>
          <cx:pt idx="34853">71</cx:pt>
          <cx:pt idx="34854">59</cx:pt>
          <cx:pt idx="34855">22</cx:pt>
          <cx:pt idx="34856">57</cx:pt>
          <cx:pt idx="34857">51</cx:pt>
          <cx:pt idx="34858">82</cx:pt>
          <cx:pt idx="34859">49</cx:pt>
          <cx:pt idx="34860">41</cx:pt>
          <cx:pt idx="34861">32</cx:pt>
          <cx:pt idx="34862">33</cx:pt>
          <cx:pt idx="34863">80</cx:pt>
          <cx:pt idx="34864">40</cx:pt>
          <cx:pt idx="34865">46</cx:pt>
          <cx:pt idx="34866">38</cx:pt>
          <cx:pt idx="34867">40</cx:pt>
          <cx:pt idx="34868">47</cx:pt>
          <cx:pt idx="34869">43</cx:pt>
          <cx:pt idx="34870">19</cx:pt>
          <cx:pt idx="34871">44</cx:pt>
          <cx:pt idx="34872">60</cx:pt>
          <cx:pt idx="34873">21</cx:pt>
          <cx:pt idx="34874">67</cx:pt>
          <cx:pt idx="34875">50</cx:pt>
          <cx:pt idx="34876">72</cx:pt>
          <cx:pt idx="34877">75</cx:pt>
          <cx:pt idx="34878">73</cx:pt>
          <cx:pt idx="34879">50</cx:pt>
          <cx:pt idx="34880">39</cx:pt>
          <cx:pt idx="34881">16</cx:pt>
          <cx:pt idx="34882">92</cx:pt>
          <cx:pt idx="34883">39</cx:pt>
          <cx:pt idx="34884">65</cx:pt>
          <cx:pt idx="34885">69</cx:pt>
          <cx:pt idx="34886">46</cx:pt>
          <cx:pt idx="34887">66</cx:pt>
          <cx:pt idx="34888">47</cx:pt>
          <cx:pt idx="34889">17</cx:pt>
          <cx:pt idx="34890">35</cx:pt>
          <cx:pt idx="34891">57</cx:pt>
          <cx:pt idx="34892">35</cx:pt>
          <cx:pt idx="34893">52</cx:pt>
          <cx:pt idx="34894">80</cx:pt>
          <cx:pt idx="34895">41</cx:pt>
          <cx:pt idx="34896">47</cx:pt>
          <cx:pt idx="34897">57</cx:pt>
          <cx:pt idx="34898">17</cx:pt>
          <cx:pt idx="34899">63</cx:pt>
          <cx:pt idx="34900">45</cx:pt>
          <cx:pt idx="34901">56</cx:pt>
          <cx:pt idx="34902">27</cx:pt>
          <cx:pt idx="34903">23</cx:pt>
          <cx:pt idx="34904">29</cx:pt>
          <cx:pt idx="34905">27</cx:pt>
          <cx:pt idx="34906">34</cx:pt>
          <cx:pt idx="34907">39</cx:pt>
          <cx:pt idx="34908">73</cx:pt>
          <cx:pt idx="34909">56</cx:pt>
          <cx:pt idx="34910">30</cx:pt>
          <cx:pt idx="34911">44</cx:pt>
          <cx:pt idx="34912">45</cx:pt>
          <cx:pt idx="34913">26</cx:pt>
          <cx:pt idx="34914">15</cx:pt>
          <cx:pt idx="34915">34</cx:pt>
          <cx:pt idx="34916">68</cx:pt>
          <cx:pt idx="34917">32</cx:pt>
          <cx:pt idx="34918">71</cx:pt>
          <cx:pt idx="34919">63</cx:pt>
          <cx:pt idx="34920">44</cx:pt>
          <cx:pt idx="34921">15</cx:pt>
          <cx:pt idx="34922">65</cx:pt>
          <cx:pt idx="34923">38</cx:pt>
          <cx:pt idx="34924">40</cx:pt>
          <cx:pt idx="34925">26</cx:pt>
          <cx:pt idx="34926">59</cx:pt>
          <cx:pt idx="34927">77</cx:pt>
          <cx:pt idx="34928">37</cx:pt>
          <cx:pt idx="34929">28</cx:pt>
          <cx:pt idx="34930">63</cx:pt>
          <cx:pt idx="34931">21</cx:pt>
          <cx:pt idx="34932">57</cx:pt>
          <cx:pt idx="34933">19</cx:pt>
          <cx:pt idx="34934">67</cx:pt>
          <cx:pt idx="34935">55</cx:pt>
          <cx:pt idx="34936">30</cx:pt>
          <cx:pt idx="34937">68</cx:pt>
          <cx:pt idx="34938">77</cx:pt>
          <cx:pt idx="34939">82</cx:pt>
          <cx:pt idx="34940">78</cx:pt>
          <cx:pt idx="34941">72</cx:pt>
          <cx:pt idx="34942">45</cx:pt>
          <cx:pt idx="34943">26</cx:pt>
          <cx:pt idx="34944">55</cx:pt>
          <cx:pt idx="34945">55</cx:pt>
          <cx:pt idx="34946">22</cx:pt>
          <cx:pt idx="34947">60</cx:pt>
          <cx:pt idx="34948">70</cx:pt>
          <cx:pt idx="34949">85</cx:pt>
          <cx:pt idx="34950">72</cx:pt>
          <cx:pt idx="34951">45</cx:pt>
          <cx:pt idx="34952">60</cx:pt>
          <cx:pt idx="34953">51</cx:pt>
          <cx:pt idx="34954">83</cx:pt>
          <cx:pt idx="34955">72</cx:pt>
          <cx:pt idx="34956">59</cx:pt>
          <cx:pt idx="34957">52</cx:pt>
          <cx:pt idx="34958">22</cx:pt>
          <cx:pt idx="34959">67</cx:pt>
          <cx:pt idx="34960">53</cx:pt>
          <cx:pt idx="34961">36</cx:pt>
          <cx:pt idx="34962">55</cx:pt>
          <cx:pt idx="34963">47</cx:pt>
          <cx:pt idx="34964">49</cx:pt>
          <cx:pt idx="34965">48</cx:pt>
          <cx:pt idx="34966">17</cx:pt>
          <cx:pt idx="34967">50</cx:pt>
          <cx:pt idx="34968">56</cx:pt>
          <cx:pt idx="34969">80</cx:pt>
          <cx:pt idx="34970">52</cx:pt>
          <cx:pt idx="34971">84</cx:pt>
          <cx:pt idx="34972">59</cx:pt>
          <cx:pt idx="34973">30</cx:pt>
          <cx:pt idx="34974">54</cx:pt>
          <cx:pt idx="34975">81</cx:pt>
          <cx:pt idx="34976">42</cx:pt>
          <cx:pt idx="34977">54</cx:pt>
          <cx:pt idx="34978">58</cx:pt>
          <cx:pt idx="34979">23</cx:pt>
          <cx:pt idx="34980">77</cx:pt>
          <cx:pt idx="34981">79</cx:pt>
          <cx:pt idx="34982">48</cx:pt>
          <cx:pt idx="34983">32</cx:pt>
          <cx:pt idx="34984">48</cx:pt>
          <cx:pt idx="34985">57</cx:pt>
          <cx:pt idx="34986">48</cx:pt>
          <cx:pt idx="34987">85</cx:pt>
          <cx:pt idx="34988">56</cx:pt>
          <cx:pt idx="34989">15</cx:pt>
          <cx:pt idx="34990">35</cx:pt>
          <cx:pt idx="34991">58</cx:pt>
          <cx:pt idx="34992">25</cx:pt>
          <cx:pt idx="34993">26</cx:pt>
          <cx:pt idx="34994">28</cx:pt>
          <cx:pt idx="34995">73</cx:pt>
          <cx:pt idx="34996">84</cx:pt>
          <cx:pt idx="34997">68</cx:pt>
          <cx:pt idx="34998">52</cx:pt>
          <cx:pt idx="34999">31</cx:pt>
          <cx:pt idx="35000">39</cx:pt>
          <cx:pt idx="35001">51</cx:pt>
          <cx:pt idx="35002">38</cx:pt>
          <cx:pt idx="35003">36</cx:pt>
          <cx:pt idx="35004">51</cx:pt>
          <cx:pt idx="35005">52</cx:pt>
          <cx:pt idx="35006">38</cx:pt>
          <cx:pt idx="35007">16</cx:pt>
          <cx:pt idx="35008">64</cx:pt>
          <cx:pt idx="35009">44</cx:pt>
          <cx:pt idx="35010">33</cx:pt>
          <cx:pt idx="35011">69</cx:pt>
          <cx:pt idx="35012">67</cx:pt>
          <cx:pt idx="35013">52</cx:pt>
          <cx:pt idx="35014">26</cx:pt>
          <cx:pt idx="35015">47</cx:pt>
          <cx:pt idx="35016">49</cx:pt>
          <cx:pt idx="35017">43</cx:pt>
          <cx:pt idx="35018">71</cx:pt>
          <cx:pt idx="35019">43</cx:pt>
          <cx:pt idx="35020">50</cx:pt>
          <cx:pt idx="35021">64</cx:pt>
          <cx:pt idx="35022">22</cx:pt>
          <cx:pt idx="35023">60</cx:pt>
          <cx:pt idx="35024">63</cx:pt>
          <cx:pt idx="35025">70</cx:pt>
          <cx:pt idx="35026">32</cx:pt>
          <cx:pt idx="35027">67</cx:pt>
          <cx:pt idx="35028">17</cx:pt>
          <cx:pt idx="35029">63</cx:pt>
          <cx:pt idx="35030">28</cx:pt>
          <cx:pt idx="35031">33</cx:pt>
          <cx:pt idx="35032">33</cx:pt>
          <cx:pt idx="35033">77</cx:pt>
          <cx:pt idx="35034">31</cx:pt>
          <cx:pt idx="35035">34</cx:pt>
          <cx:pt idx="35036">17</cx:pt>
          <cx:pt idx="35037">34</cx:pt>
          <cx:pt idx="35038">39</cx:pt>
          <cx:pt idx="35039">30</cx:pt>
          <cx:pt idx="35040">56</cx:pt>
          <cx:pt idx="35041">65</cx:pt>
          <cx:pt idx="35042">64</cx:pt>
          <cx:pt idx="35043">42</cx:pt>
          <cx:pt idx="35044">64</cx:pt>
          <cx:pt idx="35045">77</cx:pt>
          <cx:pt idx="35046">43</cx:pt>
          <cx:pt idx="35047">46</cx:pt>
          <cx:pt idx="35048">68</cx:pt>
          <cx:pt idx="35049">23</cx:pt>
          <cx:pt idx="35050">48</cx:pt>
          <cx:pt idx="35051">69</cx:pt>
          <cx:pt idx="35052">57</cx:pt>
          <cx:pt idx="35053">59</cx:pt>
          <cx:pt idx="35054">42</cx:pt>
          <cx:pt idx="35055">23</cx:pt>
          <cx:pt idx="35056">78</cx:pt>
          <cx:pt idx="35057">31</cx:pt>
          <cx:pt idx="35058">23</cx:pt>
          <cx:pt idx="35059">55</cx:pt>
          <cx:pt idx="35060">32</cx:pt>
          <cx:pt idx="35061">24</cx:pt>
          <cx:pt idx="35062">39</cx:pt>
          <cx:pt idx="35063">57</cx:pt>
          <cx:pt idx="35064">54</cx:pt>
          <cx:pt idx="35065">25</cx:pt>
          <cx:pt idx="35066">57</cx:pt>
          <cx:pt idx="35067">16</cx:pt>
          <cx:pt idx="35068">48</cx:pt>
          <cx:pt idx="35069">31</cx:pt>
          <cx:pt idx="35070">36</cx:pt>
          <cx:pt idx="35071">70</cx:pt>
          <cx:pt idx="35072">37</cx:pt>
          <cx:pt idx="35073">65</cx:pt>
          <cx:pt idx="35074">68</cx:pt>
          <cx:pt idx="35075">46</cx:pt>
          <cx:pt idx="35076">38</cx:pt>
          <cx:pt idx="35077">33</cx:pt>
          <cx:pt idx="35078">42</cx:pt>
          <cx:pt idx="35079">66</cx:pt>
          <cx:pt idx="35080">84</cx:pt>
          <cx:pt idx="35081">32</cx:pt>
          <cx:pt idx="35082">33</cx:pt>
          <cx:pt idx="35083">36</cx:pt>
          <cx:pt idx="35084">21</cx:pt>
          <cx:pt idx="35085">18</cx:pt>
          <cx:pt idx="35086">30</cx:pt>
          <cx:pt idx="35087">72</cx:pt>
          <cx:pt idx="35088">60</cx:pt>
          <cx:pt idx="35089">47</cx:pt>
          <cx:pt idx="35090">72</cx:pt>
          <cx:pt idx="35091">22</cx:pt>
          <cx:pt idx="35092">57</cx:pt>
          <cx:pt idx="35093">26</cx:pt>
          <cx:pt idx="35094">16</cx:pt>
          <cx:pt idx="35095">57</cx:pt>
          <cx:pt idx="35096">18</cx:pt>
          <cx:pt idx="35097">32</cx:pt>
          <cx:pt idx="35098">15</cx:pt>
          <cx:pt idx="35099">41</cx:pt>
          <cx:pt idx="35100">43</cx:pt>
          <cx:pt idx="35101">34</cx:pt>
          <cx:pt idx="35102">44</cx:pt>
          <cx:pt idx="35103">67</cx:pt>
          <cx:pt idx="35104">37</cx:pt>
          <cx:pt idx="35105">67</cx:pt>
          <cx:pt idx="35106">27</cx:pt>
          <cx:pt idx="35107">26</cx:pt>
          <cx:pt idx="35108">26</cx:pt>
          <cx:pt idx="35109">70</cx:pt>
          <cx:pt idx="35110">29</cx:pt>
          <cx:pt idx="35111">48</cx:pt>
          <cx:pt idx="35112">60</cx:pt>
          <cx:pt idx="35113">24</cx:pt>
          <cx:pt idx="35114">40</cx:pt>
          <cx:pt idx="35115">28</cx:pt>
          <cx:pt idx="35116">50</cx:pt>
          <cx:pt idx="35117">44</cx:pt>
          <cx:pt idx="35118">50</cx:pt>
          <cx:pt idx="35119">67</cx:pt>
          <cx:pt idx="35120">67</cx:pt>
          <cx:pt idx="35121">25</cx:pt>
          <cx:pt idx="35122">31</cx:pt>
          <cx:pt idx="35123">72</cx:pt>
          <cx:pt idx="35124">40</cx:pt>
          <cx:pt idx="35125">43</cx:pt>
          <cx:pt idx="35126">47</cx:pt>
          <cx:pt idx="35127">72</cx:pt>
          <cx:pt idx="35128">58</cx:pt>
          <cx:pt idx="35129">62</cx:pt>
          <cx:pt idx="35130">36</cx:pt>
          <cx:pt idx="35131">19</cx:pt>
          <cx:pt idx="35132">27</cx:pt>
          <cx:pt idx="35133">23</cx:pt>
          <cx:pt idx="35134">90</cx:pt>
          <cx:pt idx="35135">24</cx:pt>
          <cx:pt idx="35136">19</cx:pt>
          <cx:pt idx="35137">57</cx:pt>
          <cx:pt idx="35138">63</cx:pt>
          <cx:pt idx="35139">60</cx:pt>
          <cx:pt idx="35140">17</cx:pt>
          <cx:pt idx="35141">41</cx:pt>
          <cx:pt idx="35142">36</cx:pt>
          <cx:pt idx="35143">31</cx:pt>
          <cx:pt idx="35144">64</cx:pt>
          <cx:pt idx="35145">77</cx:pt>
          <cx:pt idx="35146">40</cx:pt>
          <cx:pt idx="35147">77</cx:pt>
          <cx:pt idx="35148">43</cx:pt>
          <cx:pt idx="35149">24</cx:pt>
          <cx:pt idx="35150">85</cx:pt>
          <cx:pt idx="35151">64</cx:pt>
          <cx:pt idx="35152">45</cx:pt>
          <cx:pt idx="35153">58</cx:pt>
          <cx:pt idx="35154">21</cx:pt>
          <cx:pt idx="35155">68</cx:pt>
          <cx:pt idx="35156">64</cx:pt>
          <cx:pt idx="35157">33</cx:pt>
          <cx:pt idx="35158">15</cx:pt>
          <cx:pt idx="35159">25</cx:pt>
          <cx:pt idx="35160">65</cx:pt>
          <cx:pt idx="35161">28</cx:pt>
          <cx:pt idx="35162">65</cx:pt>
          <cx:pt idx="35163">32</cx:pt>
          <cx:pt idx="35164">60</cx:pt>
          <cx:pt idx="35165">75</cx:pt>
          <cx:pt idx="35166">43</cx:pt>
          <cx:pt idx="35167">57</cx:pt>
          <cx:pt idx="35168">25</cx:pt>
          <cx:pt idx="35169">54</cx:pt>
          <cx:pt idx="35170">21</cx:pt>
          <cx:pt idx="35171">23</cx:pt>
          <cx:pt idx="35172">18</cx:pt>
          <cx:pt idx="35173">68</cx:pt>
          <cx:pt idx="35174">37</cx:pt>
          <cx:pt idx="35175">32</cx:pt>
          <cx:pt idx="35176">40</cx:pt>
          <cx:pt idx="35177">65</cx:pt>
          <cx:pt idx="35178">39</cx:pt>
          <cx:pt idx="35179">17</cx:pt>
          <cx:pt idx="35180">77</cx:pt>
          <cx:pt idx="35181">51</cx:pt>
          <cx:pt idx="35182">61</cx:pt>
          <cx:pt idx="35183">45</cx:pt>
          <cx:pt idx="35184">44</cx:pt>
          <cx:pt idx="35185">25</cx:pt>
          <cx:pt idx="35186">31</cx:pt>
          <cx:pt idx="35187">50</cx:pt>
          <cx:pt idx="35188">48</cx:pt>
          <cx:pt idx="35189">15</cx:pt>
          <cx:pt idx="35190">31</cx:pt>
          <cx:pt idx="35191">24</cx:pt>
          <cx:pt idx="35192">28</cx:pt>
          <cx:pt idx="35193">51</cx:pt>
          <cx:pt idx="35194">83</cx:pt>
          <cx:pt idx="35195">36</cx:pt>
          <cx:pt idx="35196">86</cx:pt>
          <cx:pt idx="35197">41</cx:pt>
          <cx:pt idx="35198">55</cx:pt>
          <cx:pt idx="35199">64</cx:pt>
          <cx:pt idx="35200">68</cx:pt>
          <cx:pt idx="35201">47</cx:pt>
          <cx:pt idx="35202">20</cx:pt>
          <cx:pt idx="35203">24</cx:pt>
          <cx:pt idx="35204">61</cx:pt>
          <cx:pt idx="35205">65</cx:pt>
          <cx:pt idx="35206">56</cx:pt>
          <cx:pt idx="35207">52</cx:pt>
          <cx:pt idx="35208">32</cx:pt>
          <cx:pt idx="35209">55</cx:pt>
          <cx:pt idx="35210">59</cx:pt>
          <cx:pt idx="35211">23</cx:pt>
          <cx:pt idx="35212">67</cx:pt>
          <cx:pt idx="35213">73</cx:pt>
          <cx:pt idx="35214">53</cx:pt>
          <cx:pt idx="35215">45</cx:pt>
          <cx:pt idx="35216">48</cx:pt>
          <cx:pt idx="35217">27</cx:pt>
          <cx:pt idx="35218">16</cx:pt>
          <cx:pt idx="35219">49</cx:pt>
          <cx:pt idx="35220">58</cx:pt>
          <cx:pt idx="35221">27</cx:pt>
          <cx:pt idx="35222">73</cx:pt>
          <cx:pt idx="35223">36</cx:pt>
          <cx:pt idx="35224">98</cx:pt>
          <cx:pt idx="35225">51</cx:pt>
          <cx:pt idx="35226">23</cx:pt>
          <cx:pt idx="35227">66</cx:pt>
          <cx:pt idx="35228">66</cx:pt>
          <cx:pt idx="35229">79</cx:pt>
          <cx:pt idx="35230">68</cx:pt>
          <cx:pt idx="35231">67</cx:pt>
          <cx:pt idx="35232">56</cx:pt>
          <cx:pt idx="35233">41</cx:pt>
          <cx:pt idx="35234">24</cx:pt>
          <cx:pt idx="35235">52</cx:pt>
          <cx:pt idx="35236">69</cx:pt>
          <cx:pt idx="35237">57</cx:pt>
          <cx:pt idx="35238">40</cx:pt>
          <cx:pt idx="35239">26</cx:pt>
          <cx:pt idx="35240">71</cx:pt>
          <cx:pt idx="35241">74</cx:pt>
          <cx:pt idx="35242">46</cx:pt>
          <cx:pt idx="35243">48</cx:pt>
          <cx:pt idx="35244">44</cx:pt>
          <cx:pt idx="35245">27</cx:pt>
          <cx:pt idx="35246">48</cx:pt>
          <cx:pt idx="35247">78</cx:pt>
          <cx:pt idx="35248">59</cx:pt>
          <cx:pt idx="35249">30</cx:pt>
          <cx:pt idx="35250">33</cx:pt>
          <cx:pt idx="35251">56</cx:pt>
          <cx:pt idx="35252">84</cx:pt>
          <cx:pt idx="35253">67</cx:pt>
          <cx:pt idx="35254">21</cx:pt>
          <cx:pt idx="35255">57</cx:pt>
          <cx:pt idx="35256">69</cx:pt>
          <cx:pt idx="35257">19</cx:pt>
          <cx:pt idx="35258">65</cx:pt>
          <cx:pt idx="35259">69</cx:pt>
          <cx:pt idx="35260">61</cx:pt>
          <cx:pt idx="35261">65</cx:pt>
          <cx:pt idx="35262">36</cx:pt>
          <cx:pt idx="35263">48</cx:pt>
          <cx:pt idx="35264">58</cx:pt>
          <cx:pt idx="35265">37</cx:pt>
          <cx:pt idx="35266">42</cx:pt>
          <cx:pt idx="35267">23</cx:pt>
          <cx:pt idx="35268">54</cx:pt>
          <cx:pt idx="35269">33</cx:pt>
          <cx:pt idx="35270">79</cx:pt>
          <cx:pt idx="35271">60</cx:pt>
          <cx:pt idx="35272">56</cx:pt>
          <cx:pt idx="35273">73</cx:pt>
          <cx:pt idx="35274">31</cx:pt>
          <cx:pt idx="35275">29</cx:pt>
          <cx:pt idx="35276">24</cx:pt>
          <cx:pt idx="35277">25</cx:pt>
          <cx:pt idx="35278">67</cx:pt>
          <cx:pt idx="35279">67</cx:pt>
          <cx:pt idx="35280">60</cx:pt>
          <cx:pt idx="35281">28</cx:pt>
          <cx:pt idx="35282">29</cx:pt>
          <cx:pt idx="35283">44</cx:pt>
          <cx:pt idx="35284">51</cx:pt>
          <cx:pt idx="35285">24</cx:pt>
          <cx:pt idx="35286">20</cx:pt>
          <cx:pt idx="35287">22</cx:pt>
          <cx:pt idx="35288">53</cx:pt>
          <cx:pt idx="35289">43</cx:pt>
          <cx:pt idx="35290">38</cx:pt>
          <cx:pt idx="35291">66</cx:pt>
          <cx:pt idx="35292">36</cx:pt>
          <cx:pt idx="35293">45</cx:pt>
          <cx:pt idx="35294">43</cx:pt>
          <cx:pt idx="35295">33</cx:pt>
          <cx:pt idx="35296">67</cx:pt>
          <cx:pt idx="35297">80</cx:pt>
          <cx:pt idx="35298">15</cx:pt>
          <cx:pt idx="35299">30</cx:pt>
          <cx:pt idx="35300">51</cx:pt>
          <cx:pt idx="35301">28</cx:pt>
          <cx:pt idx="35302">43</cx:pt>
          <cx:pt idx="35303">28</cx:pt>
          <cx:pt idx="35304">30</cx:pt>
          <cx:pt idx="35305">44</cx:pt>
          <cx:pt idx="35306">75</cx:pt>
          <cx:pt idx="35307">30</cx:pt>
          <cx:pt idx="35308">45</cx:pt>
          <cx:pt idx="35309">68</cx:pt>
          <cx:pt idx="35310">52</cx:pt>
          <cx:pt idx="35311">38</cx:pt>
          <cx:pt idx="35312">38</cx:pt>
          <cx:pt idx="35313">61</cx:pt>
          <cx:pt idx="35314">26</cx:pt>
          <cx:pt idx="35315">43</cx:pt>
          <cx:pt idx="35316">39</cx:pt>
          <cx:pt idx="35317">57</cx:pt>
          <cx:pt idx="35318">83</cx:pt>
          <cx:pt idx="35319">28</cx:pt>
          <cx:pt idx="35320">63</cx:pt>
          <cx:pt idx="35321">48</cx:pt>
          <cx:pt idx="35322">66</cx:pt>
          <cx:pt idx="35323">20</cx:pt>
          <cx:pt idx="35324">20</cx:pt>
          <cx:pt idx="35325">47</cx:pt>
          <cx:pt idx="35326">41</cx:pt>
          <cx:pt idx="35327">53</cx:pt>
          <cx:pt idx="35328">75</cx:pt>
          <cx:pt idx="35329">44</cx:pt>
          <cx:pt idx="35330">55</cx:pt>
          <cx:pt idx="35331">46</cx:pt>
          <cx:pt idx="35332">32</cx:pt>
          <cx:pt idx="35333">85</cx:pt>
          <cx:pt idx="35334">62</cx:pt>
          <cx:pt idx="35335">26</cx:pt>
          <cx:pt idx="35336">27</cx:pt>
          <cx:pt idx="35337">60</cx:pt>
          <cx:pt idx="35338">37</cx:pt>
          <cx:pt idx="35339">51</cx:pt>
          <cx:pt idx="35340">24</cx:pt>
          <cx:pt idx="35341">41</cx:pt>
          <cx:pt idx="35342">43</cx:pt>
          <cx:pt idx="35343">56</cx:pt>
          <cx:pt idx="35344">85</cx:pt>
          <cx:pt idx="35345">42</cx:pt>
          <cx:pt idx="35346">19</cx:pt>
          <cx:pt idx="35347">35</cx:pt>
          <cx:pt idx="35348">82</cx:pt>
          <cx:pt idx="35349">46</cx:pt>
          <cx:pt idx="35350">65</cx:pt>
          <cx:pt idx="35351">46</cx:pt>
          <cx:pt idx="35352">43</cx:pt>
          <cx:pt idx="35353">61</cx:pt>
          <cx:pt idx="35354">82</cx:pt>
          <cx:pt idx="35355">57</cx:pt>
          <cx:pt idx="35356">64</cx:pt>
          <cx:pt idx="35357">49</cx:pt>
          <cx:pt idx="35358">28</cx:pt>
          <cx:pt idx="35359">42</cx:pt>
          <cx:pt idx="35360">16</cx:pt>
          <cx:pt idx="35361">27</cx:pt>
          <cx:pt idx="35362">36</cx:pt>
          <cx:pt idx="35363">35</cx:pt>
          <cx:pt idx="35364">52</cx:pt>
          <cx:pt idx="35365">38</cx:pt>
          <cx:pt idx="35366">25</cx:pt>
          <cx:pt idx="35367">31</cx:pt>
          <cx:pt idx="35368">36</cx:pt>
          <cx:pt idx="35369">70</cx:pt>
          <cx:pt idx="35370">43</cx:pt>
          <cx:pt idx="35371">35</cx:pt>
          <cx:pt idx="35372">64</cx:pt>
          <cx:pt idx="35373">56</cx:pt>
          <cx:pt idx="35374">41</cx:pt>
          <cx:pt idx="35375">50</cx:pt>
          <cx:pt idx="35376">50</cx:pt>
          <cx:pt idx="35377">15</cx:pt>
          <cx:pt idx="35378">51</cx:pt>
          <cx:pt idx="35379">59</cx:pt>
          <cx:pt idx="35380">57</cx:pt>
          <cx:pt idx="35381">56</cx:pt>
          <cx:pt idx="35382">23</cx:pt>
          <cx:pt idx="35383">67</cx:pt>
          <cx:pt idx="35384">19</cx:pt>
          <cx:pt idx="35385">63</cx:pt>
          <cx:pt idx="35386">74</cx:pt>
          <cx:pt idx="35387">52</cx:pt>
          <cx:pt idx="35388">54</cx:pt>
          <cx:pt idx="35389">18</cx:pt>
          <cx:pt idx="35390">42</cx:pt>
          <cx:pt idx="35391">29</cx:pt>
          <cx:pt idx="35392">70</cx:pt>
          <cx:pt idx="35393">43</cx:pt>
          <cx:pt idx="35394">77</cx:pt>
          <cx:pt idx="35395">23</cx:pt>
          <cx:pt idx="35396">78</cx:pt>
          <cx:pt idx="35397">54</cx:pt>
          <cx:pt idx="35398">26</cx:pt>
          <cx:pt idx="35399">48</cx:pt>
          <cx:pt idx="35400">42</cx:pt>
          <cx:pt idx="35401">60</cx:pt>
          <cx:pt idx="35402">20</cx:pt>
          <cx:pt idx="35403">45</cx:pt>
          <cx:pt idx="35404">54</cx:pt>
          <cx:pt idx="35405">31</cx:pt>
          <cx:pt idx="35406">39</cx:pt>
          <cx:pt idx="35407">43</cx:pt>
          <cx:pt idx="35408">49</cx:pt>
          <cx:pt idx="35409">46</cx:pt>
          <cx:pt idx="35410">72</cx:pt>
          <cx:pt idx="35411">36</cx:pt>
          <cx:pt idx="35412">55</cx:pt>
          <cx:pt idx="35413">29</cx:pt>
          <cx:pt idx="35414">56</cx:pt>
          <cx:pt idx="35415">46</cx:pt>
          <cx:pt idx="35416">47</cx:pt>
          <cx:pt idx="35417">64</cx:pt>
          <cx:pt idx="35418">47</cx:pt>
          <cx:pt idx="35419">31</cx:pt>
          <cx:pt idx="35420">52</cx:pt>
          <cx:pt idx="35421">41</cx:pt>
          <cx:pt idx="35422">22</cx:pt>
          <cx:pt idx="35423">55</cx:pt>
          <cx:pt idx="35424">58</cx:pt>
          <cx:pt idx="35425">79</cx:pt>
          <cx:pt idx="35426">31</cx:pt>
          <cx:pt idx="35427">23</cx:pt>
          <cx:pt idx="35428">16</cx:pt>
          <cx:pt idx="35429">67</cx:pt>
          <cx:pt idx="35430">76</cx:pt>
          <cx:pt idx="35431">69</cx:pt>
          <cx:pt idx="35432">76</cx:pt>
          <cx:pt idx="35433">41</cx:pt>
          <cx:pt idx="35434">43</cx:pt>
          <cx:pt idx="35435">39</cx:pt>
          <cx:pt idx="35436">40</cx:pt>
          <cx:pt idx="35437">82</cx:pt>
          <cx:pt idx="35438">49</cx:pt>
          <cx:pt idx="35439">43</cx:pt>
          <cx:pt idx="35440">33</cx:pt>
          <cx:pt idx="35441">62</cx:pt>
          <cx:pt idx="35442">71</cx:pt>
          <cx:pt idx="35443">46</cx:pt>
          <cx:pt idx="35444">52</cx:pt>
          <cx:pt idx="35445">50</cx:pt>
          <cx:pt idx="35446">33</cx:pt>
          <cx:pt idx="35447">41</cx:pt>
          <cx:pt idx="35448">65</cx:pt>
          <cx:pt idx="35449">25</cx:pt>
          <cx:pt idx="35450">71</cx:pt>
          <cx:pt idx="35451">66</cx:pt>
          <cx:pt idx="35452">17</cx:pt>
          <cx:pt idx="35453">48</cx:pt>
          <cx:pt idx="35454">31</cx:pt>
          <cx:pt idx="35455">43</cx:pt>
          <cx:pt idx="35456">53</cx:pt>
          <cx:pt idx="35457">64</cx:pt>
          <cx:pt idx="35458">49</cx:pt>
          <cx:pt idx="35459">34</cx:pt>
          <cx:pt idx="35460">71</cx:pt>
          <cx:pt idx="35461">34</cx:pt>
          <cx:pt idx="35462">35</cx:pt>
          <cx:pt idx="35463">60</cx:pt>
          <cx:pt idx="35464">18</cx:pt>
          <cx:pt idx="35465">51</cx:pt>
          <cx:pt idx="35466">68</cx:pt>
          <cx:pt idx="35467">66</cx:pt>
          <cx:pt idx="35468">86</cx:pt>
          <cx:pt idx="35469">81</cx:pt>
          <cx:pt idx="35470">62</cx:pt>
          <cx:pt idx="35471">47</cx:pt>
          <cx:pt idx="35472">30</cx:pt>
          <cx:pt idx="35473">39</cx:pt>
          <cx:pt idx="35474">63</cx:pt>
          <cx:pt idx="35475">58</cx:pt>
          <cx:pt idx="35476">81</cx:pt>
          <cx:pt idx="35477">28</cx:pt>
          <cx:pt idx="35478">22</cx:pt>
          <cx:pt idx="35479">34</cx:pt>
          <cx:pt idx="35480">70</cx:pt>
          <cx:pt idx="35481">35</cx:pt>
          <cx:pt idx="35482">55</cx:pt>
          <cx:pt idx="35483">32</cx:pt>
          <cx:pt idx="35484">57</cx:pt>
          <cx:pt idx="35485">65</cx:pt>
          <cx:pt idx="35486">21</cx:pt>
          <cx:pt idx="35487">33</cx:pt>
          <cx:pt idx="35488">50</cx:pt>
          <cx:pt idx="35489">34</cx:pt>
          <cx:pt idx="35490">24</cx:pt>
          <cx:pt idx="35491">53</cx:pt>
          <cx:pt idx="35492">51</cx:pt>
          <cx:pt idx="35493">28</cx:pt>
          <cx:pt idx="35494">54</cx:pt>
          <cx:pt idx="35495">17</cx:pt>
          <cx:pt idx="35496">71</cx:pt>
          <cx:pt idx="35497">78</cx:pt>
          <cx:pt idx="35498">28</cx:pt>
          <cx:pt idx="35499">66</cx:pt>
          <cx:pt idx="35500">65</cx:pt>
          <cx:pt idx="35501">41</cx:pt>
          <cx:pt idx="35502">23</cx:pt>
          <cx:pt idx="35503">23</cx:pt>
          <cx:pt idx="35504">22</cx:pt>
          <cx:pt idx="35505">33</cx:pt>
          <cx:pt idx="35506">16</cx:pt>
          <cx:pt idx="35507">69</cx:pt>
          <cx:pt idx="35508">26</cx:pt>
          <cx:pt idx="35509">46</cx:pt>
          <cx:pt idx="35510">54</cx:pt>
          <cx:pt idx="35511">45</cx:pt>
          <cx:pt idx="35512">38</cx:pt>
          <cx:pt idx="35513">42</cx:pt>
          <cx:pt idx="35514">70</cx:pt>
          <cx:pt idx="35515">40</cx:pt>
          <cx:pt idx="35516">66</cx:pt>
          <cx:pt idx="35517">50</cx:pt>
          <cx:pt idx="35518">31</cx:pt>
          <cx:pt idx="35519">34</cx:pt>
          <cx:pt idx="35520">54</cx:pt>
          <cx:pt idx="35521">16</cx:pt>
          <cx:pt idx="35522">28</cx:pt>
          <cx:pt idx="35523">65</cx:pt>
          <cx:pt idx="35524">62</cx:pt>
          <cx:pt idx="35525">28</cx:pt>
          <cx:pt idx="35526">35</cx:pt>
          <cx:pt idx="35527">19</cx:pt>
          <cx:pt idx="35528">83</cx:pt>
          <cx:pt idx="35529">46</cx:pt>
          <cx:pt idx="35530">34</cx:pt>
          <cx:pt idx="35531">56</cx:pt>
          <cx:pt idx="35532">45</cx:pt>
          <cx:pt idx="35533">31</cx:pt>
          <cx:pt idx="35534">86</cx:pt>
          <cx:pt idx="35535">17</cx:pt>
          <cx:pt idx="35536">59</cx:pt>
          <cx:pt idx="35537">27</cx:pt>
          <cx:pt idx="35538">80</cx:pt>
          <cx:pt idx="35539">24</cx:pt>
          <cx:pt idx="35540">90</cx:pt>
          <cx:pt idx="35541">51</cx:pt>
          <cx:pt idx="35542">37</cx:pt>
          <cx:pt idx="35543">27</cx:pt>
          <cx:pt idx="35544">42</cx:pt>
          <cx:pt idx="35545">56</cx:pt>
          <cx:pt idx="35546">28</cx:pt>
          <cx:pt idx="35547">53</cx:pt>
          <cx:pt idx="35548">58</cx:pt>
          <cx:pt idx="35549">65</cx:pt>
          <cx:pt idx="35550">71</cx:pt>
          <cx:pt idx="35551">67</cx:pt>
          <cx:pt idx="35552">48</cx:pt>
          <cx:pt idx="35553">33</cx:pt>
          <cx:pt idx="35554">32</cx:pt>
          <cx:pt idx="35555">71</cx:pt>
          <cx:pt idx="35556">49</cx:pt>
          <cx:pt idx="35557">76</cx:pt>
          <cx:pt idx="35558">46</cx:pt>
          <cx:pt idx="35559">48</cx:pt>
          <cx:pt idx="35560">36</cx:pt>
          <cx:pt idx="35561">55</cx:pt>
          <cx:pt idx="35562">46</cx:pt>
          <cx:pt idx="35563">36</cx:pt>
          <cx:pt idx="35564">39</cx:pt>
          <cx:pt idx="35565">47</cx:pt>
          <cx:pt idx="35566">58</cx:pt>
          <cx:pt idx="35567">23</cx:pt>
          <cx:pt idx="35568">59</cx:pt>
          <cx:pt idx="35569">35</cx:pt>
          <cx:pt idx="35570">40</cx:pt>
          <cx:pt idx="35571">15</cx:pt>
          <cx:pt idx="35572">31</cx:pt>
          <cx:pt idx="35573">52</cx:pt>
          <cx:pt idx="35574">18</cx:pt>
          <cx:pt idx="35575">64</cx:pt>
          <cx:pt idx="35576">47</cx:pt>
          <cx:pt idx="35577">69</cx:pt>
          <cx:pt idx="35578">27</cx:pt>
          <cx:pt idx="35579">18</cx:pt>
          <cx:pt idx="35580">74</cx:pt>
          <cx:pt idx="35581">38</cx:pt>
          <cx:pt idx="35582">19</cx:pt>
          <cx:pt idx="35583">18</cx:pt>
          <cx:pt idx="35584">51</cx:pt>
          <cx:pt idx="35585">23</cx:pt>
          <cx:pt idx="35586">49</cx:pt>
          <cx:pt idx="35587">70</cx:pt>
          <cx:pt idx="35588">15</cx:pt>
          <cx:pt idx="35589">65</cx:pt>
          <cx:pt idx="35590">45</cx:pt>
          <cx:pt idx="35591">22</cx:pt>
          <cx:pt idx="35592">28</cx:pt>
          <cx:pt idx="35593">51</cx:pt>
          <cx:pt idx="35594">22</cx:pt>
          <cx:pt idx="35595">22</cx:pt>
          <cx:pt idx="35596">72</cx:pt>
          <cx:pt idx="35597">41</cx:pt>
          <cx:pt idx="35598">54</cx:pt>
          <cx:pt idx="35599">86</cx:pt>
          <cx:pt idx="35600">79</cx:pt>
          <cx:pt idx="35601">20</cx:pt>
          <cx:pt idx="35602">30</cx:pt>
          <cx:pt idx="35603">69</cx:pt>
          <cx:pt idx="35604">63</cx:pt>
          <cx:pt idx="35605">77</cx:pt>
          <cx:pt idx="35606">57</cx:pt>
          <cx:pt idx="35607">69</cx:pt>
          <cx:pt idx="35608">39</cx:pt>
          <cx:pt idx="35609">46</cx:pt>
          <cx:pt idx="35610">43</cx:pt>
          <cx:pt idx="35611">37</cx:pt>
          <cx:pt idx="35612">35</cx:pt>
          <cx:pt idx="35613">40</cx:pt>
          <cx:pt idx="35614">48</cx:pt>
          <cx:pt idx="35615">16</cx:pt>
          <cx:pt idx="35616">47</cx:pt>
          <cx:pt idx="35617">34</cx:pt>
          <cx:pt idx="35618">59</cx:pt>
          <cx:pt idx="35619">32</cx:pt>
          <cx:pt idx="35620">60</cx:pt>
          <cx:pt idx="35621">60</cx:pt>
          <cx:pt idx="35622">47</cx:pt>
          <cx:pt idx="35623">55</cx:pt>
          <cx:pt idx="35624">51</cx:pt>
          <cx:pt idx="35625">76</cx:pt>
          <cx:pt idx="35626">33</cx:pt>
          <cx:pt idx="35627">20</cx:pt>
          <cx:pt idx="35628">56</cx:pt>
          <cx:pt idx="35629">87</cx:pt>
          <cx:pt idx="35630">54</cx:pt>
          <cx:pt idx="35631">33</cx:pt>
          <cx:pt idx="35632">27</cx:pt>
          <cx:pt idx="35633">67</cx:pt>
          <cx:pt idx="35634">58</cx:pt>
          <cx:pt idx="35635">33</cx:pt>
          <cx:pt idx="35636">73</cx:pt>
          <cx:pt idx="35637">20</cx:pt>
          <cx:pt idx="35638">67</cx:pt>
          <cx:pt idx="35639">27</cx:pt>
          <cx:pt idx="35640">50</cx:pt>
          <cx:pt idx="35641">16</cx:pt>
          <cx:pt idx="35642">66</cx:pt>
          <cx:pt idx="35643">16</cx:pt>
          <cx:pt idx="35644">65</cx:pt>
          <cx:pt idx="35645">56</cx:pt>
          <cx:pt idx="35646">65</cx:pt>
          <cx:pt idx="35647">21</cx:pt>
          <cx:pt idx="35648">20</cx:pt>
          <cx:pt idx="35649">82</cx:pt>
          <cx:pt idx="35650">36</cx:pt>
          <cx:pt idx="35651">84</cx:pt>
          <cx:pt idx="35652">44</cx:pt>
          <cx:pt idx="35653">31</cx:pt>
          <cx:pt idx="35654">52</cx:pt>
          <cx:pt idx="35655">59</cx:pt>
          <cx:pt idx="35656">39</cx:pt>
          <cx:pt idx="35657">29</cx:pt>
          <cx:pt idx="35658">32</cx:pt>
          <cx:pt idx="35659">45</cx:pt>
          <cx:pt idx="35660">26</cx:pt>
          <cx:pt idx="35661">89</cx:pt>
          <cx:pt idx="35662">25</cx:pt>
          <cx:pt idx="35663">51</cx:pt>
          <cx:pt idx="35664">21</cx:pt>
          <cx:pt idx="35665">33</cx:pt>
          <cx:pt idx="35666">50</cx:pt>
          <cx:pt idx="35667">16</cx:pt>
          <cx:pt idx="35668">25</cx:pt>
          <cx:pt idx="35669">18</cx:pt>
          <cx:pt idx="35670">47</cx:pt>
          <cx:pt idx="35671">70</cx:pt>
          <cx:pt idx="35672">78</cx:pt>
          <cx:pt idx="35673">22</cx:pt>
          <cx:pt idx="35674">48</cx:pt>
          <cx:pt idx="35675">58</cx:pt>
          <cx:pt idx="35676">31</cx:pt>
          <cx:pt idx="35677">20</cx:pt>
          <cx:pt idx="35678">31</cx:pt>
          <cx:pt idx="35679">60</cx:pt>
          <cx:pt idx="35680">53</cx:pt>
          <cx:pt idx="35681">51</cx:pt>
          <cx:pt idx="35682">72</cx:pt>
          <cx:pt idx="35683">39</cx:pt>
          <cx:pt idx="35684">50</cx:pt>
          <cx:pt idx="35685">89</cx:pt>
          <cx:pt idx="35686">77</cx:pt>
          <cx:pt idx="35687">20</cx:pt>
          <cx:pt idx="35688">15</cx:pt>
          <cx:pt idx="35689">66</cx:pt>
          <cx:pt idx="35690">50</cx:pt>
          <cx:pt idx="35691">44</cx:pt>
          <cx:pt idx="35692">47</cx:pt>
          <cx:pt idx="35693">21</cx:pt>
          <cx:pt idx="35694">24</cx:pt>
          <cx:pt idx="35695">50</cx:pt>
          <cx:pt idx="35696">42</cx:pt>
          <cx:pt idx="35697">20</cx:pt>
          <cx:pt idx="35698">65</cx:pt>
          <cx:pt idx="35699">31</cx:pt>
          <cx:pt idx="35700">40</cx:pt>
          <cx:pt idx="35701">51</cx:pt>
          <cx:pt idx="35702">32</cx:pt>
          <cx:pt idx="35703">20</cx:pt>
          <cx:pt idx="35704">60</cx:pt>
          <cx:pt idx="35705">36</cx:pt>
          <cx:pt idx="35706">26</cx:pt>
          <cx:pt idx="35707">29</cx:pt>
          <cx:pt idx="35708">81</cx:pt>
          <cx:pt idx="35709">44</cx:pt>
          <cx:pt idx="35710">23</cx:pt>
          <cx:pt idx="35711">35</cx:pt>
          <cx:pt idx="35712">56</cx:pt>
          <cx:pt idx="35713">52</cx:pt>
          <cx:pt idx="35714">80</cx:pt>
          <cx:pt idx="35715">78</cx:pt>
          <cx:pt idx="35716">33</cx:pt>
          <cx:pt idx="35717">77</cx:pt>
          <cx:pt idx="35718">29</cx:pt>
          <cx:pt idx="35719">17</cx:pt>
          <cx:pt idx="35720">56</cx:pt>
          <cx:pt idx="35721">32</cx:pt>
          <cx:pt idx="35722">59</cx:pt>
          <cx:pt idx="35723">33</cx:pt>
          <cx:pt idx="35724">26</cx:pt>
          <cx:pt idx="35725">19</cx:pt>
          <cx:pt idx="35726">24</cx:pt>
          <cx:pt idx="35727">62</cx:pt>
          <cx:pt idx="35728">41</cx:pt>
          <cx:pt idx="35729">34</cx:pt>
          <cx:pt idx="35730">33</cx:pt>
          <cx:pt idx="35731">62</cx:pt>
          <cx:pt idx="35732">38</cx:pt>
          <cx:pt idx="35733">17</cx:pt>
          <cx:pt idx="35734">32</cx:pt>
          <cx:pt idx="35735">66</cx:pt>
          <cx:pt idx="35736">69</cx:pt>
          <cx:pt idx="35737">23</cx:pt>
          <cx:pt idx="35738">28</cx:pt>
          <cx:pt idx="35739">59</cx:pt>
          <cx:pt idx="35740">48</cx:pt>
          <cx:pt idx="35741">69</cx:pt>
          <cx:pt idx="35742">26</cx:pt>
          <cx:pt idx="35743">31</cx:pt>
          <cx:pt idx="35744">63</cx:pt>
          <cx:pt idx="35745">21</cx:pt>
          <cx:pt idx="35746">46</cx:pt>
          <cx:pt idx="35747">23</cx:pt>
          <cx:pt idx="35748">22</cx:pt>
          <cx:pt idx="35749">18</cx:pt>
          <cx:pt idx="35750">65</cx:pt>
          <cx:pt idx="35751">21</cx:pt>
          <cx:pt idx="35752">27</cx:pt>
          <cx:pt idx="35753">57</cx:pt>
          <cx:pt idx="35754">45</cx:pt>
          <cx:pt idx="35755">51</cx:pt>
          <cx:pt idx="35756">33</cx:pt>
          <cx:pt idx="35757">44</cx:pt>
          <cx:pt idx="35758">40</cx:pt>
          <cx:pt idx="35759">57</cx:pt>
          <cx:pt idx="35760">34</cx:pt>
          <cx:pt idx="35761">29</cx:pt>
          <cx:pt idx="35762">45</cx:pt>
          <cx:pt idx="35763">36</cx:pt>
          <cx:pt idx="35764">55</cx:pt>
          <cx:pt idx="35765">34</cx:pt>
          <cx:pt idx="35766">62</cx:pt>
          <cx:pt idx="35767">34</cx:pt>
          <cx:pt idx="35768">44</cx:pt>
          <cx:pt idx="35769">68</cx:pt>
          <cx:pt idx="35770">32</cx:pt>
          <cx:pt idx="35771">39</cx:pt>
          <cx:pt idx="35772">43</cx:pt>
          <cx:pt idx="35773">62</cx:pt>
          <cx:pt idx="35774">38</cx:pt>
          <cx:pt idx="35775">23</cx:pt>
          <cx:pt idx="35776">51</cx:pt>
          <cx:pt idx="35777">39</cx:pt>
          <cx:pt idx="35778">45</cx:pt>
          <cx:pt idx="35779">24</cx:pt>
          <cx:pt idx="35780">28</cx:pt>
          <cx:pt idx="35781">21</cx:pt>
          <cx:pt idx="35782">81</cx:pt>
          <cx:pt idx="35783">57</cx:pt>
          <cx:pt idx="35784">28</cx:pt>
          <cx:pt idx="35785">57</cx:pt>
          <cx:pt idx="35786">58</cx:pt>
          <cx:pt idx="35787">35</cx:pt>
          <cx:pt idx="35788">19</cx:pt>
          <cx:pt idx="35789">68</cx:pt>
          <cx:pt idx="35790">43</cx:pt>
          <cx:pt idx="35791">53</cx:pt>
          <cx:pt idx="35792">41</cx:pt>
          <cx:pt idx="35793">46</cx:pt>
          <cx:pt idx="35794">20</cx:pt>
          <cx:pt idx="35795">35</cx:pt>
          <cx:pt idx="35796">51</cx:pt>
          <cx:pt idx="35797">71</cx:pt>
          <cx:pt idx="35798">66</cx:pt>
          <cx:pt idx="35799">42</cx:pt>
          <cx:pt idx="35800">17</cx:pt>
          <cx:pt idx="35801">26</cx:pt>
          <cx:pt idx="35802">26</cx:pt>
          <cx:pt idx="35803">31</cx:pt>
          <cx:pt idx="35804">29</cx:pt>
          <cx:pt idx="35805">33</cx:pt>
          <cx:pt idx="35806">54</cx:pt>
          <cx:pt idx="35807">53</cx:pt>
          <cx:pt idx="35808">32</cx:pt>
          <cx:pt idx="35809">60</cx:pt>
          <cx:pt idx="35810">60</cx:pt>
          <cx:pt idx="35811">69</cx:pt>
          <cx:pt idx="35812">31</cx:pt>
          <cx:pt idx="35813">28</cx:pt>
          <cx:pt idx="35814">68</cx:pt>
          <cx:pt idx="35815">29</cx:pt>
          <cx:pt idx="35816">59</cx:pt>
          <cx:pt idx="35817">61</cx:pt>
          <cx:pt idx="35818">19</cx:pt>
          <cx:pt idx="35819">57</cx:pt>
          <cx:pt idx="35820">53</cx:pt>
          <cx:pt idx="35821">21</cx:pt>
          <cx:pt idx="35822">70</cx:pt>
          <cx:pt idx="35823">42</cx:pt>
          <cx:pt idx="35824">41</cx:pt>
          <cx:pt idx="35825">24</cx:pt>
          <cx:pt idx="35826">55</cx:pt>
          <cx:pt idx="35827">32</cx:pt>
          <cx:pt idx="35828">52</cx:pt>
          <cx:pt idx="35829">40</cx:pt>
          <cx:pt idx="35830">31</cx:pt>
          <cx:pt idx="35831">70</cx:pt>
          <cx:pt idx="35832">58</cx:pt>
          <cx:pt idx="35833">49</cx:pt>
          <cx:pt idx="35834">83</cx:pt>
          <cx:pt idx="35835">47</cx:pt>
          <cx:pt idx="35836">67</cx:pt>
          <cx:pt idx="35837">34</cx:pt>
          <cx:pt idx="35838">69</cx:pt>
          <cx:pt idx="35839">18</cx:pt>
          <cx:pt idx="35840">69</cx:pt>
          <cx:pt idx="35841">37</cx:pt>
          <cx:pt idx="35842">77</cx:pt>
          <cx:pt idx="35843">32</cx:pt>
          <cx:pt idx="35844">36</cx:pt>
          <cx:pt idx="35845">46</cx:pt>
          <cx:pt idx="35846">69</cx:pt>
          <cx:pt idx="35847">25</cx:pt>
          <cx:pt idx="35848">24</cx:pt>
          <cx:pt idx="35849">35</cx:pt>
          <cx:pt idx="35850">25</cx:pt>
          <cx:pt idx="35851">66</cx:pt>
          <cx:pt idx="35852">23</cx:pt>
          <cx:pt idx="35853">51</cx:pt>
          <cx:pt idx="35854">30</cx:pt>
          <cx:pt idx="35855">50</cx:pt>
          <cx:pt idx="35856">81</cx:pt>
          <cx:pt idx="35857">32</cx:pt>
          <cx:pt idx="35858">62</cx:pt>
          <cx:pt idx="35859">46</cx:pt>
          <cx:pt idx="35860">58</cx:pt>
          <cx:pt idx="35861">20</cx:pt>
          <cx:pt idx="35862">74</cx:pt>
          <cx:pt idx="35863">45</cx:pt>
          <cx:pt idx="35864">38</cx:pt>
          <cx:pt idx="35865">58</cx:pt>
          <cx:pt idx="35866">42</cx:pt>
          <cx:pt idx="35867">53</cx:pt>
          <cx:pt idx="35868">58</cx:pt>
          <cx:pt idx="35869">40</cx:pt>
          <cx:pt idx="35870">39</cx:pt>
          <cx:pt idx="35871">56</cx:pt>
          <cx:pt idx="35872">77</cx:pt>
          <cx:pt idx="35873">69</cx:pt>
          <cx:pt idx="35874">39</cx:pt>
          <cx:pt idx="35875">68</cx:pt>
          <cx:pt idx="35876">16</cx:pt>
          <cx:pt idx="35877">73</cx:pt>
          <cx:pt idx="35878">51</cx:pt>
          <cx:pt idx="35879">66</cx:pt>
          <cx:pt idx="35880">74</cx:pt>
          <cx:pt idx="35881">64</cx:pt>
          <cx:pt idx="35882">68</cx:pt>
          <cx:pt idx="35883">61</cx:pt>
          <cx:pt idx="35884">28</cx:pt>
          <cx:pt idx="35885">46</cx:pt>
          <cx:pt idx="35886">59</cx:pt>
          <cx:pt idx="35887">63</cx:pt>
          <cx:pt idx="35888">72</cx:pt>
          <cx:pt idx="35889">46</cx:pt>
          <cx:pt idx="35890">70</cx:pt>
          <cx:pt idx="35891">80</cx:pt>
          <cx:pt idx="35892">59</cx:pt>
          <cx:pt idx="35893">17</cx:pt>
          <cx:pt idx="35894">20</cx:pt>
          <cx:pt idx="35895">78</cx:pt>
          <cx:pt idx="35896">29</cx:pt>
          <cx:pt idx="35897">23</cx:pt>
          <cx:pt idx="35898">36</cx:pt>
          <cx:pt idx="35899">32</cx:pt>
          <cx:pt idx="35900">61</cx:pt>
          <cx:pt idx="35901">29</cx:pt>
          <cx:pt idx="35902">66</cx:pt>
          <cx:pt idx="35903">27</cx:pt>
          <cx:pt idx="35904">59</cx:pt>
          <cx:pt idx="35905">55</cx:pt>
          <cx:pt idx="35906">84</cx:pt>
          <cx:pt idx="35907">44</cx:pt>
          <cx:pt idx="35908">34</cx:pt>
          <cx:pt idx="35909">21</cx:pt>
          <cx:pt idx="35910">36</cx:pt>
          <cx:pt idx="35911">50</cx:pt>
          <cx:pt idx="35912">52</cx:pt>
          <cx:pt idx="35913">41</cx:pt>
          <cx:pt idx="35914">31</cx:pt>
          <cx:pt idx="35915">62</cx:pt>
          <cx:pt idx="35916">51</cx:pt>
          <cx:pt idx="35917">50</cx:pt>
          <cx:pt idx="35918">76</cx:pt>
          <cx:pt idx="35919">24</cx:pt>
          <cx:pt idx="35920">38</cx:pt>
          <cx:pt idx="35921">74</cx:pt>
          <cx:pt idx="35922">22</cx:pt>
          <cx:pt idx="35923">49</cx:pt>
          <cx:pt idx="35924">56</cx:pt>
          <cx:pt idx="35925">55</cx:pt>
          <cx:pt idx="35926">30</cx:pt>
          <cx:pt idx="35927">64</cx:pt>
          <cx:pt idx="35928">42</cx:pt>
          <cx:pt idx="35929">25</cx:pt>
          <cx:pt idx="35930">69</cx:pt>
          <cx:pt idx="35931">25</cx:pt>
          <cx:pt idx="35932">26</cx:pt>
          <cx:pt idx="35933">61</cx:pt>
          <cx:pt idx="35934">65</cx:pt>
          <cx:pt idx="35935">60</cx:pt>
          <cx:pt idx="35936">17</cx:pt>
          <cx:pt idx="35937">23</cx:pt>
          <cx:pt idx="35938">39</cx:pt>
          <cx:pt idx="35939">53</cx:pt>
          <cx:pt idx="35940">42</cx:pt>
          <cx:pt idx="35941">17</cx:pt>
          <cx:pt idx="35942">57</cx:pt>
          <cx:pt idx="35943">62</cx:pt>
          <cx:pt idx="35944">26</cx:pt>
          <cx:pt idx="35945">37</cx:pt>
          <cx:pt idx="35946">31</cx:pt>
          <cx:pt idx="35947">47</cx:pt>
          <cx:pt idx="35948">20</cx:pt>
          <cx:pt idx="35949">52</cx:pt>
          <cx:pt idx="35950">60</cx:pt>
          <cx:pt idx="35951">39</cx:pt>
          <cx:pt idx="35952">15</cx:pt>
          <cx:pt idx="35953">65</cx:pt>
          <cx:pt idx="35954">56</cx:pt>
          <cx:pt idx="35955">49</cx:pt>
          <cx:pt idx="35956">16</cx:pt>
          <cx:pt idx="35957">57</cx:pt>
          <cx:pt idx="35958">35</cx:pt>
          <cx:pt idx="35959">19</cx:pt>
          <cx:pt idx="35960">15</cx:pt>
          <cx:pt idx="35961">30</cx:pt>
          <cx:pt idx="35962">54</cx:pt>
          <cx:pt idx="35963">56</cx:pt>
          <cx:pt idx="35964">23</cx:pt>
          <cx:pt idx="35965">45</cx:pt>
          <cx:pt idx="35966">27</cx:pt>
          <cx:pt idx="35967">25</cx:pt>
          <cx:pt idx="35968">21</cx:pt>
          <cx:pt idx="35969">42</cx:pt>
          <cx:pt idx="35970">34</cx:pt>
          <cx:pt idx="35971">23</cx:pt>
          <cx:pt idx="35972">30</cx:pt>
          <cx:pt idx="35973">64</cx:pt>
          <cx:pt idx="35974">50</cx:pt>
          <cx:pt idx="35975">56</cx:pt>
          <cx:pt idx="35976">68</cx:pt>
          <cx:pt idx="35977">43</cx:pt>
          <cx:pt idx="35978">51</cx:pt>
          <cx:pt idx="35979">53</cx:pt>
          <cx:pt idx="35980">40</cx:pt>
          <cx:pt idx="35981">19</cx:pt>
          <cx:pt idx="35982">37</cx:pt>
          <cx:pt idx="35983">49</cx:pt>
          <cx:pt idx="35984">42</cx:pt>
          <cx:pt idx="35985">49</cx:pt>
          <cx:pt idx="35986">42</cx:pt>
          <cx:pt idx="35987">79</cx:pt>
          <cx:pt idx="35988">50</cx:pt>
          <cx:pt idx="35989">59</cx:pt>
          <cx:pt idx="35990">61</cx:pt>
          <cx:pt idx="35991">76</cx:pt>
          <cx:pt idx="35992">26</cx:pt>
          <cx:pt idx="35993">61</cx:pt>
          <cx:pt idx="35994">70</cx:pt>
          <cx:pt idx="35995">38</cx:pt>
          <cx:pt idx="35996">61</cx:pt>
          <cx:pt idx="35997">71</cx:pt>
          <cx:pt idx="35998">51</cx:pt>
          <cx:pt idx="35999">33</cx:pt>
          <cx:pt idx="36000">18</cx:pt>
          <cx:pt idx="36001">32</cx:pt>
          <cx:pt idx="36002">36</cx:pt>
          <cx:pt idx="36003">55</cx:pt>
          <cx:pt idx="36004">29</cx:pt>
          <cx:pt idx="36005">67</cx:pt>
          <cx:pt idx="36006">17</cx:pt>
          <cx:pt idx="36007">18</cx:pt>
          <cx:pt idx="36008">59</cx:pt>
          <cx:pt idx="36009">19</cx:pt>
          <cx:pt idx="36010">60</cx:pt>
          <cx:pt idx="36011">65</cx:pt>
          <cx:pt idx="36012">18</cx:pt>
          <cx:pt idx="36013">38</cx:pt>
          <cx:pt idx="36014">54</cx:pt>
          <cx:pt idx="36015">54</cx:pt>
          <cx:pt idx="36016">20</cx:pt>
          <cx:pt idx="36017">45</cx:pt>
          <cx:pt idx="36018">42</cx:pt>
          <cx:pt idx="36019">47</cx:pt>
          <cx:pt idx="36020">80</cx:pt>
          <cx:pt idx="36021">69</cx:pt>
          <cx:pt idx="36022">57</cx:pt>
          <cx:pt idx="36023">18</cx:pt>
          <cx:pt idx="36024">84</cx:pt>
          <cx:pt idx="36025">25</cx:pt>
          <cx:pt idx="36026">50</cx:pt>
          <cx:pt idx="36027">47</cx:pt>
          <cx:pt idx="36028">25</cx:pt>
          <cx:pt idx="36029">36</cx:pt>
          <cx:pt idx="36030">18</cx:pt>
          <cx:pt idx="36031">19</cx:pt>
          <cx:pt idx="36032">45</cx:pt>
          <cx:pt idx="36033">66</cx:pt>
          <cx:pt idx="36034">30</cx:pt>
          <cx:pt idx="36035">40</cx:pt>
          <cx:pt idx="36036">52</cx:pt>
          <cx:pt idx="36037">63</cx:pt>
          <cx:pt idx="36038">15</cx:pt>
          <cx:pt idx="36039">42</cx:pt>
          <cx:pt idx="36040">64</cx:pt>
          <cx:pt idx="36041">42</cx:pt>
          <cx:pt idx="36042">18</cx:pt>
          <cx:pt idx="36043">42</cx:pt>
          <cx:pt idx="36044">85</cx:pt>
          <cx:pt idx="36045">61</cx:pt>
          <cx:pt idx="36046">48</cx:pt>
          <cx:pt idx="36047">15</cx:pt>
          <cx:pt idx="36048">36</cx:pt>
          <cx:pt idx="36049">27</cx:pt>
          <cx:pt idx="36050">41</cx:pt>
          <cx:pt idx="36051">51</cx:pt>
          <cx:pt idx="36052">34</cx:pt>
          <cx:pt idx="36053">61</cx:pt>
          <cx:pt idx="36054">28</cx:pt>
          <cx:pt idx="36055">22</cx:pt>
          <cx:pt idx="36056">72</cx:pt>
          <cx:pt idx="36057">28</cx:pt>
          <cx:pt idx="36058">51</cx:pt>
          <cx:pt idx="36059">71</cx:pt>
          <cx:pt idx="36060">19</cx:pt>
          <cx:pt idx="36061">66</cx:pt>
          <cx:pt idx="36062">22</cx:pt>
          <cx:pt idx="36063">58</cx:pt>
          <cx:pt idx="36064">53</cx:pt>
          <cx:pt idx="36065">23</cx:pt>
          <cx:pt idx="36066">54</cx:pt>
          <cx:pt idx="36067">53</cx:pt>
          <cx:pt idx="36068">80</cx:pt>
          <cx:pt idx="36069">86</cx:pt>
          <cx:pt idx="36070">22</cx:pt>
          <cx:pt idx="36071">54</cx:pt>
          <cx:pt idx="36072">29</cx:pt>
          <cx:pt idx="36073">37</cx:pt>
          <cx:pt idx="36074">48</cx:pt>
          <cx:pt idx="36075">67</cx:pt>
          <cx:pt idx="36076">36</cx:pt>
          <cx:pt idx="36077">61</cx:pt>
          <cx:pt idx="36078">25</cx:pt>
          <cx:pt idx="36079">71</cx:pt>
          <cx:pt idx="36080">75</cx:pt>
          <cx:pt idx="36081">44</cx:pt>
          <cx:pt idx="36082">38</cx:pt>
          <cx:pt idx="36083">50</cx:pt>
          <cx:pt idx="36084">59</cx:pt>
          <cx:pt idx="36085">66</cx:pt>
          <cx:pt idx="36086">70</cx:pt>
          <cx:pt idx="36087">38</cx:pt>
          <cx:pt idx="36088">25</cx:pt>
          <cx:pt idx="36089">58</cx:pt>
          <cx:pt idx="36090">84</cx:pt>
          <cx:pt idx="36091">74</cx:pt>
          <cx:pt idx="36092">46</cx:pt>
          <cx:pt idx="36093">50</cx:pt>
          <cx:pt idx="36094">26</cx:pt>
          <cx:pt idx="36095">65</cx:pt>
          <cx:pt idx="36096">47</cx:pt>
          <cx:pt idx="36097">27</cx:pt>
          <cx:pt idx="36098">61</cx:pt>
          <cx:pt idx="36099">40</cx:pt>
          <cx:pt idx="36100">53</cx:pt>
          <cx:pt idx="36101">64</cx:pt>
          <cx:pt idx="36102">32</cx:pt>
          <cx:pt idx="36103">44</cx:pt>
          <cx:pt idx="36104">40</cx:pt>
          <cx:pt idx="36105">37</cx:pt>
          <cx:pt idx="36106">50</cx:pt>
          <cx:pt idx="36107">61</cx:pt>
          <cx:pt idx="36108">46</cx:pt>
          <cx:pt idx="36109">46</cx:pt>
          <cx:pt idx="36110">46</cx:pt>
          <cx:pt idx="36111">38</cx:pt>
          <cx:pt idx="36112">55</cx:pt>
          <cx:pt idx="36113">46</cx:pt>
          <cx:pt idx="36114">64</cx:pt>
          <cx:pt idx="36115">64</cx:pt>
          <cx:pt idx="36116">75</cx:pt>
          <cx:pt idx="36117">52</cx:pt>
          <cx:pt idx="36118">67</cx:pt>
          <cx:pt idx="36119">39</cx:pt>
          <cx:pt idx="36120">41</cx:pt>
          <cx:pt idx="36121">79</cx:pt>
          <cx:pt idx="36122">22</cx:pt>
          <cx:pt idx="36123">27</cx:pt>
          <cx:pt idx="36124">50</cx:pt>
          <cx:pt idx="36125">57</cx:pt>
          <cx:pt idx="36126">63</cx:pt>
          <cx:pt idx="36127">34</cx:pt>
          <cx:pt idx="36128">77</cx:pt>
          <cx:pt idx="36129">66</cx:pt>
          <cx:pt idx="36130">72</cx:pt>
          <cx:pt idx="36131">84</cx:pt>
          <cx:pt idx="36132">66</cx:pt>
          <cx:pt idx="36133">46</cx:pt>
          <cx:pt idx="36134">44</cx:pt>
          <cx:pt idx="36135">71</cx:pt>
          <cx:pt idx="36136">59</cx:pt>
          <cx:pt idx="36137">30</cx:pt>
          <cx:pt idx="36138">75</cx:pt>
          <cx:pt idx="36139">61</cx:pt>
          <cx:pt idx="36140">66</cx:pt>
          <cx:pt idx="36141">37</cx:pt>
          <cx:pt idx="36142">46</cx:pt>
          <cx:pt idx="36143">53</cx:pt>
          <cx:pt idx="36144">22</cx:pt>
          <cx:pt idx="36145">23</cx:pt>
          <cx:pt idx="36146">34</cx:pt>
          <cx:pt idx="36147">35</cx:pt>
          <cx:pt idx="36148">54</cx:pt>
          <cx:pt idx="36149">23</cx:pt>
          <cx:pt idx="36150">36</cx:pt>
          <cx:pt idx="36151">72</cx:pt>
          <cx:pt idx="36152">60</cx:pt>
          <cx:pt idx="36153">48</cx:pt>
          <cx:pt idx="36154">15</cx:pt>
          <cx:pt idx="36155">58</cx:pt>
          <cx:pt idx="36156">85</cx:pt>
          <cx:pt idx="36157">60</cx:pt>
          <cx:pt idx="36158">60</cx:pt>
          <cx:pt idx="36159">75</cx:pt>
          <cx:pt idx="36160">55</cx:pt>
          <cx:pt idx="36161">20</cx:pt>
          <cx:pt idx="36162">62</cx:pt>
          <cx:pt idx="36163">60</cx:pt>
          <cx:pt idx="36164">70</cx:pt>
          <cx:pt idx="36165">72</cx:pt>
          <cx:pt idx="36166">34</cx:pt>
          <cx:pt idx="36167">58</cx:pt>
          <cx:pt idx="36168">41</cx:pt>
          <cx:pt idx="36169">40</cx:pt>
          <cx:pt idx="36170">20</cx:pt>
          <cx:pt idx="36171">39</cx:pt>
          <cx:pt idx="36172">36</cx:pt>
          <cx:pt idx="36173">24</cx:pt>
          <cx:pt idx="36174">36</cx:pt>
          <cx:pt idx="36175">34</cx:pt>
          <cx:pt idx="36176">68</cx:pt>
          <cx:pt idx="36177">54</cx:pt>
          <cx:pt idx="36178">31</cx:pt>
          <cx:pt idx="36179">48</cx:pt>
          <cx:pt idx="36180">33</cx:pt>
          <cx:pt idx="36181">61</cx:pt>
          <cx:pt idx="36182">62</cx:pt>
          <cx:pt idx="36183">18</cx:pt>
          <cx:pt idx="36184">34</cx:pt>
          <cx:pt idx="36185">37</cx:pt>
          <cx:pt idx="36186">21</cx:pt>
          <cx:pt idx="36187">44</cx:pt>
          <cx:pt idx="36188">20</cx:pt>
          <cx:pt idx="36189">47</cx:pt>
          <cx:pt idx="36190">34</cx:pt>
          <cx:pt idx="36191">65</cx:pt>
          <cx:pt idx="36192">69</cx:pt>
          <cx:pt idx="36193">50</cx:pt>
          <cx:pt idx="36194">85</cx:pt>
          <cx:pt idx="36195">15</cx:pt>
          <cx:pt idx="36196">61</cx:pt>
          <cx:pt idx="36197">76</cx:pt>
          <cx:pt idx="36198">42</cx:pt>
          <cx:pt idx="36199">38</cx:pt>
          <cx:pt idx="36200">39</cx:pt>
          <cx:pt idx="36201">34</cx:pt>
          <cx:pt idx="36202">61</cx:pt>
          <cx:pt idx="36203">18</cx:pt>
          <cx:pt idx="36204">51</cx:pt>
          <cx:pt idx="36205">34</cx:pt>
          <cx:pt idx="36206">35</cx:pt>
          <cx:pt idx="36207">17</cx:pt>
          <cx:pt idx="36208">37</cx:pt>
          <cx:pt idx="36209">39</cx:pt>
          <cx:pt idx="36210">32</cx:pt>
          <cx:pt idx="36211">56</cx:pt>
          <cx:pt idx="36212">19</cx:pt>
          <cx:pt idx="36213">61</cx:pt>
          <cx:pt idx="36214">48</cx:pt>
          <cx:pt idx="36215">68</cx:pt>
          <cx:pt idx="36216">51</cx:pt>
          <cx:pt idx="36217">83</cx:pt>
          <cx:pt idx="36218">20</cx:pt>
          <cx:pt idx="36219">35</cx:pt>
          <cx:pt idx="36220">77</cx:pt>
          <cx:pt idx="36221">43</cx:pt>
          <cx:pt idx="36222">30</cx:pt>
          <cx:pt idx="36223">31</cx:pt>
          <cx:pt idx="36224">43</cx:pt>
          <cx:pt idx="36225">29</cx:pt>
          <cx:pt idx="36226">42</cx:pt>
          <cx:pt idx="36227">48</cx:pt>
          <cx:pt idx="36228">19</cx:pt>
          <cx:pt idx="36229">53</cx:pt>
          <cx:pt idx="36230">79</cx:pt>
          <cx:pt idx="36231">53</cx:pt>
          <cx:pt idx="36232">16</cx:pt>
          <cx:pt idx="36233">52</cx:pt>
          <cx:pt idx="36234">44</cx:pt>
          <cx:pt idx="36235">70</cx:pt>
          <cx:pt idx="36236">65</cx:pt>
          <cx:pt idx="36237">48</cx:pt>
          <cx:pt idx="36238">74</cx:pt>
          <cx:pt idx="36239">51</cx:pt>
          <cx:pt idx="36240">55</cx:pt>
          <cx:pt idx="36241">45</cx:pt>
          <cx:pt idx="36242">72</cx:pt>
          <cx:pt idx="36243">26</cx:pt>
          <cx:pt idx="36244">54</cx:pt>
          <cx:pt idx="36245">77</cx:pt>
          <cx:pt idx="36246">46</cx:pt>
          <cx:pt idx="36247">35</cx:pt>
          <cx:pt idx="36248">42</cx:pt>
          <cx:pt idx="36249">21</cx:pt>
          <cx:pt idx="36250">49</cx:pt>
          <cx:pt idx="36251">73</cx:pt>
          <cx:pt idx="36252">27</cx:pt>
          <cx:pt idx="36253">57</cx:pt>
          <cx:pt idx="36254">75</cx:pt>
          <cx:pt idx="36255">42</cx:pt>
          <cx:pt idx="36256">33</cx:pt>
          <cx:pt idx="36257">31</cx:pt>
          <cx:pt idx="36258">57</cx:pt>
          <cx:pt idx="36259">35</cx:pt>
          <cx:pt idx="36260">25</cx:pt>
          <cx:pt idx="36261">57</cx:pt>
          <cx:pt idx="36262">35</cx:pt>
          <cx:pt idx="36263">84</cx:pt>
          <cx:pt idx="36264">44</cx:pt>
          <cx:pt idx="36265">22</cx:pt>
          <cx:pt idx="36266">27</cx:pt>
          <cx:pt idx="36267">79</cx:pt>
          <cx:pt idx="36268">86</cx:pt>
          <cx:pt idx="36269">44</cx:pt>
          <cx:pt idx="36270">65</cx:pt>
          <cx:pt idx="36271">77</cx:pt>
          <cx:pt idx="36272">20</cx:pt>
          <cx:pt idx="36273">20</cx:pt>
          <cx:pt idx="36274">66</cx:pt>
          <cx:pt idx="36275">60</cx:pt>
          <cx:pt idx="36276">67</cx:pt>
          <cx:pt idx="36277">51</cx:pt>
          <cx:pt idx="36278">57</cx:pt>
          <cx:pt idx="36279">25</cx:pt>
          <cx:pt idx="36280">39</cx:pt>
          <cx:pt idx="36281">29</cx:pt>
          <cx:pt idx="36282">16</cx:pt>
          <cx:pt idx="36283">59</cx:pt>
          <cx:pt idx="36284">37</cx:pt>
          <cx:pt idx="36285">37</cx:pt>
          <cx:pt idx="36286">41</cx:pt>
          <cx:pt idx="36287">69</cx:pt>
          <cx:pt idx="36288">56</cx:pt>
          <cx:pt idx="36289">68</cx:pt>
          <cx:pt idx="36290">60</cx:pt>
          <cx:pt idx="36291">61</cx:pt>
          <cx:pt idx="36292">20</cx:pt>
          <cx:pt idx="36293">28</cx:pt>
          <cx:pt idx="36294">65</cx:pt>
          <cx:pt idx="36295">41</cx:pt>
          <cx:pt idx="36296">62</cx:pt>
          <cx:pt idx="36297">33</cx:pt>
          <cx:pt idx="36298">25</cx:pt>
          <cx:pt idx="36299">43</cx:pt>
          <cx:pt idx="36300">71</cx:pt>
          <cx:pt idx="36301">17</cx:pt>
          <cx:pt idx="36302">15</cx:pt>
          <cx:pt idx="36303">54</cx:pt>
          <cx:pt idx="36304">86</cx:pt>
          <cx:pt idx="36305">28</cx:pt>
          <cx:pt idx="36306">79</cx:pt>
          <cx:pt idx="36307">62</cx:pt>
          <cx:pt idx="36308">25</cx:pt>
          <cx:pt idx="36309">80</cx:pt>
          <cx:pt idx="36310">56</cx:pt>
          <cx:pt idx="36311">44</cx:pt>
          <cx:pt idx="36312">59</cx:pt>
          <cx:pt idx="36313">59</cx:pt>
          <cx:pt idx="36314">60</cx:pt>
          <cx:pt idx="36315">38</cx:pt>
          <cx:pt idx="36316">76</cx:pt>
          <cx:pt idx="36317">71</cx:pt>
          <cx:pt idx="36318">79</cx:pt>
          <cx:pt idx="36319">56</cx:pt>
          <cx:pt idx="36320">30</cx:pt>
          <cx:pt idx="36321">20</cx:pt>
          <cx:pt idx="36322">57</cx:pt>
          <cx:pt idx="36323">56</cx:pt>
          <cx:pt idx="36324">53</cx:pt>
          <cx:pt idx="36325">73</cx:pt>
          <cx:pt idx="36326">56</cx:pt>
          <cx:pt idx="36327">33</cx:pt>
          <cx:pt idx="36328">57</cx:pt>
          <cx:pt idx="36329">65</cx:pt>
          <cx:pt idx="36330">34</cx:pt>
          <cx:pt idx="36331">26</cx:pt>
          <cx:pt idx="36332">65</cx:pt>
          <cx:pt idx="36333">51</cx:pt>
          <cx:pt idx="36334">15</cx:pt>
          <cx:pt idx="36335">29</cx:pt>
          <cx:pt idx="36336">24</cx:pt>
          <cx:pt idx="36337">32</cx:pt>
          <cx:pt idx="36338">48</cx:pt>
          <cx:pt idx="36339">23</cx:pt>
          <cx:pt idx="36340">41</cx:pt>
          <cx:pt idx="36341">65</cx:pt>
          <cx:pt idx="36342">47</cx:pt>
          <cx:pt idx="36343">31</cx:pt>
          <cx:pt idx="36344">61</cx:pt>
          <cx:pt idx="36345">59</cx:pt>
          <cx:pt idx="36346">44</cx:pt>
          <cx:pt idx="36347">22</cx:pt>
          <cx:pt idx="36348">21</cx:pt>
          <cx:pt idx="36349">62</cx:pt>
          <cx:pt idx="36350">39</cx:pt>
          <cx:pt idx="36351">63</cx:pt>
          <cx:pt idx="36352">25</cx:pt>
          <cx:pt idx="36353">42</cx:pt>
          <cx:pt idx="36354">29</cx:pt>
          <cx:pt idx="36355">62</cx:pt>
          <cx:pt idx="36356">15</cx:pt>
          <cx:pt idx="36357">63</cx:pt>
          <cx:pt idx="36358">18</cx:pt>
          <cx:pt idx="36359">32</cx:pt>
          <cx:pt idx="36360">78</cx:pt>
          <cx:pt idx="36361">73</cx:pt>
          <cx:pt idx="36362">29</cx:pt>
          <cx:pt idx="36363">28</cx:pt>
          <cx:pt idx="36364">61</cx:pt>
          <cx:pt idx="36365">68</cx:pt>
          <cx:pt idx="36366">69</cx:pt>
          <cx:pt idx="36367">45</cx:pt>
          <cx:pt idx="36368">42</cx:pt>
          <cx:pt idx="36369">41</cx:pt>
          <cx:pt idx="36370">28</cx:pt>
          <cx:pt idx="36371">36</cx:pt>
          <cx:pt idx="36372">76</cx:pt>
          <cx:pt idx="36373">67</cx:pt>
          <cx:pt idx="36374">35</cx:pt>
          <cx:pt idx="36375">54</cx:pt>
          <cx:pt idx="36376">53</cx:pt>
          <cx:pt idx="36377">55</cx:pt>
          <cx:pt idx="36378">30</cx:pt>
          <cx:pt idx="36379">38</cx:pt>
          <cx:pt idx="36380">29</cx:pt>
          <cx:pt idx="36381">39</cx:pt>
          <cx:pt idx="36382">43</cx:pt>
          <cx:pt idx="36383">63</cx:pt>
          <cx:pt idx="36384">83</cx:pt>
          <cx:pt idx="36385">41</cx:pt>
          <cx:pt idx="36386">69</cx:pt>
          <cx:pt idx="36387">77</cx:pt>
          <cx:pt idx="36388">73</cx:pt>
          <cx:pt idx="36389">21</cx:pt>
          <cx:pt idx="36390">29</cx:pt>
          <cx:pt idx="36391">73</cx:pt>
          <cx:pt idx="36392">44</cx:pt>
          <cx:pt idx="36393">37</cx:pt>
          <cx:pt idx="36394">31</cx:pt>
          <cx:pt idx="36395">51</cx:pt>
          <cx:pt idx="36396">57</cx:pt>
          <cx:pt idx="36397">42</cx:pt>
          <cx:pt idx="36398">63</cx:pt>
          <cx:pt idx="36399">23</cx:pt>
          <cx:pt idx="36400">48</cx:pt>
          <cx:pt idx="36401">17</cx:pt>
          <cx:pt idx="36402">65</cx:pt>
          <cx:pt idx="36403">15</cx:pt>
          <cx:pt idx="36404">63</cx:pt>
          <cx:pt idx="36405">68</cx:pt>
          <cx:pt idx="36406">73</cx:pt>
          <cx:pt idx="36407">78</cx:pt>
          <cx:pt idx="36408">22</cx:pt>
          <cx:pt idx="36409">48</cx:pt>
          <cx:pt idx="36410">65</cx:pt>
          <cx:pt idx="36411">20</cx:pt>
          <cx:pt idx="36412">32</cx:pt>
          <cx:pt idx="36413">83</cx:pt>
          <cx:pt idx="36414">34</cx:pt>
          <cx:pt idx="36415">18</cx:pt>
          <cx:pt idx="36416">40</cx:pt>
          <cx:pt idx="36417">20</cx:pt>
          <cx:pt idx="36418">25</cx:pt>
          <cx:pt idx="36419">68</cx:pt>
          <cx:pt idx="36420">31</cx:pt>
          <cx:pt idx="36421">69</cx:pt>
          <cx:pt idx="36422">70</cx:pt>
          <cx:pt idx="36423">64</cx:pt>
          <cx:pt idx="36424">30</cx:pt>
          <cx:pt idx="36425">64</cx:pt>
          <cx:pt idx="36426">43</cx:pt>
          <cx:pt idx="36427">81</cx:pt>
          <cx:pt idx="36428">65</cx:pt>
          <cx:pt idx="36429">72</cx:pt>
          <cx:pt idx="36430">40</cx:pt>
          <cx:pt idx="36431">45</cx:pt>
          <cx:pt idx="36432">36</cx:pt>
          <cx:pt idx="36433">25</cx:pt>
          <cx:pt idx="36434">17</cx:pt>
          <cx:pt idx="36435">51</cx:pt>
          <cx:pt idx="36436">46</cx:pt>
          <cx:pt idx="36437">55</cx:pt>
          <cx:pt idx="36438">55</cx:pt>
          <cx:pt idx="36439">61</cx:pt>
          <cx:pt idx="36440">40</cx:pt>
          <cx:pt idx="36441">68</cx:pt>
          <cx:pt idx="36442">16</cx:pt>
          <cx:pt idx="36443">26</cx:pt>
          <cx:pt idx="36444">18</cx:pt>
          <cx:pt idx="36445">22</cx:pt>
          <cx:pt idx="36446">28</cx:pt>
          <cx:pt idx="36447">47</cx:pt>
          <cx:pt idx="36448">59</cx:pt>
          <cx:pt idx="36449">30</cx:pt>
          <cx:pt idx="36450">55</cx:pt>
          <cx:pt idx="36451">71</cx:pt>
          <cx:pt idx="36452">47</cx:pt>
          <cx:pt idx="36453">53</cx:pt>
          <cx:pt idx="36454">54</cx:pt>
          <cx:pt idx="36455">71</cx:pt>
          <cx:pt idx="36456">63</cx:pt>
          <cx:pt idx="36457">64</cx:pt>
          <cx:pt idx="36458">65</cx:pt>
          <cx:pt idx="36459">46</cx:pt>
          <cx:pt idx="36460">82</cx:pt>
          <cx:pt idx="36461">80</cx:pt>
          <cx:pt idx="36462">34</cx:pt>
          <cx:pt idx="36463">26</cx:pt>
          <cx:pt idx="36464">22</cx:pt>
          <cx:pt idx="36465">54</cx:pt>
          <cx:pt idx="36466">49</cx:pt>
          <cx:pt idx="36467">66</cx:pt>
          <cx:pt idx="36468">39</cx:pt>
          <cx:pt idx="36469">34</cx:pt>
          <cx:pt idx="36470">24</cx:pt>
          <cx:pt idx="36471">82</cx:pt>
          <cx:pt idx="36472">69</cx:pt>
          <cx:pt idx="36473">72</cx:pt>
          <cx:pt idx="36474">31</cx:pt>
          <cx:pt idx="36475">17</cx:pt>
          <cx:pt idx="36476">33</cx:pt>
          <cx:pt idx="36477">51</cx:pt>
          <cx:pt idx="36478">15</cx:pt>
          <cx:pt idx="36479">61</cx:pt>
          <cx:pt idx="36480">57</cx:pt>
          <cx:pt idx="36481">66</cx:pt>
          <cx:pt idx="36482">49</cx:pt>
          <cx:pt idx="36483">19</cx:pt>
          <cx:pt idx="36484">47</cx:pt>
          <cx:pt idx="36485">81</cx:pt>
          <cx:pt idx="36486">27</cx:pt>
          <cx:pt idx="36487">64</cx:pt>
          <cx:pt idx="36488">34</cx:pt>
          <cx:pt idx="36489">31</cx:pt>
          <cx:pt idx="36490">48</cx:pt>
          <cx:pt idx="36491">67</cx:pt>
          <cx:pt idx="36492">26</cx:pt>
          <cx:pt idx="36493">64</cx:pt>
          <cx:pt idx="36494">28</cx:pt>
          <cx:pt idx="36495">36</cx:pt>
          <cx:pt idx="36496">15</cx:pt>
          <cx:pt idx="36497">32</cx:pt>
          <cx:pt idx="36498">68</cx:pt>
          <cx:pt idx="36499">72</cx:pt>
          <cx:pt idx="36500">57</cx:pt>
          <cx:pt idx="36501">20</cx:pt>
          <cx:pt idx="36502">36</cx:pt>
          <cx:pt idx="36503">30</cx:pt>
          <cx:pt idx="36504">30</cx:pt>
          <cx:pt idx="36505">49</cx:pt>
          <cx:pt idx="36506">37</cx:pt>
          <cx:pt idx="36507">67</cx:pt>
          <cx:pt idx="36508">56</cx:pt>
          <cx:pt idx="36509">69</cx:pt>
          <cx:pt idx="36510">45</cx:pt>
          <cx:pt idx="36511">83</cx:pt>
          <cx:pt idx="36512">52</cx:pt>
          <cx:pt idx="36513">15</cx:pt>
          <cx:pt idx="36514">60</cx:pt>
          <cx:pt idx="36515">35</cx:pt>
          <cx:pt idx="36516">38</cx:pt>
          <cx:pt idx="36517">71</cx:pt>
          <cx:pt idx="36518">54</cx:pt>
          <cx:pt idx="36519">61</cx:pt>
          <cx:pt idx="36520">64</cx:pt>
          <cx:pt idx="36521">20</cx:pt>
          <cx:pt idx="36522">40</cx:pt>
          <cx:pt idx="36523">55</cx:pt>
          <cx:pt idx="36524">61</cx:pt>
          <cx:pt idx="36525">18</cx:pt>
          <cx:pt idx="36526">58</cx:pt>
          <cx:pt idx="36527">18</cx:pt>
          <cx:pt idx="36528">30</cx:pt>
          <cx:pt idx="36529">62</cx:pt>
          <cx:pt idx="36530">47</cx:pt>
          <cx:pt idx="36531">60</cx:pt>
          <cx:pt idx="36532">50</cx:pt>
          <cx:pt idx="36533">58</cx:pt>
          <cx:pt idx="36534">32</cx:pt>
          <cx:pt idx="36535">20</cx:pt>
          <cx:pt idx="36536">42</cx:pt>
          <cx:pt idx="36537">81</cx:pt>
          <cx:pt idx="36538">37</cx:pt>
          <cx:pt idx="36539">30</cx:pt>
          <cx:pt idx="36540">26</cx:pt>
          <cx:pt idx="36541">41</cx:pt>
          <cx:pt idx="36542">54</cx:pt>
          <cx:pt idx="36543">72</cx:pt>
          <cx:pt idx="36544">40</cx:pt>
          <cx:pt idx="36545">45</cx:pt>
          <cx:pt idx="36546">59</cx:pt>
          <cx:pt idx="36547">64</cx:pt>
          <cx:pt idx="36548">67</cx:pt>
          <cx:pt idx="36549">69</cx:pt>
          <cx:pt idx="36550">58</cx:pt>
          <cx:pt idx="36551">31</cx:pt>
          <cx:pt idx="36552">57</cx:pt>
          <cx:pt idx="36553">49</cx:pt>
          <cx:pt idx="36554">39</cx:pt>
          <cx:pt idx="36555">40</cx:pt>
          <cx:pt idx="36556">21</cx:pt>
          <cx:pt idx="36557">63</cx:pt>
          <cx:pt idx="36558">58</cx:pt>
          <cx:pt idx="36559">29</cx:pt>
          <cx:pt idx="36560">70</cx:pt>
          <cx:pt idx="36561">24</cx:pt>
          <cx:pt idx="36562">49</cx:pt>
          <cx:pt idx="36563">63</cx:pt>
          <cx:pt idx="36564">28</cx:pt>
          <cx:pt idx="36565">41</cx:pt>
          <cx:pt idx="36566">42</cx:pt>
          <cx:pt idx="36567">62</cx:pt>
          <cx:pt idx="36568">67</cx:pt>
          <cx:pt idx="36569">54</cx:pt>
          <cx:pt idx="36570">16</cx:pt>
          <cx:pt idx="36571">36</cx:pt>
          <cx:pt idx="36572">67</cx:pt>
          <cx:pt idx="36573">51</cx:pt>
          <cx:pt idx="36574">64</cx:pt>
          <cx:pt idx="36575">48</cx:pt>
          <cx:pt idx="36576">51</cx:pt>
          <cx:pt idx="36577">65</cx:pt>
          <cx:pt idx="36578">72</cx:pt>
          <cx:pt idx="36579">18</cx:pt>
          <cx:pt idx="36580">53</cx:pt>
          <cx:pt idx="36581">67</cx:pt>
          <cx:pt idx="36582">29</cx:pt>
          <cx:pt idx="36583">22</cx:pt>
          <cx:pt idx="36584">25</cx:pt>
          <cx:pt idx="36585">23</cx:pt>
          <cx:pt idx="36586">64</cx:pt>
          <cx:pt idx="36587">19</cx:pt>
          <cx:pt idx="36588">78</cx:pt>
          <cx:pt idx="36589">58</cx:pt>
          <cx:pt idx="36590">40</cx:pt>
          <cx:pt idx="36591">28</cx:pt>
          <cx:pt idx="36592">60</cx:pt>
          <cx:pt idx="36593">72</cx:pt>
          <cx:pt idx="36594">36</cx:pt>
          <cx:pt idx="36595">23</cx:pt>
          <cx:pt idx="36596">65</cx:pt>
          <cx:pt idx="36597">36</cx:pt>
          <cx:pt idx="36598">59</cx:pt>
          <cx:pt idx="36599">33</cx:pt>
          <cx:pt idx="36600">76</cx:pt>
          <cx:pt idx="36601">48</cx:pt>
          <cx:pt idx="36602">57</cx:pt>
          <cx:pt idx="36603">23</cx:pt>
          <cx:pt idx="36604">71</cx:pt>
          <cx:pt idx="36605">43</cx:pt>
          <cx:pt idx="36606">82</cx:pt>
          <cx:pt idx="36607">59</cx:pt>
          <cx:pt idx="36608">29</cx:pt>
          <cx:pt idx="36609">26</cx:pt>
          <cx:pt idx="36610">55</cx:pt>
          <cx:pt idx="36611">24</cx:pt>
          <cx:pt idx="36612">21</cx:pt>
          <cx:pt idx="36613">35</cx:pt>
          <cx:pt idx="36614">85</cx:pt>
          <cx:pt idx="36615">53</cx:pt>
          <cx:pt idx="36616">29</cx:pt>
          <cx:pt idx="36617">33</cx:pt>
          <cx:pt idx="36618">34</cx:pt>
          <cx:pt idx="36619">80</cx:pt>
          <cx:pt idx="36620">32</cx:pt>
          <cx:pt idx="36621">68</cx:pt>
          <cx:pt idx="36622">28</cx:pt>
          <cx:pt idx="36623">56</cx:pt>
          <cx:pt idx="36624">75</cx:pt>
          <cx:pt idx="36625">69</cx:pt>
          <cx:pt idx="36626">58</cx:pt>
          <cx:pt idx="36627">49</cx:pt>
          <cx:pt idx="36628">83</cx:pt>
          <cx:pt idx="36629">60</cx:pt>
          <cx:pt idx="36630">38</cx:pt>
          <cx:pt idx="36631">65</cx:pt>
          <cx:pt idx="36632">67</cx:pt>
          <cx:pt idx="36633">23</cx:pt>
          <cx:pt idx="36634">20</cx:pt>
          <cx:pt idx="36635">29</cx:pt>
          <cx:pt idx="36636">18</cx:pt>
          <cx:pt idx="36637">68</cx:pt>
          <cx:pt idx="36638">31</cx:pt>
          <cx:pt idx="36639">80</cx:pt>
          <cx:pt idx="36640">31</cx:pt>
          <cx:pt idx="36641">44</cx:pt>
          <cx:pt idx="36642">16</cx:pt>
          <cx:pt idx="36643">59</cx:pt>
          <cx:pt idx="36644">30</cx:pt>
          <cx:pt idx="36645">52</cx:pt>
          <cx:pt idx="36646">29</cx:pt>
          <cx:pt idx="36647">30</cx:pt>
          <cx:pt idx="36648">67</cx:pt>
          <cx:pt idx="36649">28</cx:pt>
          <cx:pt idx="36650">21</cx:pt>
          <cx:pt idx="36651">78</cx:pt>
          <cx:pt idx="36652">63</cx:pt>
          <cx:pt idx="36653">28</cx:pt>
          <cx:pt idx="36654">39</cx:pt>
          <cx:pt idx="36655">26</cx:pt>
          <cx:pt idx="36656">77</cx:pt>
          <cx:pt idx="36657">28</cx:pt>
          <cx:pt idx="36658">51</cx:pt>
          <cx:pt idx="36659">84</cx:pt>
          <cx:pt idx="36660">32</cx:pt>
          <cx:pt idx="36661">27</cx:pt>
          <cx:pt idx="36662">66</cx:pt>
          <cx:pt idx="36663">34</cx:pt>
          <cx:pt idx="36664">16</cx:pt>
          <cx:pt idx="36665">40</cx:pt>
          <cx:pt idx="36666">21</cx:pt>
          <cx:pt idx="36667">33</cx:pt>
          <cx:pt idx="36668">59</cx:pt>
          <cx:pt idx="36669">70</cx:pt>
          <cx:pt idx="36670">28</cx:pt>
          <cx:pt idx="36671">38</cx:pt>
          <cx:pt idx="36672">62</cx:pt>
          <cx:pt idx="36673">66</cx:pt>
          <cx:pt idx="36674">17</cx:pt>
          <cx:pt idx="36675">25</cx:pt>
          <cx:pt idx="36676">25</cx:pt>
          <cx:pt idx="36677">72</cx:pt>
          <cx:pt idx="36678">41</cx:pt>
          <cx:pt idx="36679">42</cx:pt>
          <cx:pt idx="36680">35</cx:pt>
          <cx:pt idx="36681">66</cx:pt>
          <cx:pt idx="36682">57</cx:pt>
          <cx:pt idx="36683">33</cx:pt>
          <cx:pt idx="36684">34</cx:pt>
          <cx:pt idx="36685">60</cx:pt>
          <cx:pt idx="36686">50</cx:pt>
          <cx:pt idx="36687">34</cx:pt>
          <cx:pt idx="36688">81</cx:pt>
          <cx:pt idx="36689">22</cx:pt>
          <cx:pt idx="36690">83</cx:pt>
          <cx:pt idx="36691">62</cx:pt>
          <cx:pt idx="36692">19</cx:pt>
          <cx:pt idx="36693">35</cx:pt>
          <cx:pt idx="36694">41</cx:pt>
          <cx:pt idx="36695">49</cx:pt>
          <cx:pt idx="36696">62</cx:pt>
          <cx:pt idx="36697">63</cx:pt>
          <cx:pt idx="36698">68</cx:pt>
          <cx:pt idx="36699">21</cx:pt>
          <cx:pt idx="36700">43</cx:pt>
          <cx:pt idx="36701">51</cx:pt>
          <cx:pt idx="36702">40</cx:pt>
          <cx:pt idx="36703">55</cx:pt>
          <cx:pt idx="36704">15</cx:pt>
          <cx:pt idx="36705">20</cx:pt>
          <cx:pt idx="36706">30</cx:pt>
          <cx:pt idx="36707">34</cx:pt>
          <cx:pt idx="36708">24</cx:pt>
          <cx:pt idx="36709">52</cx:pt>
          <cx:pt idx="36710">39</cx:pt>
          <cx:pt idx="36711">54</cx:pt>
          <cx:pt idx="36712">20</cx:pt>
          <cx:pt idx="36713">28</cx:pt>
          <cx:pt idx="36714">62</cx:pt>
          <cx:pt idx="36715">22</cx:pt>
          <cx:pt idx="36716">57</cx:pt>
          <cx:pt idx="36717">43</cx:pt>
          <cx:pt idx="36718">56</cx:pt>
          <cx:pt idx="36719">62</cx:pt>
          <cx:pt idx="36720">63</cx:pt>
          <cx:pt idx="36721">29</cx:pt>
          <cx:pt idx="36722">74</cx:pt>
          <cx:pt idx="36723">60</cx:pt>
          <cx:pt idx="36724">79</cx:pt>
          <cx:pt idx="36725">33</cx:pt>
          <cx:pt idx="36726">26</cx:pt>
          <cx:pt idx="36727">30</cx:pt>
          <cx:pt idx="36728">40</cx:pt>
          <cx:pt idx="36729">80</cx:pt>
          <cx:pt idx="36730">68</cx:pt>
          <cx:pt idx="36731">24</cx:pt>
          <cx:pt idx="36732">49</cx:pt>
          <cx:pt idx="36733">58</cx:pt>
          <cx:pt idx="36734">61</cx:pt>
          <cx:pt idx="36735">67</cx:pt>
          <cx:pt idx="36736">70</cx:pt>
          <cx:pt idx="36737">30</cx:pt>
          <cx:pt idx="36738">51</cx:pt>
          <cx:pt idx="36739">76</cx:pt>
          <cx:pt idx="36740">30</cx:pt>
          <cx:pt idx="36741">62</cx:pt>
          <cx:pt idx="36742">60</cx:pt>
          <cx:pt idx="36743">59</cx:pt>
          <cx:pt idx="36744">43</cx:pt>
          <cx:pt idx="36745">32</cx:pt>
          <cx:pt idx="36746">66</cx:pt>
          <cx:pt idx="36747">57</cx:pt>
          <cx:pt idx="36748">63</cx:pt>
          <cx:pt idx="36749">50</cx:pt>
          <cx:pt idx="36750">42</cx:pt>
          <cx:pt idx="36751">17</cx:pt>
          <cx:pt idx="36752">78</cx:pt>
          <cx:pt idx="36753">56</cx:pt>
          <cx:pt idx="36754">58</cx:pt>
          <cx:pt idx="36755">81</cx:pt>
          <cx:pt idx="36756">43</cx:pt>
          <cx:pt idx="36757">27</cx:pt>
          <cx:pt idx="36758">50</cx:pt>
          <cx:pt idx="36759">72</cx:pt>
          <cx:pt idx="36760">67</cx:pt>
          <cx:pt idx="36761">36</cx:pt>
          <cx:pt idx="36762">49</cx:pt>
          <cx:pt idx="36763">46</cx:pt>
          <cx:pt idx="36764">66</cx:pt>
          <cx:pt idx="36765">18</cx:pt>
          <cx:pt idx="36766">55</cx:pt>
          <cx:pt idx="36767">65</cx:pt>
          <cx:pt idx="36768">35</cx:pt>
          <cx:pt idx="36769">29</cx:pt>
          <cx:pt idx="36770">58</cx:pt>
          <cx:pt idx="36771">67</cx:pt>
          <cx:pt idx="36772">33</cx:pt>
          <cx:pt idx="36773">53</cx:pt>
          <cx:pt idx="36774">66</cx:pt>
          <cx:pt idx="36775">30</cx:pt>
          <cx:pt idx="36776">54</cx:pt>
          <cx:pt idx="36777">22</cx:pt>
          <cx:pt idx="36778">24</cx:pt>
          <cx:pt idx="36779">25</cx:pt>
          <cx:pt idx="36780">21</cx:pt>
          <cx:pt idx="36781">44</cx:pt>
          <cx:pt idx="36782">63</cx:pt>
          <cx:pt idx="36783">45</cx:pt>
          <cx:pt idx="36784">51</cx:pt>
          <cx:pt idx="36785">41</cx:pt>
          <cx:pt idx="36786">60</cx:pt>
          <cx:pt idx="36787">63</cx:pt>
          <cx:pt idx="36788">31</cx:pt>
          <cx:pt idx="36789">53</cx:pt>
          <cx:pt idx="36790">41</cx:pt>
          <cx:pt idx="36791">31</cx:pt>
          <cx:pt idx="36792">65</cx:pt>
          <cx:pt idx="36793">52</cx:pt>
          <cx:pt idx="36794">68</cx:pt>
          <cx:pt idx="36795">47</cx:pt>
          <cx:pt idx="36796">30</cx:pt>
          <cx:pt idx="36797">86</cx:pt>
          <cx:pt idx="36798">20</cx:pt>
          <cx:pt idx="36799">51</cx:pt>
          <cx:pt idx="36800">66</cx:pt>
          <cx:pt idx="36801">64</cx:pt>
          <cx:pt idx="36802">65</cx:pt>
          <cx:pt idx="36803">16</cx:pt>
          <cx:pt idx="36804">72</cx:pt>
          <cx:pt idx="36805">47</cx:pt>
          <cx:pt idx="36806">40</cx:pt>
          <cx:pt idx="36807">27</cx:pt>
          <cx:pt idx="36808">34</cx:pt>
          <cx:pt idx="36809">63</cx:pt>
          <cx:pt idx="36810">61</cx:pt>
          <cx:pt idx="36811">33</cx:pt>
          <cx:pt idx="36812">34</cx:pt>
          <cx:pt idx="36813">42</cx:pt>
          <cx:pt idx="36814">24</cx:pt>
          <cx:pt idx="36815">41</cx:pt>
          <cx:pt idx="36816">34</cx:pt>
          <cx:pt idx="36817">58</cx:pt>
          <cx:pt idx="36818">61</cx:pt>
          <cx:pt idx="36819">37</cx:pt>
          <cx:pt idx="36820">56</cx:pt>
          <cx:pt idx="36821">71</cx:pt>
          <cx:pt idx="36822">51</cx:pt>
          <cx:pt idx="36823">16</cx:pt>
          <cx:pt idx="36824">25</cx:pt>
          <cx:pt idx="36825">69</cx:pt>
          <cx:pt idx="36826">66</cx:pt>
          <cx:pt idx="36827">44</cx:pt>
          <cx:pt idx="36828">34</cx:pt>
          <cx:pt idx="36829">73</cx:pt>
          <cx:pt idx="36830">76</cx:pt>
          <cx:pt idx="36831">32</cx:pt>
          <cx:pt idx="36832">41</cx:pt>
          <cx:pt idx="36833">45</cx:pt>
          <cx:pt idx="36834">20</cx:pt>
          <cx:pt idx="36835">52</cx:pt>
          <cx:pt idx="36836">43</cx:pt>
          <cx:pt idx="36837">43</cx:pt>
          <cx:pt idx="36838">24</cx:pt>
          <cx:pt idx="36839">26</cx:pt>
          <cx:pt idx="36840">64</cx:pt>
          <cx:pt idx="36841">60</cx:pt>
          <cx:pt idx="36842">65</cx:pt>
          <cx:pt idx="36843">26</cx:pt>
          <cx:pt idx="36844">27</cx:pt>
          <cx:pt idx="36845">75</cx:pt>
          <cx:pt idx="36846">23</cx:pt>
          <cx:pt idx="36847">68</cx:pt>
          <cx:pt idx="36848">19</cx:pt>
          <cx:pt idx="36849">17</cx:pt>
          <cx:pt idx="36850">30</cx:pt>
          <cx:pt idx="36851">76</cx:pt>
          <cx:pt idx="36852">70</cx:pt>
          <cx:pt idx="36853">73</cx:pt>
          <cx:pt idx="36854">28</cx:pt>
          <cx:pt idx="36855">64</cx:pt>
          <cx:pt idx="36856">74</cx:pt>
          <cx:pt idx="36857">62</cx:pt>
          <cx:pt idx="36858">28</cx:pt>
          <cx:pt idx="36859">36</cx:pt>
          <cx:pt idx="36860">68</cx:pt>
          <cx:pt idx="36861">49</cx:pt>
          <cx:pt idx="36862">59</cx:pt>
          <cx:pt idx="36863">48</cx:pt>
          <cx:pt idx="36864">40</cx:pt>
          <cx:pt idx="36865">63</cx:pt>
          <cx:pt idx="36866">48</cx:pt>
          <cx:pt idx="36867">65</cx:pt>
          <cx:pt idx="36868">61</cx:pt>
          <cx:pt idx="36869">31</cx:pt>
          <cx:pt idx="36870">34</cx:pt>
          <cx:pt idx="36871">61</cx:pt>
          <cx:pt idx="36872">51</cx:pt>
          <cx:pt idx="36873">33</cx:pt>
          <cx:pt idx="36874">23</cx:pt>
          <cx:pt idx="36875">63</cx:pt>
          <cx:pt idx="36876">70</cx:pt>
          <cx:pt idx="36877">38</cx:pt>
          <cx:pt idx="36878">60</cx:pt>
          <cx:pt idx="36879">46</cx:pt>
          <cx:pt idx="36880">27</cx:pt>
          <cx:pt idx="36881">31</cx:pt>
          <cx:pt idx="36882">61</cx:pt>
          <cx:pt idx="36883">42</cx:pt>
          <cx:pt idx="36884">27</cx:pt>
          <cx:pt idx="36885">57</cx:pt>
          <cx:pt idx="36886">51</cx:pt>
          <cx:pt idx="36887">54</cx:pt>
          <cx:pt idx="36888">19</cx:pt>
          <cx:pt idx="36889">42</cx:pt>
          <cx:pt idx="36890">55</cx:pt>
          <cx:pt idx="36891">15</cx:pt>
          <cx:pt idx="36892">73</cx:pt>
          <cx:pt idx="36893">28</cx:pt>
          <cx:pt idx="36894">32</cx:pt>
          <cx:pt idx="36895">55</cx:pt>
          <cx:pt idx="36896">47</cx:pt>
          <cx:pt idx="36897">18</cx:pt>
          <cx:pt idx="36898">76</cx:pt>
          <cx:pt idx="36899">16</cx:pt>
          <cx:pt idx="36900">31</cx:pt>
          <cx:pt idx="36901">43</cx:pt>
          <cx:pt idx="36902">60</cx:pt>
          <cx:pt idx="36903">47</cx:pt>
          <cx:pt idx="36904">80</cx:pt>
          <cx:pt idx="36905">42</cx:pt>
          <cx:pt idx="36906">34</cx:pt>
          <cx:pt idx="36907">45</cx:pt>
          <cx:pt idx="36908">53</cx:pt>
          <cx:pt idx="36909">40</cx:pt>
          <cx:pt idx="36910">32</cx:pt>
          <cx:pt idx="36911">57</cx:pt>
          <cx:pt idx="36912">34</cx:pt>
          <cx:pt idx="36913">65</cx:pt>
          <cx:pt idx="36914">46</cx:pt>
          <cx:pt idx="36915">80</cx:pt>
          <cx:pt idx="36916">31</cx:pt>
          <cx:pt idx="36917">23</cx:pt>
          <cx:pt idx="36918">23</cx:pt>
          <cx:pt idx="36919">74</cx:pt>
          <cx:pt idx="36920">70</cx:pt>
          <cx:pt idx="36921">40</cx:pt>
          <cx:pt idx="36922">39</cx:pt>
          <cx:pt idx="36923">58</cx:pt>
          <cx:pt idx="36924">55</cx:pt>
          <cx:pt idx="36925">17</cx:pt>
          <cx:pt idx="36926">40</cx:pt>
          <cx:pt idx="36927">19</cx:pt>
          <cx:pt idx="36928">23</cx:pt>
          <cx:pt idx="36929">20</cx:pt>
          <cx:pt idx="36930">74</cx:pt>
          <cx:pt idx="36931">32</cx:pt>
          <cx:pt idx="36932">52</cx:pt>
          <cx:pt idx="36933">64</cx:pt>
          <cx:pt idx="36934">75</cx:pt>
          <cx:pt idx="36935">78</cx:pt>
          <cx:pt idx="36936">38</cx:pt>
          <cx:pt idx="36937">86</cx:pt>
          <cx:pt idx="36938">60</cx:pt>
          <cx:pt idx="36939">28</cx:pt>
          <cx:pt idx="36940">59</cx:pt>
          <cx:pt idx="36941">33</cx:pt>
          <cx:pt idx="36942">28</cx:pt>
          <cx:pt idx="36943">52</cx:pt>
          <cx:pt idx="36944">39</cx:pt>
          <cx:pt idx="36945">15</cx:pt>
          <cx:pt idx="36946">76</cx:pt>
          <cx:pt idx="36947">56</cx:pt>
          <cx:pt idx="36948">69</cx:pt>
          <cx:pt idx="36949">61</cx:pt>
          <cx:pt idx="36950">63</cx:pt>
          <cx:pt idx="36951">58</cx:pt>
          <cx:pt idx="36952">60</cx:pt>
          <cx:pt idx="36953">35</cx:pt>
          <cx:pt idx="36954">37</cx:pt>
          <cx:pt idx="36955">82</cx:pt>
          <cx:pt idx="36956">38</cx:pt>
          <cx:pt idx="36957">36</cx:pt>
          <cx:pt idx="36958">58</cx:pt>
          <cx:pt idx="36959">82</cx:pt>
          <cx:pt idx="36960">33</cx:pt>
          <cx:pt idx="36961">83</cx:pt>
          <cx:pt idx="36962">58</cx:pt>
          <cx:pt idx="36963">59</cx:pt>
          <cx:pt idx="36964">45</cx:pt>
          <cx:pt idx="36965">60</cx:pt>
          <cx:pt idx="36966">64</cx:pt>
          <cx:pt idx="36967">74</cx:pt>
          <cx:pt idx="36968">31</cx:pt>
          <cx:pt idx="36969">45</cx:pt>
          <cx:pt idx="36970">66</cx:pt>
          <cx:pt idx="36971">16</cx:pt>
          <cx:pt idx="36972">50</cx:pt>
          <cx:pt idx="36973">70</cx:pt>
          <cx:pt idx="36974">85</cx:pt>
          <cx:pt idx="36975">22</cx:pt>
          <cx:pt idx="36976">77</cx:pt>
          <cx:pt idx="36977">32</cx:pt>
          <cx:pt idx="36978">37</cx:pt>
          <cx:pt idx="36979">62</cx:pt>
          <cx:pt idx="36980">47</cx:pt>
          <cx:pt idx="36981">65</cx:pt>
          <cx:pt idx="36982">15</cx:pt>
          <cx:pt idx="36983">44</cx:pt>
          <cx:pt idx="36984">44</cx:pt>
          <cx:pt idx="36985">68</cx:pt>
          <cx:pt idx="36986">66</cx:pt>
          <cx:pt idx="36987">82</cx:pt>
          <cx:pt idx="36988">59</cx:pt>
          <cx:pt idx="36989">16</cx:pt>
          <cx:pt idx="36990">63</cx:pt>
          <cx:pt idx="36991">70</cx:pt>
          <cx:pt idx="36992">24</cx:pt>
          <cx:pt idx="36993">55</cx:pt>
          <cx:pt idx="36994">31</cx:pt>
          <cx:pt idx="36995">39</cx:pt>
          <cx:pt idx="36996">49</cx:pt>
          <cx:pt idx="36997">31</cx:pt>
          <cx:pt idx="36998">69</cx:pt>
          <cx:pt idx="36999">80</cx:pt>
          <cx:pt idx="37000">69</cx:pt>
          <cx:pt idx="37001">51</cx:pt>
          <cx:pt idx="37002">34</cx:pt>
          <cx:pt idx="37003">32</cx:pt>
          <cx:pt idx="37004">59</cx:pt>
          <cx:pt idx="37005">37</cx:pt>
          <cx:pt idx="37006">60</cx:pt>
          <cx:pt idx="37007">36</cx:pt>
          <cx:pt idx="37008">25</cx:pt>
          <cx:pt idx="37009">65</cx:pt>
          <cx:pt idx="37010">77</cx:pt>
          <cx:pt idx="37011">65</cx:pt>
          <cx:pt idx="37012">66</cx:pt>
          <cx:pt idx="37013">60</cx:pt>
          <cx:pt idx="37014">19</cx:pt>
          <cx:pt idx="37015">35</cx:pt>
          <cx:pt idx="37016">43</cx:pt>
          <cx:pt idx="37017">29</cx:pt>
          <cx:pt idx="37018">55</cx:pt>
          <cx:pt idx="37019">62</cx:pt>
          <cx:pt idx="37020">34</cx:pt>
          <cx:pt idx="37021">55</cx:pt>
          <cx:pt idx="37022">43</cx:pt>
          <cx:pt idx="37023">27</cx:pt>
          <cx:pt idx="37024">78</cx:pt>
          <cx:pt idx="37025">29</cx:pt>
          <cx:pt idx="37026">63</cx:pt>
          <cx:pt idx="37027">53</cx:pt>
          <cx:pt idx="37028">70</cx:pt>
          <cx:pt idx="37029">39</cx:pt>
          <cx:pt idx="37030">64</cx:pt>
          <cx:pt idx="37031">61</cx:pt>
          <cx:pt idx="37032">66</cx:pt>
          <cx:pt idx="37033">32</cx:pt>
          <cx:pt idx="37034">41</cx:pt>
          <cx:pt idx="37035">38</cx:pt>
          <cx:pt idx="37036">64</cx:pt>
          <cx:pt idx="37037">63</cx:pt>
          <cx:pt idx="37038">56</cx:pt>
          <cx:pt idx="37039">44</cx:pt>
          <cx:pt idx="37040">51</cx:pt>
          <cx:pt idx="37041">24</cx:pt>
          <cx:pt idx="37042">34</cx:pt>
          <cx:pt idx="37043">41</cx:pt>
          <cx:pt idx="37044">71</cx:pt>
          <cx:pt idx="37045">42</cx:pt>
          <cx:pt idx="37046">28</cx:pt>
          <cx:pt idx="37047">72</cx:pt>
          <cx:pt idx="37048">40</cx:pt>
          <cx:pt idx="37049">15</cx:pt>
          <cx:pt idx="37050">62</cx:pt>
          <cx:pt idx="37051">56</cx:pt>
          <cx:pt idx="37052">59</cx:pt>
          <cx:pt idx="37053">52</cx:pt>
          <cx:pt idx="37054">59</cx:pt>
          <cx:pt idx="37055">40</cx:pt>
          <cx:pt idx="37056">41</cx:pt>
          <cx:pt idx="37057">57</cx:pt>
          <cx:pt idx="37058">26</cx:pt>
          <cx:pt idx="37059">72</cx:pt>
          <cx:pt idx="37060">33</cx:pt>
          <cx:pt idx="37061">61</cx:pt>
          <cx:pt idx="37062">61</cx:pt>
          <cx:pt idx="37063">23</cx:pt>
          <cx:pt idx="37064">48</cx:pt>
          <cx:pt idx="37065">29</cx:pt>
          <cx:pt idx="37066">71</cx:pt>
          <cx:pt idx="37067">57</cx:pt>
          <cx:pt idx="37068">79</cx:pt>
          <cx:pt idx="37069">55</cx:pt>
          <cx:pt idx="37070">62</cx:pt>
          <cx:pt idx="37071">22</cx:pt>
          <cx:pt idx="37072">22</cx:pt>
          <cx:pt idx="37073">58</cx:pt>
          <cx:pt idx="37074">71</cx:pt>
          <cx:pt idx="37075">61</cx:pt>
          <cx:pt idx="37076">62</cx:pt>
          <cx:pt idx="37077">40</cx:pt>
          <cx:pt idx="37078">51</cx:pt>
          <cx:pt idx="37079">62</cx:pt>
          <cx:pt idx="37080">77</cx:pt>
          <cx:pt idx="37081">78</cx:pt>
          <cx:pt idx="37082">59</cx:pt>
          <cx:pt idx="37083">65</cx:pt>
          <cx:pt idx="37084">59</cx:pt>
          <cx:pt idx="37085">30</cx:pt>
          <cx:pt idx="37086">43</cx:pt>
          <cx:pt idx="37087">53</cx:pt>
          <cx:pt idx="37088">49</cx:pt>
          <cx:pt idx="37089">47</cx:pt>
          <cx:pt idx="37090">76</cx:pt>
          <cx:pt idx="37091">70</cx:pt>
          <cx:pt idx="37092">53</cx:pt>
          <cx:pt idx="37093">49</cx:pt>
          <cx:pt idx="37094">52</cx:pt>
          <cx:pt idx="37095">70</cx:pt>
          <cx:pt idx="37096">35</cx:pt>
          <cx:pt idx="37097">54</cx:pt>
          <cx:pt idx="37098">35</cx:pt>
          <cx:pt idx="37099">66</cx:pt>
          <cx:pt idx="37100">48</cx:pt>
          <cx:pt idx="37101">49</cx:pt>
          <cx:pt idx="37102">37</cx:pt>
          <cx:pt idx="37103">37</cx:pt>
          <cx:pt idx="37104">67</cx:pt>
          <cx:pt idx="37105">37</cx:pt>
          <cx:pt idx="37106">76</cx:pt>
          <cx:pt idx="37107">50</cx:pt>
          <cx:pt idx="37108">66</cx:pt>
          <cx:pt idx="37109">71</cx:pt>
          <cx:pt idx="37110">66</cx:pt>
          <cx:pt idx="37111">27</cx:pt>
          <cx:pt idx="37112">65</cx:pt>
          <cx:pt idx="37113">25</cx:pt>
          <cx:pt idx="37114">70</cx:pt>
          <cx:pt idx="37115">49</cx:pt>
          <cx:pt idx="37116">53</cx:pt>
          <cx:pt idx="37117">64</cx:pt>
          <cx:pt idx="37118">48</cx:pt>
          <cx:pt idx="37119">26</cx:pt>
          <cx:pt idx="37120">62</cx:pt>
          <cx:pt idx="37121">26</cx:pt>
          <cx:pt idx="37122">33</cx:pt>
          <cx:pt idx="37123">24</cx:pt>
          <cx:pt idx="37124">53</cx:pt>
          <cx:pt idx="37125">78</cx:pt>
          <cx:pt idx="37126">49</cx:pt>
          <cx:pt idx="37127">48</cx:pt>
          <cx:pt idx="37128">41</cx:pt>
          <cx:pt idx="37129">37</cx:pt>
          <cx:pt idx="37130">61</cx:pt>
          <cx:pt idx="37131">24</cx:pt>
          <cx:pt idx="37132">60</cx:pt>
          <cx:pt idx="37133">45</cx:pt>
          <cx:pt idx="37134">64</cx:pt>
          <cx:pt idx="37135">30</cx:pt>
          <cx:pt idx="37136">33</cx:pt>
          <cx:pt idx="37137">67</cx:pt>
          <cx:pt idx="37138">32</cx:pt>
          <cx:pt idx="37139">48</cx:pt>
          <cx:pt idx="37140">38</cx:pt>
          <cx:pt idx="37141">41</cx:pt>
          <cx:pt idx="37142">15</cx:pt>
          <cx:pt idx="37143">48</cx:pt>
          <cx:pt idx="37144">82</cx:pt>
          <cx:pt idx="37145">66</cx:pt>
          <cx:pt idx="37146">23</cx:pt>
          <cx:pt idx="37147">45</cx:pt>
          <cx:pt idx="37148">26</cx:pt>
          <cx:pt idx="37149">77</cx:pt>
          <cx:pt idx="37150">87</cx:pt>
          <cx:pt idx="37151">36</cx:pt>
          <cx:pt idx="37152">57</cx:pt>
          <cx:pt idx="37153">52</cx:pt>
          <cx:pt idx="37154">18</cx:pt>
          <cx:pt idx="37155">27</cx:pt>
          <cx:pt idx="37156">29</cx:pt>
          <cx:pt idx="37157">45</cx:pt>
          <cx:pt idx="37158">24</cx:pt>
          <cx:pt idx="37159">29</cx:pt>
          <cx:pt idx="37160">64</cx:pt>
          <cx:pt idx="37161">30</cx:pt>
          <cx:pt idx="37162">22</cx:pt>
          <cx:pt idx="37163">80</cx:pt>
          <cx:pt idx="37164">43</cx:pt>
          <cx:pt idx="37165">51</cx:pt>
          <cx:pt idx="37166">43</cx:pt>
          <cx:pt idx="37167">60</cx:pt>
          <cx:pt idx="37168">43</cx:pt>
          <cx:pt idx="37169">44</cx:pt>
          <cx:pt idx="37170">77</cx:pt>
          <cx:pt idx="37171">56</cx:pt>
          <cx:pt idx="37172">29</cx:pt>
          <cx:pt idx="37173">72</cx:pt>
          <cx:pt idx="37174">43</cx:pt>
          <cx:pt idx="37175">67</cx:pt>
          <cx:pt idx="37176">18</cx:pt>
          <cx:pt idx="37177">28</cx:pt>
          <cx:pt idx="37178">40</cx:pt>
          <cx:pt idx="37179">17</cx:pt>
          <cx:pt idx="37180">43</cx:pt>
          <cx:pt idx="37181">43</cx:pt>
          <cx:pt idx="37182">50</cx:pt>
          <cx:pt idx="37183">64</cx:pt>
          <cx:pt idx="37184">29</cx:pt>
          <cx:pt idx="37185">52</cx:pt>
          <cx:pt idx="37186">69</cx:pt>
          <cx:pt idx="37187">16</cx:pt>
          <cx:pt idx="37188">66</cx:pt>
          <cx:pt idx="37189">30</cx:pt>
          <cx:pt idx="37190">16</cx:pt>
          <cx:pt idx="37191">49</cx:pt>
          <cx:pt idx="37192">37</cx:pt>
          <cx:pt idx="37193">53</cx:pt>
          <cx:pt idx="37194">70</cx:pt>
          <cx:pt idx="37195">56</cx:pt>
          <cx:pt idx="37196">65</cx:pt>
          <cx:pt idx="37197">46</cx:pt>
          <cx:pt idx="37198">30</cx:pt>
          <cx:pt idx="37199">53</cx:pt>
          <cx:pt idx="37200">46</cx:pt>
          <cx:pt idx="37201">28</cx:pt>
          <cx:pt idx="37202">58</cx:pt>
          <cx:pt idx="37203">58</cx:pt>
          <cx:pt idx="37204">77</cx:pt>
          <cx:pt idx="37205">46</cx:pt>
          <cx:pt idx="37206">79</cx:pt>
          <cx:pt idx="37207">30</cx:pt>
          <cx:pt idx="37208">48</cx:pt>
          <cx:pt idx="37209">42</cx:pt>
          <cx:pt idx="37210">83</cx:pt>
          <cx:pt idx="37211">44</cx:pt>
          <cx:pt idx="37212">67</cx:pt>
          <cx:pt idx="37213">30</cx:pt>
          <cx:pt idx="37214">62</cx:pt>
          <cx:pt idx="37215">38</cx:pt>
          <cx:pt idx="37216">16</cx:pt>
          <cx:pt idx="37217">53</cx:pt>
          <cx:pt idx="37218">58</cx:pt>
          <cx:pt idx="37219">56</cx:pt>
          <cx:pt idx="37220">56</cx:pt>
          <cx:pt idx="37221">58</cx:pt>
          <cx:pt idx="37222">43</cx:pt>
          <cx:pt idx="37223">52</cx:pt>
          <cx:pt idx="37224">36</cx:pt>
          <cx:pt idx="37225">36</cx:pt>
          <cx:pt idx="37226">55</cx:pt>
          <cx:pt idx="37227">24</cx:pt>
          <cx:pt idx="37228">67</cx:pt>
          <cx:pt idx="37229">27</cx:pt>
          <cx:pt idx="37230">43</cx:pt>
          <cx:pt idx="37231">79</cx:pt>
          <cx:pt idx="37232">36</cx:pt>
          <cx:pt idx="37233">33</cx:pt>
          <cx:pt idx="37234">61</cx:pt>
          <cx:pt idx="37235">29</cx:pt>
          <cx:pt idx="37236">62</cx:pt>
          <cx:pt idx="37237">61</cx:pt>
          <cx:pt idx="37238">66</cx:pt>
          <cx:pt idx="37239">32</cx:pt>
          <cx:pt idx="37240">39</cx:pt>
          <cx:pt idx="37241">59</cx:pt>
          <cx:pt idx="37242">41</cx:pt>
          <cx:pt idx="37243">53</cx:pt>
          <cx:pt idx="37244">62</cx:pt>
          <cx:pt idx="37245">36</cx:pt>
          <cx:pt idx="37246">82</cx:pt>
          <cx:pt idx="37247">44</cx:pt>
          <cx:pt idx="37248">22</cx:pt>
          <cx:pt idx="37249">18</cx:pt>
          <cx:pt idx="37250">23</cx:pt>
          <cx:pt idx="37251">57</cx:pt>
          <cx:pt idx="37252">32</cx:pt>
          <cx:pt idx="37253">69</cx:pt>
          <cx:pt idx="37254">28</cx:pt>
          <cx:pt idx="37255">40</cx:pt>
          <cx:pt idx="37256">60</cx:pt>
          <cx:pt idx="37257">54</cx:pt>
          <cx:pt idx="37258">31</cx:pt>
          <cx:pt idx="37259">82</cx:pt>
          <cx:pt idx="37260">45</cx:pt>
          <cx:pt idx="37261">28</cx:pt>
          <cx:pt idx="37262">51</cx:pt>
          <cx:pt idx="37263">31</cx:pt>
          <cx:pt idx="37264">69</cx:pt>
          <cx:pt idx="37265">68</cx:pt>
          <cx:pt idx="37266">37</cx:pt>
          <cx:pt idx="37267">53</cx:pt>
          <cx:pt idx="37268">31</cx:pt>
          <cx:pt idx="37269">58</cx:pt>
          <cx:pt idx="37270">36</cx:pt>
          <cx:pt idx="37271">19</cx:pt>
          <cx:pt idx="37272">36</cx:pt>
          <cx:pt idx="37273">34</cx:pt>
          <cx:pt idx="37274">54</cx:pt>
          <cx:pt idx="37275">17</cx:pt>
          <cx:pt idx="37276">19</cx:pt>
          <cx:pt idx="37277">52</cx:pt>
          <cx:pt idx="37278">37</cx:pt>
          <cx:pt idx="37279">31</cx:pt>
          <cx:pt idx="37280">62</cx:pt>
          <cx:pt idx="37281">49</cx:pt>
          <cx:pt idx="37282">49</cx:pt>
          <cx:pt idx="37283">27</cx:pt>
          <cx:pt idx="37284">64</cx:pt>
          <cx:pt idx="37285">57</cx:pt>
          <cx:pt idx="37286">15</cx:pt>
          <cx:pt idx="37287">35</cx:pt>
          <cx:pt idx="37288">28</cx:pt>
          <cx:pt idx="37289">51</cx:pt>
          <cx:pt idx="37290">55</cx:pt>
          <cx:pt idx="37291">55</cx:pt>
          <cx:pt idx="37292">35</cx:pt>
          <cx:pt idx="37293">21</cx:pt>
          <cx:pt idx="37294">51</cx:pt>
          <cx:pt idx="37295">62</cx:pt>
          <cx:pt idx="37296">53</cx:pt>
          <cx:pt idx="37297">36</cx:pt>
          <cx:pt idx="37298">18</cx:pt>
          <cx:pt idx="37299">40</cx:pt>
          <cx:pt idx="37300">53</cx:pt>
          <cx:pt idx="37301">47</cx:pt>
          <cx:pt idx="37302">44</cx:pt>
          <cx:pt idx="37303">60</cx:pt>
          <cx:pt idx="37304">23</cx:pt>
          <cx:pt idx="37305">42</cx:pt>
          <cx:pt idx="37306">37</cx:pt>
          <cx:pt idx="37307">53</cx:pt>
          <cx:pt idx="37308">70</cx:pt>
          <cx:pt idx="37309">24</cx:pt>
          <cx:pt idx="37310">57</cx:pt>
          <cx:pt idx="37311">52</cx:pt>
          <cx:pt idx="37312">41</cx:pt>
          <cx:pt idx="37313">53</cx:pt>
          <cx:pt idx="37314">39</cx:pt>
          <cx:pt idx="37315">64</cx:pt>
          <cx:pt idx="37316">51</cx:pt>
          <cx:pt idx="37317">62</cx:pt>
          <cx:pt idx="37318">67</cx:pt>
          <cx:pt idx="37319">36</cx:pt>
          <cx:pt idx="37320">56</cx:pt>
          <cx:pt idx="37321">47</cx:pt>
          <cx:pt idx="37322">78</cx:pt>
          <cx:pt idx="37323">42</cx:pt>
          <cx:pt idx="37324">17</cx:pt>
          <cx:pt idx="37325">31</cx:pt>
          <cx:pt idx="37326">66</cx:pt>
          <cx:pt idx="37327">42</cx:pt>
          <cx:pt idx="37328">28</cx:pt>
          <cx:pt idx="37329">22</cx:pt>
          <cx:pt idx="37330">36</cx:pt>
          <cx:pt idx="37331">16</cx:pt>
          <cx:pt idx="37332">54</cx:pt>
          <cx:pt idx="37333">15</cx:pt>
          <cx:pt idx="37334">49</cx:pt>
          <cx:pt idx="37335">58</cx:pt>
          <cx:pt idx="37336">67</cx:pt>
          <cx:pt idx="37337">81</cx:pt>
          <cx:pt idx="37338">43</cx:pt>
          <cx:pt idx="37339">15</cx:pt>
          <cx:pt idx="37340">69</cx:pt>
          <cx:pt idx="37341">35</cx:pt>
          <cx:pt idx="37342">63</cx:pt>
          <cx:pt idx="37343">81</cx:pt>
          <cx:pt idx="37344">44</cx:pt>
          <cx:pt idx="37345">51</cx:pt>
          <cx:pt idx="37346">61</cx:pt>
          <cx:pt idx="37347">41</cx:pt>
          <cx:pt idx="37348">20</cx:pt>
          <cx:pt idx="37349">25</cx:pt>
          <cx:pt idx="37350">78</cx:pt>
          <cx:pt idx="37351">81</cx:pt>
          <cx:pt idx="37352">69</cx:pt>
          <cx:pt idx="37353">82</cx:pt>
          <cx:pt idx="37354">50</cx:pt>
          <cx:pt idx="37355">55</cx:pt>
          <cx:pt idx="37356">61</cx:pt>
          <cx:pt idx="37357">42</cx:pt>
          <cx:pt idx="37358">40</cx:pt>
          <cx:pt idx="37359">63</cx:pt>
          <cx:pt idx="37360">42</cx:pt>
          <cx:pt idx="37361">25</cx:pt>
          <cx:pt idx="37362">25</cx:pt>
          <cx:pt idx="37363">38</cx:pt>
          <cx:pt idx="37364">62</cx:pt>
          <cx:pt idx="37365">81</cx:pt>
          <cx:pt idx="37366">31</cx:pt>
          <cx:pt idx="37367">59</cx:pt>
          <cx:pt idx="37368">73</cx:pt>
          <cx:pt idx="37369">31</cx:pt>
          <cx:pt idx="37370">57</cx:pt>
          <cx:pt idx="37371">54</cx:pt>
          <cx:pt idx="37372">32</cx:pt>
          <cx:pt idx="37373">16</cx:pt>
          <cx:pt idx="37374">81</cx:pt>
          <cx:pt idx="37375">25</cx:pt>
          <cx:pt idx="37376">15</cx:pt>
          <cx:pt idx="37377">39</cx:pt>
          <cx:pt idx="37378">50</cx:pt>
          <cx:pt idx="37379">54</cx:pt>
          <cx:pt idx="37380">60</cx:pt>
          <cx:pt idx="37381">39</cx:pt>
          <cx:pt idx="37382">65</cx:pt>
          <cx:pt idx="37383">62</cx:pt>
          <cx:pt idx="37384">15</cx:pt>
          <cx:pt idx="37385">19</cx:pt>
          <cx:pt idx="37386">67</cx:pt>
          <cx:pt idx="37387">22</cx:pt>
          <cx:pt idx="37388">21</cx:pt>
          <cx:pt idx="37389">17</cx:pt>
          <cx:pt idx="37390">59</cx:pt>
          <cx:pt idx="37391">56</cx:pt>
          <cx:pt idx="37392">24</cx:pt>
          <cx:pt idx="37393">59</cx:pt>
          <cx:pt idx="37394">59</cx:pt>
          <cx:pt idx="37395">47</cx:pt>
          <cx:pt idx="37396">56</cx:pt>
          <cx:pt idx="37397">24</cx:pt>
          <cx:pt idx="37398">65</cx:pt>
          <cx:pt idx="37399">60</cx:pt>
          <cx:pt idx="37400">21</cx:pt>
          <cx:pt idx="37401">55</cx:pt>
          <cx:pt idx="37402">72</cx:pt>
          <cx:pt idx="37403">53</cx:pt>
          <cx:pt idx="37404">43</cx:pt>
          <cx:pt idx="37405">54</cx:pt>
          <cx:pt idx="37406">68</cx:pt>
          <cx:pt idx="37407">78</cx:pt>
          <cx:pt idx="37408">64</cx:pt>
          <cx:pt idx="37409">68</cx:pt>
          <cx:pt idx="37410">49</cx:pt>
          <cx:pt idx="37411">41</cx:pt>
          <cx:pt idx="37412">26</cx:pt>
          <cx:pt idx="37413">56</cx:pt>
          <cx:pt idx="37414">57</cx:pt>
          <cx:pt idx="37415">88</cx:pt>
          <cx:pt idx="37416">23</cx:pt>
          <cx:pt idx="37417">42</cx:pt>
          <cx:pt idx="37418">80</cx:pt>
          <cx:pt idx="37419">37</cx:pt>
          <cx:pt idx="37420">49</cx:pt>
          <cx:pt idx="37421">63</cx:pt>
          <cx:pt idx="37422">41</cx:pt>
          <cx:pt idx="37423">41</cx:pt>
          <cx:pt idx="37424">32</cx:pt>
          <cx:pt idx="37425">24</cx:pt>
          <cx:pt idx="37426">81</cx:pt>
          <cx:pt idx="37427">73</cx:pt>
          <cx:pt idx="37428">66</cx:pt>
          <cx:pt idx="37429">55</cx:pt>
          <cx:pt idx="37430">48</cx:pt>
          <cx:pt idx="37431">39</cx:pt>
          <cx:pt idx="37432">73</cx:pt>
          <cx:pt idx="37433">68</cx:pt>
          <cx:pt idx="37434">31</cx:pt>
          <cx:pt idx="37435">60</cx:pt>
          <cx:pt idx="37436">22</cx:pt>
          <cx:pt idx="37437">38</cx:pt>
          <cx:pt idx="37438">49</cx:pt>
          <cx:pt idx="37439">43</cx:pt>
          <cx:pt idx="37440">37</cx:pt>
          <cx:pt idx="37441">49</cx:pt>
          <cx:pt idx="37442">30</cx:pt>
          <cx:pt idx="37443">65</cx:pt>
          <cx:pt idx="37444">42</cx:pt>
          <cx:pt idx="37445">79</cx:pt>
          <cx:pt idx="37446">82</cx:pt>
          <cx:pt idx="37447">54</cx:pt>
          <cx:pt idx="37448">71</cx:pt>
          <cx:pt idx="37449">66</cx:pt>
          <cx:pt idx="37450">77</cx:pt>
          <cx:pt idx="37451">25</cx:pt>
          <cx:pt idx="37452">26</cx:pt>
          <cx:pt idx="37453">34</cx:pt>
          <cx:pt idx="37454">60</cx:pt>
          <cx:pt idx="37455">72</cx:pt>
          <cx:pt idx="37456">56</cx:pt>
          <cx:pt idx="37457">43</cx:pt>
          <cx:pt idx="37458">25</cx:pt>
          <cx:pt idx="37459">81</cx:pt>
          <cx:pt idx="37460">16</cx:pt>
          <cx:pt idx="37461">58</cx:pt>
          <cx:pt idx="37462">19</cx:pt>
          <cx:pt idx="37463">81</cx:pt>
          <cx:pt idx="37464">21</cx:pt>
          <cx:pt idx="37465">21</cx:pt>
          <cx:pt idx="37466">28</cx:pt>
          <cx:pt idx="37467">37</cx:pt>
          <cx:pt idx="37468">37</cx:pt>
          <cx:pt idx="37469">42</cx:pt>
          <cx:pt idx="37470">72</cx:pt>
          <cx:pt idx="37471">47</cx:pt>
          <cx:pt idx="37472">33</cx:pt>
          <cx:pt idx="37473">68</cx:pt>
          <cx:pt idx="37474">41</cx:pt>
          <cx:pt idx="37475">62</cx:pt>
          <cx:pt idx="37476">66</cx:pt>
          <cx:pt idx="37477">70</cx:pt>
          <cx:pt idx="37478">39</cx:pt>
          <cx:pt idx="37479">42</cx:pt>
          <cx:pt idx="37480">50</cx:pt>
          <cx:pt idx="37481">63</cx:pt>
          <cx:pt idx="37482">57</cx:pt>
          <cx:pt idx="37483">43</cx:pt>
          <cx:pt idx="37484">48</cx:pt>
          <cx:pt idx="37485">67</cx:pt>
          <cx:pt idx="37486">25</cx:pt>
          <cx:pt idx="37487">18</cx:pt>
          <cx:pt idx="37488">48</cx:pt>
          <cx:pt idx="37489">83</cx:pt>
          <cx:pt idx="37490">32</cx:pt>
          <cx:pt idx="37491">41</cx:pt>
          <cx:pt idx="37492">47</cx:pt>
          <cx:pt idx="37493">54</cx:pt>
          <cx:pt idx="37494">24</cx:pt>
          <cx:pt idx="37495">67</cx:pt>
          <cx:pt idx="37496">60</cx:pt>
          <cx:pt idx="37497">43</cx:pt>
          <cx:pt idx="37498">22</cx:pt>
          <cx:pt idx="37499">37</cx:pt>
          <cx:pt idx="37500">70</cx:pt>
          <cx:pt idx="37501">85</cx:pt>
          <cx:pt idx="37502">66</cx:pt>
          <cx:pt idx="37503">52</cx:pt>
          <cx:pt idx="37504">46</cx:pt>
          <cx:pt idx="37505">44</cx:pt>
          <cx:pt idx="37506">78</cx:pt>
          <cx:pt idx="37507">60</cx:pt>
          <cx:pt idx="37508">48</cx:pt>
          <cx:pt idx="37509">44</cx:pt>
          <cx:pt idx="37510">60</cx:pt>
          <cx:pt idx="37511">71</cx:pt>
          <cx:pt idx="37512">28</cx:pt>
          <cx:pt idx="37513">41</cx:pt>
          <cx:pt idx="37514">75</cx:pt>
          <cx:pt idx="37515">15</cx:pt>
          <cx:pt idx="37516">44</cx:pt>
          <cx:pt idx="37517">26</cx:pt>
          <cx:pt idx="37518">42</cx:pt>
          <cx:pt idx="37519">49</cx:pt>
          <cx:pt idx="37520">40</cx:pt>
          <cx:pt idx="37521">65</cx:pt>
          <cx:pt idx="37522">62</cx:pt>
          <cx:pt idx="37523">28</cx:pt>
          <cx:pt idx="37524">67</cx:pt>
          <cx:pt idx="37525">27</cx:pt>
          <cx:pt idx="37526">47</cx:pt>
          <cx:pt idx="37527">60</cx:pt>
          <cx:pt idx="37528">63</cx:pt>
          <cx:pt idx="37529">61</cx:pt>
          <cx:pt idx="37530">61</cx:pt>
          <cx:pt idx="37531">67</cx:pt>
          <cx:pt idx="37532">29</cx:pt>
          <cx:pt idx="37533">81</cx:pt>
          <cx:pt idx="37534">31</cx:pt>
          <cx:pt idx="37535">26</cx:pt>
          <cx:pt idx="37536">41</cx:pt>
          <cx:pt idx="37537">38</cx:pt>
          <cx:pt idx="37538">52</cx:pt>
          <cx:pt idx="37539">59</cx:pt>
          <cx:pt idx="37540">67</cx:pt>
          <cx:pt idx="37541">62</cx:pt>
          <cx:pt idx="37542">65</cx:pt>
          <cx:pt idx="37543">66</cx:pt>
          <cx:pt idx="37544">76</cx:pt>
          <cx:pt idx="37545">69</cx:pt>
          <cx:pt idx="37546">62</cx:pt>
          <cx:pt idx="37547">26</cx:pt>
          <cx:pt idx="37548">64</cx:pt>
          <cx:pt idx="37549">31</cx:pt>
          <cx:pt idx="37550">49</cx:pt>
          <cx:pt idx="37551">34</cx:pt>
          <cx:pt idx="37552">42</cx:pt>
          <cx:pt idx="37553">59</cx:pt>
          <cx:pt idx="37554">58</cx:pt>
          <cx:pt idx="37555">57</cx:pt>
          <cx:pt idx="37556">45</cx:pt>
          <cx:pt idx="37557">47</cx:pt>
          <cx:pt idx="37558">66</cx:pt>
          <cx:pt idx="37559">40</cx:pt>
          <cx:pt idx="37560">26</cx:pt>
          <cx:pt idx="37561">19</cx:pt>
          <cx:pt idx="37562">31</cx:pt>
          <cx:pt idx="37563">59</cx:pt>
          <cx:pt idx="37564">63</cx:pt>
          <cx:pt idx="37565">16</cx:pt>
          <cx:pt idx="37566">37</cx:pt>
          <cx:pt idx="37567">56</cx:pt>
          <cx:pt idx="37568">25</cx:pt>
          <cx:pt idx="37569">59</cx:pt>
          <cx:pt idx="37570">43</cx:pt>
          <cx:pt idx="37571">48</cx:pt>
          <cx:pt idx="37572">59</cx:pt>
          <cx:pt idx="37573">23</cx:pt>
          <cx:pt idx="37574">37</cx:pt>
          <cx:pt idx="37575">65</cx:pt>
          <cx:pt idx="37576">64</cx:pt>
          <cx:pt idx="37577">53</cx:pt>
          <cx:pt idx="37578">40</cx:pt>
          <cx:pt idx="37579">59</cx:pt>
          <cx:pt idx="37580">36</cx:pt>
          <cx:pt idx="37581">49</cx:pt>
          <cx:pt idx="37582">59</cx:pt>
          <cx:pt idx="37583">28</cx:pt>
          <cx:pt idx="37584">25</cx:pt>
          <cx:pt idx="37585">18</cx:pt>
          <cx:pt idx="37586">47</cx:pt>
          <cx:pt idx="37587">19</cx:pt>
          <cx:pt idx="37588">52</cx:pt>
          <cx:pt idx="37589">46</cx:pt>
          <cx:pt idx="37590">22</cx:pt>
          <cx:pt idx="37591">62</cx:pt>
          <cx:pt idx="37592">83</cx:pt>
          <cx:pt idx="37593">63</cx:pt>
          <cx:pt idx="37594">30</cx:pt>
          <cx:pt idx="37595">45</cx:pt>
          <cx:pt idx="37596">57</cx:pt>
          <cx:pt idx="37597">62</cx:pt>
          <cx:pt idx="37598">53</cx:pt>
          <cx:pt idx="37599">57</cx:pt>
          <cx:pt idx="37600">51</cx:pt>
          <cx:pt idx="37601">81</cx:pt>
          <cx:pt idx="37602">60</cx:pt>
          <cx:pt idx="37603">62</cx:pt>
          <cx:pt idx="37604">45</cx:pt>
          <cx:pt idx="37605">33</cx:pt>
          <cx:pt idx="37606">27</cx:pt>
          <cx:pt idx="37607">73</cx:pt>
          <cx:pt idx="37608">37</cx:pt>
          <cx:pt idx="37609">50</cx:pt>
          <cx:pt idx="37610">53</cx:pt>
          <cx:pt idx="37611">76</cx:pt>
          <cx:pt idx="37612">61</cx:pt>
          <cx:pt idx="37613">47</cx:pt>
          <cx:pt idx="37614">66</cx:pt>
          <cx:pt idx="37615">37</cx:pt>
          <cx:pt idx="37616">55</cx:pt>
          <cx:pt idx="37617">81</cx:pt>
          <cx:pt idx="37618">72</cx:pt>
          <cx:pt idx="37619">60</cx:pt>
          <cx:pt idx="37620">38</cx:pt>
          <cx:pt idx="37621">45</cx:pt>
          <cx:pt idx="37622">52</cx:pt>
          <cx:pt idx="37623">37</cx:pt>
          <cx:pt idx="37624">57</cx:pt>
          <cx:pt idx="37625">74</cx:pt>
          <cx:pt idx="37626">51</cx:pt>
          <cx:pt idx="37627">74</cx:pt>
          <cx:pt idx="37628">33</cx:pt>
          <cx:pt idx="37629">29</cx:pt>
          <cx:pt idx="37630">46</cx:pt>
          <cx:pt idx="37631">71</cx:pt>
          <cx:pt idx="37632">49</cx:pt>
          <cx:pt idx="37633">63</cx:pt>
          <cx:pt idx="37634">70</cx:pt>
          <cx:pt idx="37635">56</cx:pt>
          <cx:pt idx="37636">15</cx:pt>
          <cx:pt idx="37637">17</cx:pt>
          <cx:pt idx="37638">54</cx:pt>
          <cx:pt idx="37639">56</cx:pt>
          <cx:pt idx="37640">39</cx:pt>
          <cx:pt idx="37641">40</cx:pt>
          <cx:pt idx="37642">72</cx:pt>
          <cx:pt idx="37643">27</cx:pt>
          <cx:pt idx="37644">76</cx:pt>
          <cx:pt idx="37645">76</cx:pt>
          <cx:pt idx="37646">27</cx:pt>
          <cx:pt idx="37647">26</cx:pt>
          <cx:pt idx="37648">41</cx:pt>
          <cx:pt idx="37649">31</cx:pt>
          <cx:pt idx="37650">35</cx:pt>
          <cx:pt idx="37651">41</cx:pt>
          <cx:pt idx="37652">52</cx:pt>
          <cx:pt idx="37653">79</cx:pt>
          <cx:pt idx="37654">71</cx:pt>
          <cx:pt idx="37655">22</cx:pt>
          <cx:pt idx="37656">21</cx:pt>
          <cx:pt idx="37657">70</cx:pt>
          <cx:pt idx="37658">39</cx:pt>
          <cx:pt idx="37659">84</cx:pt>
          <cx:pt idx="37660">17</cx:pt>
          <cx:pt idx="37661">27</cx:pt>
          <cx:pt idx="37662">68</cx:pt>
          <cx:pt idx="37663">60</cx:pt>
          <cx:pt idx="37664">39</cx:pt>
          <cx:pt idx="37665">29</cx:pt>
          <cx:pt idx="37666">26</cx:pt>
          <cx:pt idx="37667">70</cx:pt>
          <cx:pt idx="37668">70</cx:pt>
          <cx:pt idx="37669">65</cx:pt>
          <cx:pt idx="37670">55</cx:pt>
          <cx:pt idx="37671">42</cx:pt>
          <cx:pt idx="37672">56</cx:pt>
          <cx:pt idx="37673">23</cx:pt>
          <cx:pt idx="37674">60</cx:pt>
          <cx:pt idx="37675">57</cx:pt>
          <cx:pt idx="37676">71</cx:pt>
          <cx:pt idx="37677">39</cx:pt>
          <cx:pt idx="37678">61</cx:pt>
          <cx:pt idx="37679">52</cx:pt>
          <cx:pt idx="37680">30</cx:pt>
          <cx:pt idx="37681">33</cx:pt>
          <cx:pt idx="37682">60</cx:pt>
          <cx:pt idx="37683">69</cx:pt>
          <cx:pt idx="37684">68</cx:pt>
          <cx:pt idx="37685">54</cx:pt>
          <cx:pt idx="37686">62</cx:pt>
          <cx:pt idx="37687">74</cx:pt>
          <cx:pt idx="37688">60</cx:pt>
          <cx:pt idx="37689">45</cx:pt>
          <cx:pt idx="37690">22</cx:pt>
          <cx:pt idx="37691">18</cx:pt>
          <cx:pt idx="37692">20</cx:pt>
          <cx:pt idx="37693">54</cx:pt>
          <cx:pt idx="37694">53</cx:pt>
          <cx:pt idx="37695">29</cx:pt>
          <cx:pt idx="37696">61</cx:pt>
          <cx:pt idx="37697">59</cx:pt>
          <cx:pt idx="37698">20</cx:pt>
          <cx:pt idx="37699">49</cx:pt>
          <cx:pt idx="37700">66</cx:pt>
          <cx:pt idx="37701">46</cx:pt>
          <cx:pt idx="37702">34</cx:pt>
          <cx:pt idx="37703">58</cx:pt>
          <cx:pt idx="37704">68</cx:pt>
          <cx:pt idx="37705">56</cx:pt>
          <cx:pt idx="37706">50</cx:pt>
          <cx:pt idx="37707">56</cx:pt>
          <cx:pt idx="37708">31</cx:pt>
          <cx:pt idx="37709">51</cx:pt>
          <cx:pt idx="37710">31</cx:pt>
          <cx:pt idx="37711">46</cx:pt>
          <cx:pt idx="37712">46</cx:pt>
          <cx:pt idx="37713">69</cx:pt>
          <cx:pt idx="37714">69</cx:pt>
          <cx:pt idx="37715">38</cx:pt>
          <cx:pt idx="37716">57</cx:pt>
          <cx:pt idx="37717">47</cx:pt>
          <cx:pt idx="37718">56</cx:pt>
          <cx:pt idx="37719">47</cx:pt>
          <cx:pt idx="37720">55</cx:pt>
          <cx:pt idx="37721">85</cx:pt>
          <cx:pt idx="37722">47</cx:pt>
          <cx:pt idx="37723">57</cx:pt>
          <cx:pt idx="37724">46</cx:pt>
          <cx:pt idx="37725">68</cx:pt>
          <cx:pt idx="37726">22</cx:pt>
          <cx:pt idx="37727">49</cx:pt>
          <cx:pt idx="37728">61</cx:pt>
          <cx:pt idx="37729">26</cx:pt>
          <cx:pt idx="37730">66</cx:pt>
          <cx:pt idx="37731">52</cx:pt>
          <cx:pt idx="37732">44</cx:pt>
          <cx:pt idx="37733">43</cx:pt>
          <cx:pt idx="37734">57</cx:pt>
          <cx:pt idx="37735">79</cx:pt>
          <cx:pt idx="37736">38</cx:pt>
          <cx:pt idx="37737">65</cx:pt>
          <cx:pt idx="37738">74</cx:pt>
          <cx:pt idx="37739">83</cx:pt>
          <cx:pt idx="37740">24</cx:pt>
          <cx:pt idx="37741">71</cx:pt>
          <cx:pt idx="37742">74</cx:pt>
          <cx:pt idx="37743">17</cx:pt>
          <cx:pt idx="37744">67</cx:pt>
          <cx:pt idx="37745">71</cx:pt>
          <cx:pt idx="37746">26</cx:pt>
          <cx:pt idx="37747">48</cx:pt>
          <cx:pt idx="37748">80</cx:pt>
          <cx:pt idx="37749">56</cx:pt>
          <cx:pt idx="37750">34</cx:pt>
          <cx:pt idx="37751">45</cx:pt>
          <cx:pt idx="37752">79</cx:pt>
          <cx:pt idx="37753">56</cx:pt>
          <cx:pt idx="37754">43</cx:pt>
          <cx:pt idx="37755">32</cx:pt>
          <cx:pt idx="37756">48</cx:pt>
          <cx:pt idx="37757">71</cx:pt>
          <cx:pt idx="37758">61</cx:pt>
          <cx:pt idx="37759">49</cx:pt>
          <cx:pt idx="37760">34</cx:pt>
          <cx:pt idx="37761">59</cx:pt>
          <cx:pt idx="37762">68</cx:pt>
          <cx:pt idx="37763">33</cx:pt>
          <cx:pt idx="37764">30</cx:pt>
          <cx:pt idx="37765">59</cx:pt>
          <cx:pt idx="37766">72</cx:pt>
          <cx:pt idx="37767">47</cx:pt>
          <cx:pt idx="37768">70</cx:pt>
          <cx:pt idx="37769">52</cx:pt>
          <cx:pt idx="37770">27</cx:pt>
          <cx:pt idx="37771">26</cx:pt>
          <cx:pt idx="37772">21</cx:pt>
          <cx:pt idx="37773">63</cx:pt>
          <cx:pt idx="37774">35</cx:pt>
          <cx:pt idx="37775">80</cx:pt>
          <cx:pt idx="37776">31</cx:pt>
          <cx:pt idx="37777">17</cx:pt>
          <cx:pt idx="37778">47</cx:pt>
          <cx:pt idx="37779">40</cx:pt>
          <cx:pt idx="37780">47</cx:pt>
          <cx:pt idx="37781">55</cx:pt>
          <cx:pt idx="37782">49</cx:pt>
          <cx:pt idx="37783">78</cx:pt>
          <cx:pt idx="37784">60</cx:pt>
          <cx:pt idx="37785">46</cx:pt>
          <cx:pt idx="37786">68</cx:pt>
          <cx:pt idx="37787">23</cx:pt>
          <cx:pt idx="37788">32</cx:pt>
          <cx:pt idx="37789">58</cx:pt>
          <cx:pt idx="37790">16</cx:pt>
          <cx:pt idx="37791">57</cx:pt>
          <cx:pt idx="37792">79</cx:pt>
          <cx:pt idx="37793">53</cx:pt>
          <cx:pt idx="37794">77</cx:pt>
          <cx:pt idx="37795">64</cx:pt>
          <cx:pt idx="37796">58</cx:pt>
          <cx:pt idx="37797">58</cx:pt>
          <cx:pt idx="37798">71</cx:pt>
          <cx:pt idx="37799">64</cx:pt>
          <cx:pt idx="37800">84</cx:pt>
          <cx:pt idx="37801">18</cx:pt>
          <cx:pt idx="37802">68</cx:pt>
          <cx:pt idx="37803">56</cx:pt>
          <cx:pt idx="37804">26</cx:pt>
          <cx:pt idx="37805">48</cx:pt>
          <cx:pt idx="37806">63</cx:pt>
          <cx:pt idx="37807">20</cx:pt>
          <cx:pt idx="37808">62</cx:pt>
          <cx:pt idx="37809">41</cx:pt>
          <cx:pt idx="37810">85</cx:pt>
          <cx:pt idx="37811">65</cx:pt>
          <cx:pt idx="37812">47</cx:pt>
          <cx:pt idx="37813">19</cx:pt>
          <cx:pt idx="37814">49</cx:pt>
          <cx:pt idx="37815">83</cx:pt>
          <cx:pt idx="37816">44</cx:pt>
          <cx:pt idx="37817">55</cx:pt>
          <cx:pt idx="37818">68</cx:pt>
          <cx:pt idx="37819">36</cx:pt>
          <cx:pt idx="37820">16</cx:pt>
          <cx:pt idx="37821">50</cx:pt>
          <cx:pt idx="37822">57</cx:pt>
          <cx:pt idx="37823">76</cx:pt>
          <cx:pt idx="37824">83</cx:pt>
          <cx:pt idx="37825">38</cx:pt>
          <cx:pt idx="37826">46</cx:pt>
          <cx:pt idx="37827">62</cx:pt>
          <cx:pt idx="37828">66</cx:pt>
          <cx:pt idx="37829">45</cx:pt>
          <cx:pt idx="37830">56</cx:pt>
          <cx:pt idx="37831">77</cx:pt>
          <cx:pt idx="37832">29</cx:pt>
          <cx:pt idx="37833">65</cx:pt>
          <cx:pt idx="37834">53</cx:pt>
          <cx:pt idx="37835">41</cx:pt>
          <cx:pt idx="37836">68</cx:pt>
          <cx:pt idx="37837">50</cx:pt>
          <cx:pt idx="37838">25</cx:pt>
          <cx:pt idx="37839">61</cx:pt>
          <cx:pt idx="37840">62</cx:pt>
          <cx:pt idx="37841">39</cx:pt>
          <cx:pt idx="37842">58</cx:pt>
          <cx:pt idx="37843">54</cx:pt>
          <cx:pt idx="37844">62</cx:pt>
          <cx:pt idx="37845">45</cx:pt>
          <cx:pt idx="37846">44</cx:pt>
          <cx:pt idx="37847">52</cx:pt>
          <cx:pt idx="37848">64</cx:pt>
          <cx:pt idx="37849">73</cx:pt>
          <cx:pt idx="37850">62</cx:pt>
          <cx:pt idx="37851">33</cx:pt>
          <cx:pt idx="37852">64</cx:pt>
          <cx:pt idx="37853">67</cx:pt>
          <cx:pt idx="37854">45</cx:pt>
          <cx:pt idx="37855">42</cx:pt>
          <cx:pt idx="37856">87</cx:pt>
          <cx:pt idx="37857">53</cx:pt>
          <cx:pt idx="37858">72</cx:pt>
          <cx:pt idx="37859">69</cx:pt>
          <cx:pt idx="37860">31</cx:pt>
          <cx:pt idx="37861">35</cx:pt>
          <cx:pt idx="37862">68</cx:pt>
          <cx:pt idx="37863">43</cx:pt>
          <cx:pt idx="37864">65</cx:pt>
          <cx:pt idx="37865">82</cx:pt>
          <cx:pt idx="37866">65</cx:pt>
          <cx:pt idx="37867">63</cx:pt>
          <cx:pt idx="37868">64</cx:pt>
          <cx:pt idx="37869">47</cx:pt>
          <cx:pt idx="37870">76</cx:pt>
          <cx:pt idx="37871">30</cx:pt>
          <cx:pt idx="37872">65</cx:pt>
          <cx:pt idx="37873">49</cx:pt>
          <cx:pt idx="37874">43</cx:pt>
          <cx:pt idx="37875">68</cx:pt>
          <cx:pt idx="37876">43</cx:pt>
          <cx:pt idx="37877">80</cx:pt>
          <cx:pt idx="37878">64</cx:pt>
          <cx:pt idx="37879">59</cx:pt>
          <cx:pt idx="37880">36</cx:pt>
          <cx:pt idx="37881">74</cx:pt>
          <cx:pt idx="37882">77</cx:pt>
          <cx:pt idx="37883">19</cx:pt>
          <cx:pt idx="37884">78</cx:pt>
          <cx:pt idx="37885">48</cx:pt>
          <cx:pt idx="37886">63</cx:pt>
          <cx:pt idx="37887">72</cx:pt>
          <cx:pt idx="37888">76</cx:pt>
          <cx:pt idx="37889">37</cx:pt>
          <cx:pt idx="37890">84</cx:pt>
          <cx:pt idx="37891">67</cx:pt>
          <cx:pt idx="37892">69</cx:pt>
          <cx:pt idx="37893">67</cx:pt>
          <cx:pt idx="37894">67</cx:pt>
          <cx:pt idx="37895">51</cx:pt>
          <cx:pt idx="37896">37</cx:pt>
          <cx:pt idx="37897">45</cx:pt>
          <cx:pt idx="37898">47</cx:pt>
          <cx:pt idx="37899">73</cx:pt>
          <cx:pt idx="37900">65</cx:pt>
          <cx:pt idx="37901">50</cx:pt>
          <cx:pt idx="37902">31</cx:pt>
          <cx:pt idx="37903">72</cx:pt>
          <cx:pt idx="37904">48</cx:pt>
          <cx:pt idx="37905">43</cx:pt>
          <cx:pt idx="37906">71</cx:pt>
          <cx:pt idx="37907">59</cx:pt>
          <cx:pt idx="37908">65</cx:pt>
          <cx:pt idx="37909">43</cx:pt>
          <cx:pt idx="37910">84</cx:pt>
          <cx:pt idx="37911">68</cx:pt>
          <cx:pt idx="37912">23</cx:pt>
          <cx:pt idx="37913">81</cx:pt>
          <cx:pt idx="37914">65</cx:pt>
          <cx:pt idx="37915">72</cx:pt>
          <cx:pt idx="37916">76</cx:pt>
          <cx:pt idx="37917">63</cx:pt>
          <cx:pt idx="37918">67</cx:pt>
          <cx:pt idx="37919">15</cx:pt>
          <cx:pt idx="37920">72</cx:pt>
          <cx:pt idx="37921">74</cx:pt>
          <cx:pt idx="37922">67</cx:pt>
          <cx:pt idx="37923">43</cx:pt>
          <cx:pt idx="37924">60</cx:pt>
          <cx:pt idx="37925">64</cx:pt>
          <cx:pt idx="37926">19</cx:pt>
          <cx:pt idx="37927">31</cx:pt>
          <cx:pt idx="37928">21</cx:pt>
          <cx:pt idx="37929">49</cx:pt>
          <cx:pt idx="37930">38</cx:pt>
          <cx:pt idx="37931">41</cx:pt>
          <cx:pt idx="37932">61</cx:pt>
          <cx:pt idx="37933">37</cx:pt>
          <cx:pt idx="37934">38</cx:pt>
          <cx:pt idx="37935">47</cx:pt>
          <cx:pt idx="37936">54</cx:pt>
          <cx:pt idx="37937">52</cx:pt>
          <cx:pt idx="37938">54</cx:pt>
          <cx:pt idx="37939">77</cx:pt>
          <cx:pt idx="37940">67</cx:pt>
          <cx:pt idx="37941">76</cx:pt>
          <cx:pt idx="37942">34</cx:pt>
          <cx:pt idx="37943">52</cx:pt>
          <cx:pt idx="37944">62</cx:pt>
          <cx:pt idx="37945">33</cx:pt>
          <cx:pt idx="37946">59</cx:pt>
          <cx:pt idx="37947">69</cx:pt>
          <cx:pt idx="37948">16</cx:pt>
          <cx:pt idx="37949">66</cx:pt>
          <cx:pt idx="37950">78</cx:pt>
          <cx:pt idx="37951">71</cx:pt>
          <cx:pt idx="37952">35</cx:pt>
          <cx:pt idx="37953">40</cx:pt>
          <cx:pt idx="37954">43</cx:pt>
          <cx:pt idx="37955">73</cx:pt>
          <cx:pt idx="37956">43</cx:pt>
          <cx:pt idx="37957">26</cx:pt>
          <cx:pt idx="37958">75</cx:pt>
          <cx:pt idx="37959">34</cx:pt>
          <cx:pt idx="37960">45</cx:pt>
          <cx:pt idx="37961">42</cx:pt>
          <cx:pt idx="37962">44</cx:pt>
          <cx:pt idx="37963">48</cx:pt>
          <cx:pt idx="37964">61</cx:pt>
          <cx:pt idx="37965">56</cx:pt>
          <cx:pt idx="37966">71</cx:pt>
          <cx:pt idx="37967">50</cx:pt>
          <cx:pt idx="37968">20</cx:pt>
          <cx:pt idx="37969">65</cx:pt>
          <cx:pt idx="37970">22</cx:pt>
          <cx:pt idx="37971">76</cx:pt>
          <cx:pt idx="37972">65</cx:pt>
          <cx:pt idx="37973">65</cx:pt>
          <cx:pt idx="37974">55</cx:pt>
          <cx:pt idx="37975">32</cx:pt>
          <cx:pt idx="37976">65</cx:pt>
          <cx:pt idx="37977">27</cx:pt>
          <cx:pt idx="37978">75</cx:pt>
          <cx:pt idx="37979">35</cx:pt>
          <cx:pt idx="37980">50</cx:pt>
          <cx:pt idx="37981">17</cx:pt>
          <cx:pt idx="37982">63</cx:pt>
          <cx:pt idx="37983">30</cx:pt>
          <cx:pt idx="37984">70</cx:pt>
          <cx:pt idx="37985">67</cx:pt>
          <cx:pt idx="37986">68</cx:pt>
          <cx:pt idx="37987">33</cx:pt>
          <cx:pt idx="37988">73</cx:pt>
          <cx:pt idx="37989">21</cx:pt>
          <cx:pt idx="37990">19</cx:pt>
          <cx:pt idx="37991">35</cx:pt>
          <cx:pt idx="37992">33</cx:pt>
          <cx:pt idx="37993">47</cx:pt>
          <cx:pt idx="37994">59</cx:pt>
          <cx:pt idx="37995">32</cx:pt>
          <cx:pt idx="37996">65</cx:pt>
          <cx:pt idx="37997">48</cx:pt>
          <cx:pt idx="37998">37</cx:pt>
          <cx:pt idx="37999">44</cx:pt>
          <cx:pt idx="38000">49</cx:pt>
          <cx:pt idx="38001">63</cx:pt>
          <cx:pt idx="38002">31</cx:pt>
          <cx:pt idx="38003">61</cx:pt>
          <cx:pt idx="38004">30</cx:pt>
          <cx:pt idx="38005">82</cx:pt>
          <cx:pt idx="38006">45</cx:pt>
          <cx:pt idx="38007">49</cx:pt>
          <cx:pt idx="38008">71</cx:pt>
          <cx:pt idx="38009">49</cx:pt>
          <cx:pt idx="38010">64</cx:pt>
          <cx:pt idx="38011">66</cx:pt>
          <cx:pt idx="38012">22</cx:pt>
          <cx:pt idx="38013">31</cx:pt>
          <cx:pt idx="38014">31</cx:pt>
          <cx:pt idx="38015">69</cx:pt>
          <cx:pt idx="38016">57</cx:pt>
          <cx:pt idx="38017">67</cx:pt>
          <cx:pt idx="38018">72</cx:pt>
          <cx:pt idx="38019">45</cx:pt>
          <cx:pt idx="38020">43</cx:pt>
          <cx:pt idx="38021">70</cx:pt>
          <cx:pt idx="38022">71</cx:pt>
          <cx:pt idx="38023">76</cx:pt>
          <cx:pt idx="38024">69</cx:pt>
          <cx:pt idx="38025">18</cx:pt>
          <cx:pt idx="38026">65</cx:pt>
          <cx:pt idx="38027">53</cx:pt>
          <cx:pt idx="38028">24</cx:pt>
          <cx:pt idx="38029">77</cx:pt>
          <cx:pt idx="38030">67</cx:pt>
          <cx:pt idx="38031">49</cx:pt>
          <cx:pt idx="38032">36</cx:pt>
          <cx:pt idx="38033">65</cx:pt>
          <cx:pt idx="38034">64</cx:pt>
          <cx:pt idx="38035">68</cx:pt>
          <cx:pt idx="38036">56</cx:pt>
          <cx:pt idx="38037">42</cx:pt>
          <cx:pt idx="38038">83</cx:pt>
          <cx:pt idx="38039">28</cx:pt>
          <cx:pt idx="38040">62</cx:pt>
          <cx:pt idx="38041">81</cx:pt>
          <cx:pt idx="38042">71</cx:pt>
          <cx:pt idx="38043">39</cx:pt>
          <cx:pt idx="38044">24</cx:pt>
          <cx:pt idx="38045">39</cx:pt>
          <cx:pt idx="38046">53</cx:pt>
          <cx:pt idx="38047">25</cx:pt>
          <cx:pt idx="38048">41</cx:pt>
          <cx:pt idx="38049">42</cx:pt>
          <cx:pt idx="38050">50</cx:pt>
          <cx:pt idx="38051">27</cx:pt>
          <cx:pt idx="38052">20</cx:pt>
          <cx:pt idx="38053">53</cx:pt>
          <cx:pt idx="38054">56</cx:pt>
          <cx:pt idx="38055">37</cx:pt>
          <cx:pt idx="38056">22</cx:pt>
          <cx:pt idx="38057">67</cx:pt>
          <cx:pt idx="38058">39</cx:pt>
          <cx:pt idx="38059">48</cx:pt>
          <cx:pt idx="38060">76</cx:pt>
          <cx:pt idx="38061">20</cx:pt>
          <cx:pt idx="38062">51</cx:pt>
          <cx:pt idx="38063">22</cx:pt>
          <cx:pt idx="38064">75</cx:pt>
          <cx:pt idx="38065">37</cx:pt>
          <cx:pt idx="38066">46</cx:pt>
          <cx:pt idx="38067">19</cx:pt>
          <cx:pt idx="38068">78</cx:pt>
          <cx:pt idx="38069">36</cx:pt>
          <cx:pt idx="38070">26</cx:pt>
          <cx:pt idx="38071">46</cx:pt>
          <cx:pt idx="38072">38</cx:pt>
          <cx:pt idx="38073">50</cx:pt>
          <cx:pt idx="38074">53</cx:pt>
          <cx:pt idx="38075">55</cx:pt>
          <cx:pt idx="38076">34</cx:pt>
          <cx:pt idx="38077">63</cx:pt>
          <cx:pt idx="38078">53</cx:pt>
          <cx:pt idx="38079">84</cx:pt>
          <cx:pt idx="38080">62</cx:pt>
          <cx:pt idx="38081">79</cx:pt>
          <cx:pt idx="38082">64</cx:pt>
          <cx:pt idx="38083">60</cx:pt>
          <cx:pt idx="38084">48</cx:pt>
          <cx:pt idx="38085">66</cx:pt>
          <cx:pt idx="38086">72</cx:pt>
          <cx:pt idx="38087">55</cx:pt>
          <cx:pt idx="38088">48</cx:pt>
          <cx:pt idx="38089">30</cx:pt>
          <cx:pt idx="38090">66</cx:pt>
          <cx:pt idx="38091">75</cx:pt>
          <cx:pt idx="38092">72</cx:pt>
          <cx:pt idx="38093">51</cx:pt>
          <cx:pt idx="38094">53</cx:pt>
          <cx:pt idx="38095">51</cx:pt>
          <cx:pt idx="38096">30</cx:pt>
          <cx:pt idx="38097">44</cx:pt>
          <cx:pt idx="38098">37</cx:pt>
          <cx:pt idx="38099">52</cx:pt>
          <cx:pt idx="38100">45</cx:pt>
          <cx:pt idx="38101">72</cx:pt>
          <cx:pt idx="38102">50</cx:pt>
          <cx:pt idx="38103">33</cx:pt>
          <cx:pt idx="38104">63</cx:pt>
          <cx:pt idx="38105">56</cx:pt>
          <cx:pt idx="38106">76</cx:pt>
          <cx:pt idx="38107">65</cx:pt>
          <cx:pt idx="38108">64</cx:pt>
          <cx:pt idx="38109">90</cx:pt>
          <cx:pt idx="38110">26</cx:pt>
          <cx:pt idx="38111">37</cx:pt>
          <cx:pt idx="38112">36</cx:pt>
          <cx:pt idx="38113">28</cx:pt>
          <cx:pt idx="38114">37</cx:pt>
          <cx:pt idx="38115">79</cx:pt>
          <cx:pt idx="38116">81</cx:pt>
          <cx:pt idx="38117">58</cx:pt>
          <cx:pt idx="38118">75</cx:pt>
          <cx:pt idx="38119">90</cx:pt>
          <cx:pt idx="38120">74</cx:pt>
          <cx:pt idx="38121">49</cx:pt>
          <cx:pt idx="38122">34</cx:pt>
          <cx:pt idx="38123">20</cx:pt>
          <cx:pt idx="38124">69</cx:pt>
          <cx:pt idx="38125">55</cx:pt>
          <cx:pt idx="38126">60</cx:pt>
          <cx:pt idx="38127">65</cx:pt>
          <cx:pt idx="38128">76</cx:pt>
          <cx:pt idx="38129">76</cx:pt>
          <cx:pt idx="38130">46</cx:pt>
          <cx:pt idx="38131">66</cx:pt>
          <cx:pt idx="38132">87</cx:pt>
          <cx:pt idx="38133">70</cx:pt>
          <cx:pt idx="38134">70</cx:pt>
          <cx:pt idx="38135">20</cx:pt>
          <cx:pt idx="38136">73</cx:pt>
          <cx:pt idx="38137">78</cx:pt>
          <cx:pt idx="38138">87</cx:pt>
          <cx:pt idx="38139">42</cx:pt>
          <cx:pt idx="38140">69</cx:pt>
          <cx:pt idx="38141">43</cx:pt>
          <cx:pt idx="38142">20</cx:pt>
          <cx:pt idx="38143">57</cx:pt>
          <cx:pt idx="38144">82</cx:pt>
          <cx:pt idx="38145">72</cx:pt>
          <cx:pt idx="38146">64</cx:pt>
          <cx:pt idx="38147">62</cx:pt>
          <cx:pt idx="38148">71</cx:pt>
          <cx:pt idx="38149">73</cx:pt>
          <cx:pt idx="38150">28</cx:pt>
          <cx:pt idx="38151">18</cx:pt>
          <cx:pt idx="38152">86</cx:pt>
          <cx:pt idx="38153">74</cx:pt>
          <cx:pt idx="38154">20</cx:pt>
          <cx:pt idx="38155">73</cx:pt>
          <cx:pt idx="38156">61</cx:pt>
          <cx:pt idx="38157">51</cx:pt>
          <cx:pt idx="38158">79</cx:pt>
          <cx:pt idx="38159">51</cx:pt>
          <cx:pt idx="38160">21</cx:pt>
          <cx:pt idx="38161">75</cx:pt>
          <cx:pt idx="38162">33</cx:pt>
          <cx:pt idx="38163">21</cx:pt>
          <cx:pt idx="38164">50</cx:pt>
          <cx:pt idx="38165">65</cx:pt>
          <cx:pt idx="38166">38</cx:pt>
          <cx:pt idx="38167">57</cx:pt>
          <cx:pt idx="38168">58</cx:pt>
          <cx:pt idx="38169">79</cx:pt>
          <cx:pt idx="38170">71</cx:pt>
          <cx:pt idx="38171">29</cx:pt>
          <cx:pt idx="38172">23</cx:pt>
          <cx:pt idx="38173">37</cx:pt>
          <cx:pt idx="38174">35</cx:pt>
          <cx:pt idx="38175">56</cx:pt>
          <cx:pt idx="38176">79</cx:pt>
          <cx:pt idx="38177">76</cx:pt>
          <cx:pt idx="38178">51</cx:pt>
          <cx:pt idx="38179">70</cx:pt>
          <cx:pt idx="38180">18</cx:pt>
          <cx:pt idx="38181">32</cx:pt>
          <cx:pt idx="38182">66</cx:pt>
          <cx:pt idx="38183">77</cx:pt>
          <cx:pt idx="38184">23</cx:pt>
          <cx:pt idx="38185">23</cx:pt>
          <cx:pt idx="38186">48</cx:pt>
          <cx:pt idx="38187">38</cx:pt>
          <cx:pt idx="38188">43</cx:pt>
          <cx:pt idx="38189">33</cx:pt>
          <cx:pt idx="38190">62</cx:pt>
          <cx:pt idx="38191">55</cx:pt>
          <cx:pt idx="38192">59</cx:pt>
          <cx:pt idx="38193">42</cx:pt>
          <cx:pt idx="38194">23</cx:pt>
          <cx:pt idx="38195">55</cx:pt>
          <cx:pt idx="38196">84</cx:pt>
          <cx:pt idx="38197">35</cx:pt>
          <cx:pt idx="38198">77</cx:pt>
          <cx:pt idx="38199">45</cx:pt>
          <cx:pt idx="38200">31</cx:pt>
          <cx:pt idx="38201">64</cx:pt>
          <cx:pt idx="38202">72</cx:pt>
          <cx:pt idx="38203">64</cx:pt>
          <cx:pt idx="38204">35</cx:pt>
          <cx:pt idx="38205">63</cx:pt>
          <cx:pt idx="38206">67</cx:pt>
          <cx:pt idx="38207">27</cx:pt>
          <cx:pt idx="38208">85</cx:pt>
          <cx:pt idx="38209">48</cx:pt>
          <cx:pt idx="38210">19</cx:pt>
          <cx:pt idx="38211">52</cx:pt>
          <cx:pt idx="38212">67</cx:pt>
          <cx:pt idx="38213">24</cx:pt>
          <cx:pt idx="38214">41</cx:pt>
          <cx:pt idx="38215">31</cx:pt>
          <cx:pt idx="38216">23</cx:pt>
          <cx:pt idx="38217">69</cx:pt>
          <cx:pt idx="38218">78</cx:pt>
          <cx:pt idx="38219">79</cx:pt>
          <cx:pt idx="38220">57</cx:pt>
          <cx:pt idx="38221">43</cx:pt>
          <cx:pt idx="38222">68</cx:pt>
          <cx:pt idx="38223">79</cx:pt>
          <cx:pt idx="38224">77</cx:pt>
          <cx:pt idx="38225">62</cx:pt>
          <cx:pt idx="38226">56</cx:pt>
          <cx:pt idx="38227">51</cx:pt>
          <cx:pt idx="38228">86</cx:pt>
          <cx:pt idx="38229">36</cx:pt>
          <cx:pt idx="38230">70</cx:pt>
          <cx:pt idx="38231">69</cx:pt>
          <cx:pt idx="38232">74</cx:pt>
          <cx:pt idx="38233">38</cx:pt>
          <cx:pt idx="38234">42</cx:pt>
          <cx:pt idx="38235">26</cx:pt>
          <cx:pt idx="38236">29</cx:pt>
          <cx:pt idx="38237">45</cx:pt>
          <cx:pt idx="38238">60</cx:pt>
          <cx:pt idx="38239">28</cx:pt>
          <cx:pt idx="38240">32</cx:pt>
          <cx:pt idx="38241">46</cx:pt>
          <cx:pt idx="38242">31</cx:pt>
          <cx:pt idx="38243">33</cx:pt>
          <cx:pt idx="38244">69</cx:pt>
          <cx:pt idx="38245">44</cx:pt>
          <cx:pt idx="38246">55</cx:pt>
          <cx:pt idx="38247">40</cx:pt>
          <cx:pt idx="38248">62</cx:pt>
          <cx:pt idx="38249">63</cx:pt>
          <cx:pt idx="38250">63</cx:pt>
          <cx:pt idx="38251">45</cx:pt>
          <cx:pt idx="38252">73</cx:pt>
          <cx:pt idx="38253">16</cx:pt>
          <cx:pt idx="38254">53</cx:pt>
          <cx:pt idx="38255">65</cx:pt>
          <cx:pt idx="38256">82</cx:pt>
          <cx:pt idx="38257">27</cx:pt>
          <cx:pt idx="38258">33</cx:pt>
          <cx:pt idx="38259">38</cx:pt>
          <cx:pt idx="38260">42</cx:pt>
          <cx:pt idx="38261">53</cx:pt>
          <cx:pt idx="38262">58</cx:pt>
          <cx:pt idx="38263">37</cx:pt>
          <cx:pt idx="38264">69</cx:pt>
          <cx:pt idx="38265">66</cx:pt>
          <cx:pt idx="38266">86</cx:pt>
          <cx:pt idx="38267">66</cx:pt>
          <cx:pt idx="38268">35</cx:pt>
          <cx:pt idx="38269">29</cx:pt>
          <cx:pt idx="38270">82</cx:pt>
          <cx:pt idx="38271">67</cx:pt>
          <cx:pt idx="38272">67</cx:pt>
          <cx:pt idx="38273">44</cx:pt>
          <cx:pt idx="38274">61</cx:pt>
          <cx:pt idx="38275">38</cx:pt>
          <cx:pt idx="38276">75</cx:pt>
          <cx:pt idx="38277">76</cx:pt>
          <cx:pt idx="38278">35</cx:pt>
          <cx:pt idx="38279">77</cx:pt>
          <cx:pt idx="38280">31</cx:pt>
          <cx:pt idx="38281">22</cx:pt>
          <cx:pt idx="38282">40</cx:pt>
          <cx:pt idx="38283">43</cx:pt>
          <cx:pt idx="38284">63</cx:pt>
          <cx:pt idx="38285">30</cx:pt>
          <cx:pt idx="38286">31</cx:pt>
          <cx:pt idx="38287">67</cx:pt>
          <cx:pt idx="38288">36</cx:pt>
          <cx:pt idx="38289">75</cx:pt>
          <cx:pt idx="38290">50</cx:pt>
          <cx:pt idx="38291">39</cx:pt>
          <cx:pt idx="38292">74</cx:pt>
          <cx:pt idx="38293">81</cx:pt>
          <cx:pt idx="38294">37</cx:pt>
          <cx:pt idx="38295">60</cx:pt>
          <cx:pt idx="38296">35</cx:pt>
          <cx:pt idx="38297">64</cx:pt>
          <cx:pt idx="38298">19</cx:pt>
          <cx:pt idx="38299">62</cx:pt>
          <cx:pt idx="38300">47</cx:pt>
          <cx:pt idx="38301">59</cx:pt>
          <cx:pt idx="38302">30</cx:pt>
          <cx:pt idx="38303">24</cx:pt>
          <cx:pt idx="38304">84</cx:pt>
          <cx:pt idx="38305">69</cx:pt>
          <cx:pt idx="38306">56</cx:pt>
          <cx:pt idx="38307">79</cx:pt>
          <cx:pt idx="38308">36</cx:pt>
          <cx:pt idx="38309">50</cx:pt>
          <cx:pt idx="38310">41</cx:pt>
          <cx:pt idx="38311">61</cx:pt>
          <cx:pt idx="38312">63</cx:pt>
          <cx:pt idx="38313">32</cx:pt>
          <cx:pt idx="38314">35</cx:pt>
          <cx:pt idx="38315">40</cx:pt>
          <cx:pt idx="38316">19</cx:pt>
          <cx:pt idx="38317">25</cx:pt>
          <cx:pt idx="38318">17</cx:pt>
          <cx:pt idx="38319">81</cx:pt>
          <cx:pt idx="38320">40</cx:pt>
          <cx:pt idx="38321">30</cx:pt>
          <cx:pt idx="38322">70</cx:pt>
          <cx:pt idx="38323">64</cx:pt>
          <cx:pt idx="38324">41</cx:pt>
          <cx:pt idx="38325">46</cx:pt>
          <cx:pt idx="38326">32</cx:pt>
          <cx:pt idx="38327">90</cx:pt>
          <cx:pt idx="38328">45</cx:pt>
          <cx:pt idx="38329">52</cx:pt>
          <cx:pt idx="38330">18</cx:pt>
          <cx:pt idx="38331">23</cx:pt>
          <cx:pt idx="38332">36</cx:pt>
          <cx:pt idx="38333">48</cx:pt>
          <cx:pt idx="38334">28</cx:pt>
          <cx:pt idx="38335">55</cx:pt>
          <cx:pt idx="38336">51</cx:pt>
          <cx:pt idx="38337">51</cx:pt>
          <cx:pt idx="38338">53</cx:pt>
          <cx:pt idx="38339">30</cx:pt>
          <cx:pt idx="38340">42</cx:pt>
          <cx:pt idx="38341">42</cx:pt>
          <cx:pt idx="38342">62</cx:pt>
          <cx:pt idx="38343">62</cx:pt>
          <cx:pt idx="38344">66</cx:pt>
          <cx:pt idx="38345">77</cx:pt>
          <cx:pt idx="38346">46</cx:pt>
          <cx:pt idx="38347">39</cx:pt>
          <cx:pt idx="38348">51</cx:pt>
          <cx:pt idx="38349">45</cx:pt>
          <cx:pt idx="38350">26</cx:pt>
          <cx:pt idx="38351">50</cx:pt>
          <cx:pt idx="38352">30</cx:pt>
          <cx:pt idx="38353">27</cx:pt>
          <cx:pt idx="38354">37</cx:pt>
          <cx:pt idx="38355">44</cx:pt>
          <cx:pt idx="38356">44</cx:pt>
          <cx:pt idx="38357">36</cx:pt>
          <cx:pt idx="38358">33</cx:pt>
          <cx:pt idx="38359">33</cx:pt>
          <cx:pt idx="38360">60</cx:pt>
          <cx:pt idx="38361">74</cx:pt>
          <cx:pt idx="38362">30</cx:pt>
          <cx:pt idx="38363">43</cx:pt>
          <cx:pt idx="38364">37</cx:pt>
          <cx:pt idx="38365">42</cx:pt>
          <cx:pt idx="38366">58</cx:pt>
          <cx:pt idx="38367">86</cx:pt>
          <cx:pt idx="38368">73</cx:pt>
          <cx:pt idx="38369">40</cx:pt>
          <cx:pt idx="38370">63</cx:pt>
          <cx:pt idx="38371">47</cx:pt>
          <cx:pt idx="38372">57</cx:pt>
          <cx:pt idx="38373">19</cx:pt>
          <cx:pt idx="38374">38</cx:pt>
          <cx:pt idx="38375">60</cx:pt>
          <cx:pt idx="38376">88</cx:pt>
          <cx:pt idx="38377">51</cx:pt>
          <cx:pt idx="38378">82</cx:pt>
          <cx:pt idx="38379">33</cx:pt>
          <cx:pt idx="38380">61</cx:pt>
          <cx:pt idx="38381">72</cx:pt>
          <cx:pt idx="38382">61</cx:pt>
          <cx:pt idx="38383">35</cx:pt>
          <cx:pt idx="38384">60</cx:pt>
          <cx:pt idx="38385">18</cx:pt>
          <cx:pt idx="38386">41</cx:pt>
          <cx:pt idx="38387">86</cx:pt>
          <cx:pt idx="38388">59</cx:pt>
          <cx:pt idx="38389">50</cx:pt>
          <cx:pt idx="38390">50</cx:pt>
          <cx:pt idx="38391">57</cx:pt>
          <cx:pt idx="38392">33</cx:pt>
          <cx:pt idx="38393">71</cx:pt>
          <cx:pt idx="38394">70</cx:pt>
          <cx:pt idx="38395">81</cx:pt>
          <cx:pt idx="38396">31</cx:pt>
          <cx:pt idx="38397">61</cx:pt>
          <cx:pt idx="38398">79</cx:pt>
          <cx:pt idx="38399">29</cx:pt>
          <cx:pt idx="38400">40</cx:pt>
          <cx:pt idx="38401">21</cx:pt>
          <cx:pt idx="38402">44</cx:pt>
          <cx:pt idx="38403">83</cx:pt>
          <cx:pt idx="38404">57</cx:pt>
          <cx:pt idx="38405">63</cx:pt>
          <cx:pt idx="38406">24</cx:pt>
          <cx:pt idx="38407">31</cx:pt>
          <cx:pt idx="38408">40</cx:pt>
          <cx:pt idx="38409">27</cx:pt>
          <cx:pt idx="38410">38</cx:pt>
          <cx:pt idx="38411">31</cx:pt>
          <cx:pt idx="38412">39</cx:pt>
          <cx:pt idx="38413">23</cx:pt>
          <cx:pt idx="38414">47</cx:pt>
          <cx:pt idx="38415">66</cx:pt>
          <cx:pt idx="38416">69</cx:pt>
          <cx:pt idx="38417">40</cx:pt>
          <cx:pt idx="38418">70</cx:pt>
          <cx:pt idx="38419">27</cx:pt>
          <cx:pt idx="38420">44</cx:pt>
          <cx:pt idx="38421">32</cx:pt>
          <cx:pt idx="38422">31</cx:pt>
          <cx:pt idx="38423">86</cx:pt>
          <cx:pt idx="38424">64</cx:pt>
          <cx:pt idx="38425">83</cx:pt>
          <cx:pt idx="38426">24</cx:pt>
          <cx:pt idx="38427">48</cx:pt>
          <cx:pt idx="38428">15</cx:pt>
          <cx:pt idx="38429">73</cx:pt>
          <cx:pt idx="38430">68</cx:pt>
          <cx:pt idx="38431">79</cx:pt>
          <cx:pt idx="38432">28</cx:pt>
          <cx:pt idx="38433">50</cx:pt>
          <cx:pt idx="38434">70</cx:pt>
          <cx:pt idx="38435">56</cx:pt>
          <cx:pt idx="38436">49</cx:pt>
          <cx:pt idx="38437">53</cx:pt>
          <cx:pt idx="38438">28</cx:pt>
          <cx:pt idx="38439">18</cx:pt>
          <cx:pt idx="38440">57</cx:pt>
          <cx:pt idx="38441">52</cx:pt>
          <cx:pt idx="38442">35</cx:pt>
          <cx:pt idx="38443">50</cx:pt>
          <cx:pt idx="38444">59</cx:pt>
          <cx:pt idx="38445">61</cx:pt>
          <cx:pt idx="38446">27</cx:pt>
          <cx:pt idx="38447">75</cx:pt>
          <cx:pt idx="38448">61</cx:pt>
          <cx:pt idx="38449">18</cx:pt>
          <cx:pt idx="38450">64</cx:pt>
          <cx:pt idx="38451">50</cx:pt>
          <cx:pt idx="38452">84</cx:pt>
          <cx:pt idx="38453">67</cx:pt>
          <cx:pt idx="38454">79</cx:pt>
          <cx:pt idx="38455">45</cx:pt>
          <cx:pt idx="38456">80</cx:pt>
          <cx:pt idx="38457">86</cx:pt>
          <cx:pt idx="38458">42</cx:pt>
          <cx:pt idx="38459">38</cx:pt>
          <cx:pt idx="38460">56</cx:pt>
          <cx:pt idx="38461">20</cx:pt>
          <cx:pt idx="38462">55</cx:pt>
          <cx:pt idx="38463">72</cx:pt>
          <cx:pt idx="38464">22</cx:pt>
          <cx:pt idx="38465">48</cx:pt>
          <cx:pt idx="38466">33</cx:pt>
          <cx:pt idx="38467">33</cx:pt>
          <cx:pt idx="38468">76</cx:pt>
          <cx:pt idx="38469">28</cx:pt>
          <cx:pt idx="38470">69</cx:pt>
          <cx:pt idx="38471">38</cx:pt>
          <cx:pt idx="38472">50</cx:pt>
          <cx:pt idx="38473">69</cx:pt>
          <cx:pt idx="38474">41</cx:pt>
          <cx:pt idx="38475">69</cx:pt>
          <cx:pt idx="38476">59</cx:pt>
          <cx:pt idx="38477">73</cx:pt>
          <cx:pt idx="38478">72</cx:pt>
          <cx:pt idx="38479">36</cx:pt>
          <cx:pt idx="38480">68</cx:pt>
          <cx:pt idx="38481">41</cx:pt>
          <cx:pt idx="38482">37</cx:pt>
          <cx:pt idx="38483">54</cx:pt>
          <cx:pt idx="38484">67</cx:pt>
          <cx:pt idx="38485">31</cx:pt>
          <cx:pt idx="38486">81</cx:pt>
          <cx:pt idx="38487">81</cx:pt>
          <cx:pt idx="38488">49</cx:pt>
          <cx:pt idx="38489">61</cx:pt>
          <cx:pt idx="38490">42</cx:pt>
          <cx:pt idx="38491">69</cx:pt>
          <cx:pt idx="38492">80</cx:pt>
          <cx:pt idx="38493">69</cx:pt>
          <cx:pt idx="38494">38</cx:pt>
          <cx:pt idx="38495">73</cx:pt>
          <cx:pt idx="38496">50</cx:pt>
          <cx:pt idx="38497">16</cx:pt>
          <cx:pt idx="38498">82</cx:pt>
          <cx:pt idx="38499">65</cx:pt>
          <cx:pt idx="38500">68</cx:pt>
          <cx:pt idx="38501">88</cx:pt>
          <cx:pt idx="38502">61</cx:pt>
          <cx:pt idx="38503">49</cx:pt>
          <cx:pt idx="38504">57</cx:pt>
          <cx:pt idx="38505">80</cx:pt>
          <cx:pt idx="38506">69</cx:pt>
          <cx:pt idx="38507">80</cx:pt>
          <cx:pt idx="38508">81</cx:pt>
          <cx:pt idx="38509">64</cx:pt>
          <cx:pt idx="38510">74</cx:pt>
          <cx:pt idx="38511">70</cx:pt>
          <cx:pt idx="38512">40</cx:pt>
          <cx:pt idx="38513">59</cx:pt>
          <cx:pt idx="38514">41</cx:pt>
          <cx:pt idx="38515">56</cx:pt>
          <cx:pt idx="38516">42</cx:pt>
          <cx:pt idx="38517">81</cx:pt>
          <cx:pt idx="38518">74</cx:pt>
          <cx:pt idx="38519">68</cx:pt>
          <cx:pt idx="38520">80</cx:pt>
          <cx:pt idx="38521">62</cx:pt>
          <cx:pt idx="38522">74</cx:pt>
          <cx:pt idx="38523">60</cx:pt>
          <cx:pt idx="38524">84</cx:pt>
          <cx:pt idx="38525">55</cx:pt>
          <cx:pt idx="38526">34</cx:pt>
          <cx:pt idx="38527">20</cx:pt>
          <cx:pt idx="38528">22</cx:pt>
          <cx:pt idx="38529">53</cx:pt>
          <cx:pt idx="38530">59</cx:pt>
          <cx:pt idx="38531">32</cx:pt>
          <cx:pt idx="38532">31</cx:pt>
          <cx:pt idx="38533">62</cx:pt>
          <cx:pt idx="38534">41</cx:pt>
          <cx:pt idx="38535">68</cx:pt>
          <cx:pt idx="38536">45</cx:pt>
          <cx:pt idx="38537">43</cx:pt>
          <cx:pt idx="38538">57</cx:pt>
          <cx:pt idx="38539">33</cx:pt>
          <cx:pt idx="38540">23</cx:pt>
          <cx:pt idx="38541">56</cx:pt>
          <cx:pt idx="38542">65</cx:pt>
          <cx:pt idx="38543">64</cx:pt>
          <cx:pt idx="38544">62</cx:pt>
          <cx:pt idx="38545">59</cx:pt>
          <cx:pt idx="38546">58</cx:pt>
          <cx:pt idx="38547">40</cx:pt>
          <cx:pt idx="38548">54</cx:pt>
          <cx:pt idx="38549">44</cx:pt>
          <cx:pt idx="38550">62</cx:pt>
          <cx:pt idx="38551">64</cx:pt>
          <cx:pt idx="38552">80</cx:pt>
          <cx:pt idx="38553">67</cx:pt>
          <cx:pt idx="38554">62</cx:pt>
          <cx:pt idx="38555">68</cx:pt>
          <cx:pt idx="38556">63</cx:pt>
          <cx:pt idx="38557">71</cx:pt>
          <cx:pt idx="38558">17</cx:pt>
          <cx:pt idx="38559">56</cx:pt>
          <cx:pt idx="38560">74</cx:pt>
          <cx:pt idx="38561">51</cx:pt>
          <cx:pt idx="38562">65</cx:pt>
          <cx:pt idx="38563">58</cx:pt>
          <cx:pt idx="38564">54</cx:pt>
          <cx:pt idx="38565">40</cx:pt>
          <cx:pt idx="38566">34</cx:pt>
          <cx:pt idx="38567">82</cx:pt>
          <cx:pt idx="38568">73</cx:pt>
          <cx:pt idx="38569">56</cx:pt>
          <cx:pt idx="38570">23</cx:pt>
          <cx:pt idx="38571">33</cx:pt>
          <cx:pt idx="38572">20</cx:pt>
          <cx:pt idx="38573">44</cx:pt>
          <cx:pt idx="38574">30</cx:pt>
          <cx:pt idx="38575">63</cx:pt>
          <cx:pt idx="38576">67</cx:pt>
          <cx:pt idx="38577">36</cx:pt>
          <cx:pt idx="38578">38</cx:pt>
          <cx:pt idx="38579">41</cx:pt>
          <cx:pt idx="38580">60</cx:pt>
          <cx:pt idx="38581">37</cx:pt>
          <cx:pt idx="38582">71</cx:pt>
          <cx:pt idx="38583">37</cx:pt>
          <cx:pt idx="38584">16</cx:pt>
          <cx:pt idx="38585">78</cx:pt>
          <cx:pt idx="38586">51</cx:pt>
          <cx:pt idx="38587">41</cx:pt>
          <cx:pt idx="38588">75</cx:pt>
          <cx:pt idx="38589">59</cx:pt>
          <cx:pt idx="38590">86</cx:pt>
          <cx:pt idx="38591">75</cx:pt>
          <cx:pt idx="38592">53</cx:pt>
          <cx:pt idx="38593">93</cx:pt>
          <cx:pt idx="38594">80</cx:pt>
          <cx:pt idx="38595">76</cx:pt>
          <cx:pt idx="38596">40</cx:pt>
          <cx:pt idx="38597">48</cx:pt>
          <cx:pt idx="38598">77</cx:pt>
          <cx:pt idx="38599">60</cx:pt>
          <cx:pt idx="38600">41</cx:pt>
          <cx:pt idx="38601">57</cx:pt>
          <cx:pt idx="38602">60</cx:pt>
          <cx:pt idx="38603">80</cx:pt>
          <cx:pt idx="38604">31</cx:pt>
          <cx:pt idx="38605">57</cx:pt>
          <cx:pt idx="38606">70</cx:pt>
          <cx:pt idx="38607">36</cx:pt>
          <cx:pt idx="38608">75</cx:pt>
          <cx:pt idx="38609">60</cx:pt>
          <cx:pt idx="38610">39</cx:pt>
          <cx:pt idx="38611">34</cx:pt>
          <cx:pt idx="38612">48</cx:pt>
          <cx:pt idx="38613">48</cx:pt>
          <cx:pt idx="38614">38</cx:pt>
          <cx:pt idx="38615">68</cx:pt>
          <cx:pt idx="38616">65</cx:pt>
          <cx:pt idx="38617">32</cx:pt>
          <cx:pt idx="38618">52</cx:pt>
          <cx:pt idx="38619">50</cx:pt>
          <cx:pt idx="38620">86</cx:pt>
          <cx:pt idx="38621">34</cx:pt>
          <cx:pt idx="38622">52</cx:pt>
          <cx:pt idx="38623">67</cx:pt>
          <cx:pt idx="38624">51</cx:pt>
          <cx:pt idx="38625">75</cx:pt>
          <cx:pt idx="38626">74</cx:pt>
          <cx:pt idx="38627">20</cx:pt>
          <cx:pt idx="38628">42</cx:pt>
          <cx:pt idx="38629">64</cx:pt>
          <cx:pt idx="38630">16</cx:pt>
          <cx:pt idx="38631">65</cx:pt>
          <cx:pt idx="38632">54</cx:pt>
          <cx:pt idx="38633">21</cx:pt>
          <cx:pt idx="38634">42</cx:pt>
          <cx:pt idx="38635">33</cx:pt>
          <cx:pt idx="38636">80</cx:pt>
          <cx:pt idx="38637">59</cx:pt>
          <cx:pt idx="38638">26</cx:pt>
          <cx:pt idx="38639">49</cx:pt>
          <cx:pt idx="38640">36</cx:pt>
          <cx:pt idx="38641">75</cx:pt>
          <cx:pt idx="38642">37</cx:pt>
          <cx:pt idx="38643">45</cx:pt>
          <cx:pt idx="38644">42</cx:pt>
          <cx:pt idx="38645">72</cx:pt>
          <cx:pt idx="38646">59</cx:pt>
          <cx:pt idx="38647">55</cx:pt>
          <cx:pt idx="38648">52</cx:pt>
          <cx:pt idx="38649">59</cx:pt>
          <cx:pt idx="38650">36</cx:pt>
          <cx:pt idx="38651">59</cx:pt>
          <cx:pt idx="38652">59</cx:pt>
          <cx:pt idx="38653">53</cx:pt>
          <cx:pt idx="38654">76</cx:pt>
          <cx:pt idx="38655">52</cx:pt>
          <cx:pt idx="38656">48</cx:pt>
          <cx:pt idx="38657">26</cx:pt>
          <cx:pt idx="38658">28</cx:pt>
          <cx:pt idx="38659">90</cx:pt>
          <cx:pt idx="38660">20</cx:pt>
          <cx:pt idx="38661">50</cx:pt>
          <cx:pt idx="38662">21</cx:pt>
          <cx:pt idx="38663">30</cx:pt>
          <cx:pt idx="38664">26</cx:pt>
          <cx:pt idx="38665">59</cx:pt>
          <cx:pt idx="38666">28</cx:pt>
          <cx:pt idx="38667">36</cx:pt>
          <cx:pt idx="38668">39</cx:pt>
          <cx:pt idx="38669">65</cx:pt>
          <cx:pt idx="38670">67</cx:pt>
          <cx:pt idx="38671">46</cx:pt>
          <cx:pt idx="38672">50</cx:pt>
          <cx:pt idx="38673">46</cx:pt>
          <cx:pt idx="38674">58</cx:pt>
          <cx:pt idx="38675">74</cx:pt>
          <cx:pt idx="38676">26</cx:pt>
          <cx:pt idx="38677">27</cx:pt>
          <cx:pt idx="38678">37</cx:pt>
          <cx:pt idx="38679">30</cx:pt>
          <cx:pt idx="38680">66</cx:pt>
          <cx:pt idx="38681">27</cx:pt>
          <cx:pt idx="38682">35</cx:pt>
          <cx:pt idx="38683">21</cx:pt>
          <cx:pt idx="38684">20</cx:pt>
          <cx:pt idx="38685">53</cx:pt>
          <cx:pt idx="38686">21</cx:pt>
          <cx:pt idx="38687">26</cx:pt>
          <cx:pt idx="38688">19</cx:pt>
          <cx:pt idx="38689">29</cx:pt>
          <cx:pt idx="38690">43</cx:pt>
          <cx:pt idx="38691">61</cx:pt>
          <cx:pt idx="38692">58</cx:pt>
          <cx:pt idx="38693">48</cx:pt>
          <cx:pt idx="38694">54</cx:pt>
          <cx:pt idx="38695">71</cx:pt>
          <cx:pt idx="38696">69</cx:pt>
          <cx:pt idx="38697">58</cx:pt>
          <cx:pt idx="38698">51</cx:pt>
          <cx:pt idx="38699">63</cx:pt>
          <cx:pt idx="38700">38</cx:pt>
          <cx:pt idx="38701">77</cx:pt>
          <cx:pt idx="38702">28</cx:pt>
          <cx:pt idx="38703">65</cx:pt>
          <cx:pt idx="38704">24</cx:pt>
          <cx:pt idx="38705">68</cx:pt>
          <cx:pt idx="38706">56</cx:pt>
          <cx:pt idx="38707">74</cx:pt>
          <cx:pt idx="38708">37</cx:pt>
          <cx:pt idx="38709">19</cx:pt>
          <cx:pt idx="38710">62</cx:pt>
          <cx:pt idx="38711">37</cx:pt>
          <cx:pt idx="38712">20</cx:pt>
          <cx:pt idx="38713">56</cx:pt>
          <cx:pt idx="38714">32</cx:pt>
          <cx:pt idx="38715">59</cx:pt>
          <cx:pt idx="38716">41</cx:pt>
          <cx:pt idx="38717">19</cx:pt>
          <cx:pt idx="38718">26</cx:pt>
          <cx:pt idx="38719">19</cx:pt>
          <cx:pt idx="38720">70</cx:pt>
          <cx:pt idx="38721">66</cx:pt>
          <cx:pt idx="38722">59</cx:pt>
          <cx:pt idx="38723">67</cx:pt>
          <cx:pt idx="38724">46</cx:pt>
          <cx:pt idx="38725">73</cx:pt>
          <cx:pt idx="38726">45</cx:pt>
          <cx:pt idx="38727">22</cx:pt>
          <cx:pt idx="38728">37</cx:pt>
          <cx:pt idx="38729">25</cx:pt>
          <cx:pt idx="38730">36</cx:pt>
          <cx:pt idx="38731">71</cx:pt>
          <cx:pt idx="38732">26</cx:pt>
          <cx:pt idx="38733">30</cx:pt>
          <cx:pt idx="38734">16</cx:pt>
          <cx:pt idx="38735">36</cx:pt>
          <cx:pt idx="38736">46</cx:pt>
          <cx:pt idx="38737">37</cx:pt>
          <cx:pt idx="38738">36</cx:pt>
          <cx:pt idx="38739">16</cx:pt>
          <cx:pt idx="38740">28</cx:pt>
          <cx:pt idx="38741">32</cx:pt>
          <cx:pt idx="38742">26</cx:pt>
          <cx:pt idx="38743">77</cx:pt>
          <cx:pt idx="38744">74</cx:pt>
          <cx:pt idx="38745">52</cx:pt>
          <cx:pt idx="38746">51</cx:pt>
          <cx:pt idx="38747">32</cx:pt>
          <cx:pt idx="38748">19</cx:pt>
          <cx:pt idx="38749">52</cx:pt>
          <cx:pt idx="38750">66</cx:pt>
          <cx:pt idx="38751">19</cx:pt>
          <cx:pt idx="38752">53</cx:pt>
          <cx:pt idx="38753">73</cx:pt>
          <cx:pt idx="38754">45</cx:pt>
          <cx:pt idx="38755">46</cx:pt>
          <cx:pt idx="38756">19</cx:pt>
          <cx:pt idx="38757">77</cx:pt>
          <cx:pt idx="38758">46</cx:pt>
          <cx:pt idx="38759">56</cx:pt>
          <cx:pt idx="38760">50</cx:pt>
          <cx:pt idx="38761">36</cx:pt>
          <cx:pt idx="38762">22</cx:pt>
          <cx:pt idx="38763">27</cx:pt>
          <cx:pt idx="38764">37</cx:pt>
          <cx:pt idx="38765">46</cx:pt>
          <cx:pt idx="38766">52</cx:pt>
          <cx:pt idx="38767">65</cx:pt>
          <cx:pt idx="38768">32</cx:pt>
          <cx:pt idx="38769">39</cx:pt>
          <cx:pt idx="38770">26</cx:pt>
          <cx:pt idx="38771">19</cx:pt>
          <cx:pt idx="38772">28</cx:pt>
          <cx:pt idx="38773">80</cx:pt>
          <cx:pt idx="38774">61</cx:pt>
          <cx:pt idx="38775">36</cx:pt>
          <cx:pt idx="38776">47</cx:pt>
          <cx:pt idx="38777">18</cx:pt>
          <cx:pt idx="38778">41</cx:pt>
          <cx:pt idx="38779">57</cx:pt>
          <cx:pt idx="38780">34</cx:pt>
          <cx:pt idx="38781">47</cx:pt>
          <cx:pt idx="38782">20</cx:pt>
          <cx:pt idx="38783">20</cx:pt>
          <cx:pt idx="38784">25</cx:pt>
          <cx:pt idx="38785">28</cx:pt>
          <cx:pt idx="38786">27</cx:pt>
          <cx:pt idx="38787">30</cx:pt>
          <cx:pt idx="38788">34</cx:pt>
          <cx:pt idx="38789">60</cx:pt>
          <cx:pt idx="38790">22</cx:pt>
          <cx:pt idx="38791">58</cx:pt>
          <cx:pt idx="38792">22</cx:pt>
          <cx:pt idx="38793">26</cx:pt>
          <cx:pt idx="38794">53</cx:pt>
          <cx:pt idx="38795">37</cx:pt>
          <cx:pt idx="38796">39</cx:pt>
          <cx:pt idx="38797">52</cx:pt>
          <cx:pt idx="38798">23</cx:pt>
          <cx:pt idx="38799">68</cx:pt>
          <cx:pt idx="38800">44</cx:pt>
          <cx:pt idx="38801">21</cx:pt>
          <cx:pt idx="38802">27</cx:pt>
          <cx:pt idx="38803">42</cx:pt>
          <cx:pt idx="38804">53</cx:pt>
          <cx:pt idx="38805">40</cx:pt>
          <cx:pt idx="38806">51</cx:pt>
          <cx:pt idx="38807">72</cx:pt>
          <cx:pt idx="38808">46</cx:pt>
          <cx:pt idx="38809">30</cx:pt>
          <cx:pt idx="38810">49</cx:pt>
          <cx:pt idx="38811">57</cx:pt>
          <cx:pt idx="38812">73</cx:pt>
          <cx:pt idx="38813">76</cx:pt>
          <cx:pt idx="38814">67</cx:pt>
          <cx:pt idx="38815">40</cx:pt>
          <cx:pt idx="38816">26</cx:pt>
          <cx:pt idx="38817">51</cx:pt>
          <cx:pt idx="38818">71</cx:pt>
          <cx:pt idx="38819">29</cx:pt>
          <cx:pt idx="38820">22</cx:pt>
          <cx:pt idx="38821">51</cx:pt>
          <cx:pt idx="38822">31</cx:pt>
          <cx:pt idx="38823">34</cx:pt>
          <cx:pt idx="38824">27</cx:pt>
          <cx:pt idx="38825">24</cx:pt>
          <cx:pt idx="38826">46</cx:pt>
          <cx:pt idx="38827">32</cx:pt>
          <cx:pt idx="38828">56</cx:pt>
          <cx:pt idx="38829">47</cx:pt>
          <cx:pt idx="38830">30</cx:pt>
          <cx:pt idx="38831">61</cx:pt>
          <cx:pt idx="38832">65</cx:pt>
          <cx:pt idx="38833">80</cx:pt>
          <cx:pt idx="38834">32</cx:pt>
          <cx:pt idx="38835">46</cx:pt>
          <cx:pt idx="38836">56</cx:pt>
          <cx:pt idx="38837">53</cx:pt>
          <cx:pt idx="38838">36</cx:pt>
          <cx:pt idx="38839">41</cx:pt>
          <cx:pt idx="38840">32</cx:pt>
          <cx:pt idx="38841">26</cx:pt>
          <cx:pt idx="38842">35</cx:pt>
          <cx:pt idx="38843">33</cx:pt>
          <cx:pt idx="38844">28</cx:pt>
          <cx:pt idx="38845">59</cx:pt>
          <cx:pt idx="38846">41</cx:pt>
          <cx:pt idx="38847">48</cx:pt>
          <cx:pt idx="38848">70</cx:pt>
          <cx:pt idx="38849">19</cx:pt>
          <cx:pt idx="38850">80</cx:pt>
          <cx:pt idx="38851">71</cx:pt>
          <cx:pt idx="38852">44</cx:pt>
          <cx:pt idx="38853">51</cx:pt>
          <cx:pt idx="38854">77</cx:pt>
          <cx:pt idx="38855">46</cx:pt>
          <cx:pt idx="38856">26</cx:pt>
          <cx:pt idx="38857">28</cx:pt>
          <cx:pt idx="38858">51</cx:pt>
          <cx:pt idx="38859">59</cx:pt>
          <cx:pt idx="38860">35</cx:pt>
          <cx:pt idx="38861">86</cx:pt>
          <cx:pt idx="38862">29</cx:pt>
          <cx:pt idx="38863">69</cx:pt>
          <cx:pt idx="38864">65</cx:pt>
          <cx:pt idx="38865">50</cx:pt>
          <cx:pt idx="38866">48</cx:pt>
          <cx:pt idx="38867">62</cx:pt>
          <cx:pt idx="38868">54</cx:pt>
          <cx:pt idx="38869">65</cx:pt>
          <cx:pt idx="38870">37</cx:pt>
          <cx:pt idx="38871">69</cx:pt>
          <cx:pt idx="38872">49</cx:pt>
          <cx:pt idx="38873">87</cx:pt>
          <cx:pt idx="38874">71</cx:pt>
          <cx:pt idx="38875">38</cx:pt>
          <cx:pt idx="38876">78</cx:pt>
          <cx:pt idx="38877">95</cx:pt>
          <cx:pt idx="38878">41</cx:pt>
          <cx:pt idx="38879">60</cx:pt>
          <cx:pt idx="38880">16</cx:pt>
          <cx:pt idx="38881">76</cx:pt>
          <cx:pt idx="38882">49</cx:pt>
          <cx:pt idx="38883">35</cx:pt>
          <cx:pt idx="38884">28</cx:pt>
          <cx:pt idx="38885">41</cx:pt>
          <cx:pt idx="38886">68</cx:pt>
          <cx:pt idx="38887">33</cx:pt>
          <cx:pt idx="38888">72</cx:pt>
          <cx:pt idx="38889">42</cx:pt>
          <cx:pt idx="38890">65</cx:pt>
          <cx:pt idx="38891">35</cx:pt>
          <cx:pt idx="38892">73</cx:pt>
          <cx:pt idx="38893">33</cx:pt>
          <cx:pt idx="38894">28</cx:pt>
          <cx:pt idx="38895">39</cx:pt>
          <cx:pt idx="38896">26</cx:pt>
          <cx:pt idx="38897">21</cx:pt>
          <cx:pt idx="38898">28</cx:pt>
          <cx:pt idx="38899">45</cx:pt>
          <cx:pt idx="38900">51</cx:pt>
          <cx:pt idx="38901">59</cx:pt>
          <cx:pt idx="38902">17</cx:pt>
          <cx:pt idx="38903">53</cx:pt>
          <cx:pt idx="38904">31</cx:pt>
          <cx:pt idx="38905">38</cx:pt>
          <cx:pt idx="38906">43</cx:pt>
          <cx:pt idx="38907">41</cx:pt>
          <cx:pt idx="38908">19</cx:pt>
          <cx:pt idx="38909">52</cx:pt>
          <cx:pt idx="38910">30</cx:pt>
          <cx:pt idx="38911">32</cx:pt>
          <cx:pt idx="38912">25</cx:pt>
          <cx:pt idx="38913">27</cx:pt>
          <cx:pt idx="38914">25</cx:pt>
          <cx:pt idx="38915">39</cx:pt>
          <cx:pt idx="38916">38</cx:pt>
          <cx:pt idx="38917">36</cx:pt>
          <cx:pt idx="38918">26</cx:pt>
          <cx:pt idx="38919">28</cx:pt>
          <cx:pt idx="38920">55</cx:pt>
          <cx:pt idx="38921">50</cx:pt>
          <cx:pt idx="38922">24</cx:pt>
          <cx:pt idx="38923">66</cx:pt>
          <cx:pt idx="38924">30</cx:pt>
          <cx:pt idx="38925">41</cx:pt>
          <cx:pt idx="38926">22</cx:pt>
          <cx:pt idx="38927">24</cx:pt>
          <cx:pt idx="38928">22</cx:pt>
          <cx:pt idx="38929">36</cx:pt>
          <cx:pt idx="38930">28</cx:pt>
          <cx:pt idx="38931">36</cx:pt>
          <cx:pt idx="38932">57</cx:pt>
          <cx:pt idx="38933">26</cx:pt>
          <cx:pt idx="38934">45</cx:pt>
          <cx:pt idx="38935">57</cx:pt>
          <cx:pt idx="38936">53</cx:pt>
          <cx:pt idx="38937">61</cx:pt>
          <cx:pt idx="38938">27</cx:pt>
          <cx:pt idx="38939">56</cx:pt>
          <cx:pt idx="38940">38</cx:pt>
          <cx:pt idx="38941">30</cx:pt>
          <cx:pt idx="38942">33</cx:pt>
          <cx:pt idx="38943">36</cx:pt>
          <cx:pt idx="38944">47</cx:pt>
          <cx:pt idx="38945">39</cx:pt>
          <cx:pt idx="38946">43</cx:pt>
          <cx:pt idx="38947">76</cx:pt>
          <cx:pt idx="38948">59</cx:pt>
          <cx:pt idx="38949">59</cx:pt>
          <cx:pt idx="38950">34</cx:pt>
          <cx:pt idx="38951">35</cx:pt>
          <cx:pt idx="38952">64</cx:pt>
          <cx:pt idx="38953">23</cx:pt>
          <cx:pt idx="38954">40</cx:pt>
          <cx:pt idx="38955">65</cx:pt>
          <cx:pt idx="38956">34</cx:pt>
          <cx:pt idx="38957">67</cx:pt>
          <cx:pt idx="38958">40</cx:pt>
          <cx:pt idx="38959">42</cx:pt>
          <cx:pt idx="38960">44</cx:pt>
          <cx:pt idx="38961">40</cx:pt>
          <cx:pt idx="38962">46</cx:pt>
          <cx:pt idx="38963">67</cx:pt>
          <cx:pt idx="38964">65</cx:pt>
          <cx:pt idx="38965">42</cx:pt>
          <cx:pt idx="38966">53</cx:pt>
          <cx:pt idx="38967">36</cx:pt>
          <cx:pt idx="38968">39</cx:pt>
          <cx:pt idx="38969">36</cx:pt>
          <cx:pt idx="38970">60</cx:pt>
          <cx:pt idx="38971">18</cx:pt>
          <cx:pt idx="38972">25</cx:pt>
          <cx:pt idx="38973">60</cx:pt>
          <cx:pt idx="38974">41</cx:pt>
          <cx:pt idx="38975">78</cx:pt>
          <cx:pt idx="38976">22</cx:pt>
          <cx:pt idx="38977">17</cx:pt>
          <cx:pt idx="38978">39</cx:pt>
          <cx:pt idx="38979">24</cx:pt>
          <cx:pt idx="38980">55</cx:pt>
          <cx:pt idx="38981">31</cx:pt>
          <cx:pt idx="38982">66</cx:pt>
          <cx:pt idx="38983">78</cx:pt>
          <cx:pt idx="38984">30</cx:pt>
          <cx:pt idx="38985">20</cx:pt>
          <cx:pt idx="38986">80</cx:pt>
          <cx:pt idx="38987">30</cx:pt>
          <cx:pt idx="38988">24</cx:pt>
          <cx:pt idx="38989">61</cx:pt>
          <cx:pt idx="38990">46</cx:pt>
          <cx:pt idx="38991">22</cx:pt>
          <cx:pt idx="38992">62</cx:pt>
          <cx:pt idx="38993">17</cx:pt>
          <cx:pt idx="38994">66</cx:pt>
          <cx:pt idx="38995">32</cx:pt>
          <cx:pt idx="38996">69</cx:pt>
          <cx:pt idx="38997">37</cx:pt>
          <cx:pt idx="38998">25</cx:pt>
          <cx:pt idx="38999">77</cx:pt>
          <cx:pt idx="39000">43</cx:pt>
          <cx:pt idx="39001">41</cx:pt>
          <cx:pt idx="39002">60</cx:pt>
          <cx:pt idx="39003">31</cx:pt>
          <cx:pt idx="39004">59</cx:pt>
          <cx:pt idx="39005">66</cx:pt>
          <cx:pt idx="39006">59</cx:pt>
          <cx:pt idx="39007">40</cx:pt>
          <cx:pt idx="39008">31</cx:pt>
          <cx:pt idx="39009">40</cx:pt>
          <cx:pt idx="39010">41</cx:pt>
          <cx:pt idx="39011">57</cx:pt>
          <cx:pt idx="39012">63</cx:pt>
          <cx:pt idx="39013">57</cx:pt>
          <cx:pt idx="39014">28</cx:pt>
          <cx:pt idx="39015">40</cx:pt>
          <cx:pt idx="39016">52</cx:pt>
          <cx:pt idx="39017">68</cx:pt>
          <cx:pt idx="39018">84</cx:pt>
          <cx:pt idx="39019">30</cx:pt>
          <cx:pt idx="39020">28</cx:pt>
          <cx:pt idx="39021">29</cx:pt>
          <cx:pt idx="39022">19</cx:pt>
          <cx:pt idx="39023">54</cx:pt>
          <cx:pt idx="39024">34</cx:pt>
          <cx:pt idx="39025">71</cx:pt>
          <cx:pt idx="39026">56</cx:pt>
          <cx:pt idx="39027">60</cx:pt>
          <cx:pt idx="39028">28</cx:pt>
          <cx:pt idx="39029">34</cx:pt>
          <cx:pt idx="39030">26</cx:pt>
          <cx:pt idx="39031">83</cx:pt>
          <cx:pt idx="39032">21</cx:pt>
          <cx:pt idx="39033">28</cx:pt>
          <cx:pt idx="39034">80</cx:pt>
          <cx:pt idx="39035">30</cx:pt>
          <cx:pt idx="39036">33</cx:pt>
          <cx:pt idx="39037">85</cx:pt>
          <cx:pt idx="39038">64</cx:pt>
          <cx:pt idx="39039">44</cx:pt>
          <cx:pt idx="39040">24</cx:pt>
          <cx:pt idx="39041">70</cx:pt>
          <cx:pt idx="39042">59</cx:pt>
          <cx:pt idx="39043">67</cx:pt>
          <cx:pt idx="39044">32</cx:pt>
          <cx:pt idx="39045">38</cx:pt>
          <cx:pt idx="39046">50</cx:pt>
          <cx:pt idx="39047">34</cx:pt>
          <cx:pt idx="39048">71</cx:pt>
          <cx:pt idx="39049">85</cx:pt>
          <cx:pt idx="39050">80</cx:pt>
          <cx:pt idx="39051">21</cx:pt>
          <cx:pt idx="39052">46</cx:pt>
          <cx:pt idx="39053">61</cx:pt>
          <cx:pt idx="39054">76</cx:pt>
          <cx:pt idx="39055">28</cx:pt>
          <cx:pt idx="39056">66</cx:pt>
          <cx:pt idx="39057">53</cx:pt>
          <cx:pt idx="39058">45</cx:pt>
          <cx:pt idx="39059">31</cx:pt>
          <cx:pt idx="39060">63</cx:pt>
          <cx:pt idx="39061">16</cx:pt>
          <cx:pt idx="39062">91</cx:pt>
          <cx:pt idx="39063">77</cx:pt>
          <cx:pt idx="39064">38</cx:pt>
          <cx:pt idx="39065">63</cx:pt>
          <cx:pt idx="39066">70</cx:pt>
          <cx:pt idx="39067">60</cx:pt>
          <cx:pt idx="39068">64</cx:pt>
          <cx:pt idx="39069">74</cx:pt>
          <cx:pt idx="39070">53</cx:pt>
          <cx:pt idx="39071">83</cx:pt>
          <cx:pt idx="39072">68</cx:pt>
          <cx:pt idx="39073">60</cx:pt>
          <cx:pt idx="39074">35</cx:pt>
          <cx:pt idx="39075">40</cx:pt>
          <cx:pt idx="39076">73</cx:pt>
          <cx:pt idx="39077">76</cx:pt>
          <cx:pt idx="39078">43</cx:pt>
          <cx:pt idx="39079">72</cx:pt>
          <cx:pt idx="39080">58</cx:pt>
          <cx:pt idx="39081">72</cx:pt>
          <cx:pt idx="39082">46</cx:pt>
          <cx:pt idx="39083">54</cx:pt>
          <cx:pt idx="39084">92</cx:pt>
          <cx:pt idx="39085">91</cx:pt>
          <cx:pt idx="39086">59</cx:pt>
          <cx:pt idx="39087">40</cx:pt>
          <cx:pt idx="39088">47</cx:pt>
          <cx:pt idx="39089">28</cx:pt>
          <cx:pt idx="39090">40</cx:pt>
          <cx:pt idx="39091">49</cx:pt>
          <cx:pt idx="39092">51</cx:pt>
          <cx:pt idx="39093">45</cx:pt>
          <cx:pt idx="39094">69</cx:pt>
          <cx:pt idx="39095">48</cx:pt>
          <cx:pt idx="39096">50</cx:pt>
          <cx:pt idx="39097">16</cx:pt>
          <cx:pt idx="39098">34</cx:pt>
          <cx:pt idx="39099">41</cx:pt>
          <cx:pt idx="39100">34</cx:pt>
          <cx:pt idx="39101">66</cx:pt>
          <cx:pt idx="39102">44</cx:pt>
          <cx:pt idx="39103">28</cx:pt>
          <cx:pt idx="39104">19</cx:pt>
          <cx:pt idx="39105">51</cx:pt>
          <cx:pt idx="39106">27</cx:pt>
          <cx:pt idx="39107">33</cx:pt>
          <cx:pt idx="39108">66</cx:pt>
          <cx:pt idx="39109">57</cx:pt>
          <cx:pt idx="39110">51</cx:pt>
          <cx:pt idx="39111">45</cx:pt>
          <cx:pt idx="39112">22</cx:pt>
          <cx:pt idx="39113">78</cx:pt>
          <cx:pt idx="39114">59</cx:pt>
          <cx:pt idx="39115">56</cx:pt>
          <cx:pt idx="39116">28</cx:pt>
          <cx:pt idx="39117">30</cx:pt>
          <cx:pt idx="39118">60</cx:pt>
          <cx:pt idx="39119">43</cx:pt>
          <cx:pt idx="39120">28</cx:pt>
          <cx:pt idx="39121">31</cx:pt>
          <cx:pt idx="39122">38</cx:pt>
          <cx:pt idx="39123">64</cx:pt>
          <cx:pt idx="39124">45</cx:pt>
          <cx:pt idx="39125">59</cx:pt>
          <cx:pt idx="39126">68</cx:pt>
          <cx:pt idx="39127">39</cx:pt>
          <cx:pt idx="39128">23</cx:pt>
          <cx:pt idx="39129">23</cx:pt>
          <cx:pt idx="39130">52</cx:pt>
          <cx:pt idx="39131">41</cx:pt>
          <cx:pt idx="39132">32</cx:pt>
          <cx:pt idx="39133">35</cx:pt>
          <cx:pt idx="39134">59</cx:pt>
          <cx:pt idx="39135">17</cx:pt>
          <cx:pt idx="39136">54</cx:pt>
          <cx:pt idx="39137">71</cx:pt>
          <cx:pt idx="39138">36</cx:pt>
          <cx:pt idx="39139">38</cx:pt>
          <cx:pt idx="39140">45</cx:pt>
          <cx:pt idx="39141">26</cx:pt>
          <cx:pt idx="39142">24</cx:pt>
          <cx:pt idx="39143">26</cx:pt>
          <cx:pt idx="39144">43</cx:pt>
          <cx:pt idx="39145">27</cx:pt>
          <cx:pt idx="39146">34</cx:pt>
          <cx:pt idx="39147">32</cx:pt>
          <cx:pt idx="39148">46</cx:pt>
          <cx:pt idx="39149">28</cx:pt>
          <cx:pt idx="39150">36</cx:pt>
          <cx:pt idx="39151">20</cx:pt>
          <cx:pt idx="39152">36</cx:pt>
          <cx:pt idx="39153">46</cx:pt>
          <cx:pt idx="39154">26</cx:pt>
          <cx:pt idx="39155">22</cx:pt>
          <cx:pt idx="39156">66</cx:pt>
          <cx:pt idx="39157">39</cx:pt>
          <cx:pt idx="39158">20</cx:pt>
          <cx:pt idx="39159">23</cx:pt>
          <cx:pt idx="39160">64</cx:pt>
          <cx:pt idx="39161">40</cx:pt>
          <cx:pt idx="39162">33</cx:pt>
          <cx:pt idx="39163">21</cx:pt>
          <cx:pt idx="39164">30</cx:pt>
          <cx:pt idx="39165">46</cx:pt>
          <cx:pt idx="39166">20</cx:pt>
          <cx:pt idx="39167">24</cx:pt>
          <cx:pt idx="39168">26</cx:pt>
          <cx:pt idx="39169">27</cx:pt>
          <cx:pt idx="39170">78</cx:pt>
          <cx:pt idx="39171">58</cx:pt>
          <cx:pt idx="39172">26</cx:pt>
          <cx:pt idx="39173">64</cx:pt>
          <cx:pt idx="39174">23</cx:pt>
          <cx:pt idx="39175">52</cx:pt>
          <cx:pt idx="39176">28</cx:pt>
          <cx:pt idx="39177">79</cx:pt>
          <cx:pt idx="39178">45</cx:pt>
          <cx:pt idx="39179">81</cx:pt>
          <cx:pt idx="39180">69</cx:pt>
          <cx:pt idx="39181">48</cx:pt>
          <cx:pt idx="39182">23</cx:pt>
          <cx:pt idx="39183">27</cx:pt>
          <cx:pt idx="39184">36</cx:pt>
          <cx:pt idx="39185">34</cx:pt>
          <cx:pt idx="39186">25</cx:pt>
          <cx:pt idx="39187">54</cx:pt>
          <cx:pt idx="39188">47</cx:pt>
          <cx:pt idx="39189">35</cx:pt>
          <cx:pt idx="39190">63</cx:pt>
          <cx:pt idx="39191">49</cx:pt>
          <cx:pt idx="39192">64</cx:pt>
          <cx:pt idx="39193">70</cx:pt>
          <cx:pt idx="39194">50</cx:pt>
          <cx:pt idx="39195">67</cx:pt>
          <cx:pt idx="39196">54</cx:pt>
          <cx:pt idx="39197">80</cx:pt>
          <cx:pt idx="39198">67</cx:pt>
          <cx:pt idx="39199">53</cx:pt>
          <cx:pt idx="39200">54</cx:pt>
          <cx:pt idx="39201">19</cx:pt>
          <cx:pt idx="39202">76</cx:pt>
          <cx:pt idx="39203">63</cx:pt>
          <cx:pt idx="39204">55</cx:pt>
          <cx:pt idx="39205">41</cx:pt>
          <cx:pt idx="39206">61</cx:pt>
          <cx:pt idx="39207">49</cx:pt>
          <cx:pt idx="39208">42</cx:pt>
          <cx:pt idx="39209">48</cx:pt>
          <cx:pt idx="39210">42</cx:pt>
          <cx:pt idx="39211">68</cx:pt>
          <cx:pt idx="39212">47</cx:pt>
          <cx:pt idx="39213">36</cx:pt>
          <cx:pt idx="39214">63</cx:pt>
          <cx:pt idx="39215">56</cx:pt>
          <cx:pt idx="39216">44</cx:pt>
          <cx:pt idx="39217">31</cx:pt>
          <cx:pt idx="39218">61</cx:pt>
          <cx:pt idx="39219">58</cx:pt>
          <cx:pt idx="39220">57</cx:pt>
          <cx:pt idx="39221">59</cx:pt>
          <cx:pt idx="39222">22</cx:pt>
          <cx:pt idx="39223">69</cx:pt>
          <cx:pt idx="39224">72</cx:pt>
          <cx:pt idx="39225">78</cx:pt>
          <cx:pt idx="39226">24</cx:pt>
          <cx:pt idx="39227">32</cx:pt>
          <cx:pt idx="39228">41</cx:pt>
          <cx:pt idx="39229">50</cx:pt>
          <cx:pt idx="39230">40</cx:pt>
          <cx:pt idx="39231">79</cx:pt>
          <cx:pt idx="39232">38</cx:pt>
          <cx:pt idx="39233">75</cx:pt>
          <cx:pt idx="39234">57</cx:pt>
          <cx:pt idx="39235">59</cx:pt>
          <cx:pt idx="39236">75</cx:pt>
          <cx:pt idx="39237">75</cx:pt>
          <cx:pt idx="39238">79</cx:pt>
          <cx:pt idx="39239">65</cx:pt>
          <cx:pt idx="39240">40</cx:pt>
          <cx:pt idx="39241">68</cx:pt>
          <cx:pt idx="39242">29</cx:pt>
          <cx:pt idx="39243">68</cx:pt>
          <cx:pt idx="39244">33</cx:pt>
          <cx:pt idx="39245">17</cx:pt>
          <cx:pt idx="39246">44</cx:pt>
          <cx:pt idx="39247">45</cx:pt>
          <cx:pt idx="39248">40</cx:pt>
          <cx:pt idx="39249">44</cx:pt>
          <cx:pt idx="39250">48</cx:pt>
          <cx:pt idx="39251">59</cx:pt>
          <cx:pt idx="39252">63</cx:pt>
          <cx:pt idx="39253">57</cx:pt>
          <cx:pt idx="39254">60</cx:pt>
          <cx:pt idx="39255">25</cx:pt>
          <cx:pt idx="39256">60</cx:pt>
          <cx:pt idx="39257">41</cx:pt>
          <cx:pt idx="39258">40</cx:pt>
          <cx:pt idx="39259">37</cx:pt>
          <cx:pt idx="39260">43</cx:pt>
          <cx:pt idx="39261">70</cx:pt>
          <cx:pt idx="39262">57</cx:pt>
          <cx:pt idx="39263">61</cx:pt>
          <cx:pt idx="39264">60</cx:pt>
          <cx:pt idx="39265">40</cx:pt>
          <cx:pt idx="39266">83</cx:pt>
          <cx:pt idx="39267">69</cx:pt>
          <cx:pt idx="39268">39</cx:pt>
          <cx:pt idx="39269">79</cx:pt>
          <cx:pt idx="39270">66</cx:pt>
          <cx:pt idx="39271">68</cx:pt>
          <cx:pt idx="39272">63</cx:pt>
          <cx:pt idx="39273">71</cx:pt>
          <cx:pt idx="39274">30</cx:pt>
          <cx:pt idx="39275">21</cx:pt>
          <cx:pt idx="39276">37</cx:pt>
          <cx:pt idx="39277">46</cx:pt>
          <cx:pt idx="39278">66</cx:pt>
          <cx:pt idx="39279">73</cx:pt>
          <cx:pt idx="39280">64</cx:pt>
          <cx:pt idx="39281">37</cx:pt>
          <cx:pt idx="39282">56</cx:pt>
          <cx:pt idx="39283">31</cx:pt>
          <cx:pt idx="39284">42</cx:pt>
          <cx:pt idx="39285">68</cx:pt>
          <cx:pt idx="39286">59</cx:pt>
          <cx:pt idx="39287">36</cx:pt>
          <cx:pt idx="39288">31</cx:pt>
          <cx:pt idx="39289">32</cx:pt>
          <cx:pt idx="39290">20</cx:pt>
          <cx:pt idx="39291">67</cx:pt>
          <cx:pt idx="39292">26</cx:pt>
          <cx:pt idx="39293">22</cx:pt>
          <cx:pt idx="39294">21</cx:pt>
          <cx:pt idx="39295">22</cx:pt>
          <cx:pt idx="39296">25</cx:pt>
          <cx:pt idx="39297">28</cx:pt>
          <cx:pt idx="39298">73</cx:pt>
          <cx:pt idx="39299">34</cx:pt>
          <cx:pt idx="39300">48</cx:pt>
          <cx:pt idx="39301">79</cx:pt>
          <cx:pt idx="39302">39</cx:pt>
          <cx:pt idx="39303">68</cx:pt>
          <cx:pt idx="39304">71</cx:pt>
          <cx:pt idx="39305">48</cx:pt>
          <cx:pt idx="39306">50</cx:pt>
          <cx:pt idx="39307">51</cx:pt>
          <cx:pt idx="39308">43</cx:pt>
          <cx:pt idx="39309">55</cx:pt>
          <cx:pt idx="39310">53</cx:pt>
          <cx:pt idx="39311">61</cx:pt>
          <cx:pt idx="39312">31</cx:pt>
          <cx:pt idx="39313">26</cx:pt>
          <cx:pt idx="39314">31</cx:pt>
          <cx:pt idx="39315">26</cx:pt>
          <cx:pt idx="39316">31</cx:pt>
          <cx:pt idx="39317">71</cx:pt>
          <cx:pt idx="39318">78</cx:pt>
          <cx:pt idx="39319">52</cx:pt>
          <cx:pt idx="39320">65</cx:pt>
          <cx:pt idx="39321">39</cx:pt>
          <cx:pt idx="39322">52</cx:pt>
          <cx:pt idx="39323">32</cx:pt>
          <cx:pt idx="39324">39</cx:pt>
          <cx:pt idx="39325">35</cx:pt>
          <cx:pt idx="39326">59</cx:pt>
          <cx:pt idx="39327">69</cx:pt>
          <cx:pt idx="39328">39</cx:pt>
          <cx:pt idx="39329">33</cx:pt>
          <cx:pt idx="39330">28</cx:pt>
          <cx:pt idx="39331">33</cx:pt>
          <cx:pt idx="39332">53</cx:pt>
          <cx:pt idx="39333">31</cx:pt>
          <cx:pt idx="39334">83</cx:pt>
          <cx:pt idx="39335">34</cx:pt>
          <cx:pt idx="39336">63</cx:pt>
          <cx:pt idx="39337">40</cx:pt>
          <cx:pt idx="39338">75</cx:pt>
          <cx:pt idx="39339">86</cx:pt>
          <cx:pt idx="39340">20</cx:pt>
          <cx:pt idx="39341">74</cx:pt>
          <cx:pt idx="39342">51</cx:pt>
          <cx:pt idx="39343">82</cx:pt>
          <cx:pt idx="39344">43</cx:pt>
          <cx:pt idx="39345">72</cx:pt>
          <cx:pt idx="39346">40</cx:pt>
          <cx:pt idx="39347">23</cx:pt>
          <cx:pt idx="39348">61</cx:pt>
          <cx:pt idx="39349">34</cx:pt>
          <cx:pt idx="39350">35</cx:pt>
          <cx:pt idx="39351">70</cx:pt>
          <cx:pt idx="39352">30</cx:pt>
          <cx:pt idx="39353">81</cx:pt>
          <cx:pt idx="39354">37</cx:pt>
          <cx:pt idx="39355">20</cx:pt>
          <cx:pt idx="39356">65</cx:pt>
          <cx:pt idx="39357">38</cx:pt>
          <cx:pt idx="39358">43</cx:pt>
          <cx:pt idx="39359">24</cx:pt>
          <cx:pt idx="39360">32</cx:pt>
          <cx:pt idx="39361">35</cx:pt>
          <cx:pt idx="39362">45</cx:pt>
          <cx:pt idx="39363">36</cx:pt>
          <cx:pt idx="39364">80</cx:pt>
          <cx:pt idx="39365">22</cx:pt>
          <cx:pt idx="39366">31</cx:pt>
          <cx:pt idx="39367">22</cx:pt>
          <cx:pt idx="39368">64</cx:pt>
          <cx:pt idx="39369">54</cx:pt>
          <cx:pt idx="39370">25</cx:pt>
          <cx:pt idx="39371">52</cx:pt>
          <cx:pt idx="39372">31</cx:pt>
          <cx:pt idx="39373">27</cx:pt>
          <cx:pt idx="39374">54</cx:pt>
          <cx:pt idx="39375">26</cx:pt>
          <cx:pt idx="39376">55</cx:pt>
          <cx:pt idx="39377">54</cx:pt>
          <cx:pt idx="39378">30</cx:pt>
          <cx:pt idx="39379">42</cx:pt>
          <cx:pt idx="39380">22</cx:pt>
          <cx:pt idx="39381">58</cx:pt>
          <cx:pt idx="39382">35</cx:pt>
          <cx:pt idx="39383">67</cx:pt>
          <cx:pt idx="39384">64</cx:pt>
          <cx:pt idx="39385">55</cx:pt>
          <cx:pt idx="39386">56</cx:pt>
          <cx:pt idx="39387">88</cx:pt>
          <cx:pt idx="39388">31</cx:pt>
          <cx:pt idx="39389">30</cx:pt>
          <cx:pt idx="39390">19</cx:pt>
          <cx:pt idx="39391">31</cx:pt>
          <cx:pt idx="39392">73</cx:pt>
          <cx:pt idx="39393">35</cx:pt>
          <cx:pt idx="39394">28</cx:pt>
          <cx:pt idx="39395">68</cx:pt>
          <cx:pt idx="39396">33</cx:pt>
          <cx:pt idx="39397">48</cx:pt>
          <cx:pt idx="39398">48</cx:pt>
          <cx:pt idx="39399">58</cx:pt>
          <cx:pt idx="39400">65</cx:pt>
          <cx:pt idx="39401">52</cx:pt>
          <cx:pt idx="39402">45</cx:pt>
          <cx:pt idx="39403">62</cx:pt>
          <cx:pt idx="39404">60</cx:pt>
          <cx:pt idx="39405">75</cx:pt>
          <cx:pt idx="39406">75</cx:pt>
          <cx:pt idx="39407">26</cx:pt>
          <cx:pt idx="39408">60</cx:pt>
          <cx:pt idx="39409">57</cx:pt>
          <cx:pt idx="39410">59</cx:pt>
          <cx:pt idx="39411">52</cx:pt>
          <cx:pt idx="39412">40</cx:pt>
          <cx:pt idx="39413">64</cx:pt>
          <cx:pt idx="39414">65</cx:pt>
          <cx:pt idx="39415">33</cx:pt>
          <cx:pt idx="39416">21</cx:pt>
          <cx:pt idx="39417">66</cx:pt>
          <cx:pt idx="39418">77</cx:pt>
          <cx:pt idx="39419">69</cx:pt>
          <cx:pt idx="39420">77</cx:pt>
          <cx:pt idx="39421">43</cx:pt>
          <cx:pt idx="39422">74</cx:pt>
          <cx:pt idx="39423">60</cx:pt>
          <cx:pt idx="39424">67</cx:pt>
          <cx:pt idx="39425">52</cx:pt>
          <cx:pt idx="39426">31</cx:pt>
          <cx:pt idx="39427">44</cx:pt>
          <cx:pt idx="39428">39</cx:pt>
          <cx:pt idx="39429">33</cx:pt>
          <cx:pt idx="39430">28</cx:pt>
          <cx:pt idx="39431">68</cx:pt>
          <cx:pt idx="39432">24</cx:pt>
          <cx:pt idx="39433">62</cx:pt>
          <cx:pt idx="39434">70</cx:pt>
          <cx:pt idx="39435">40</cx:pt>
          <cx:pt idx="39436">36</cx:pt>
          <cx:pt idx="39437">29</cx:pt>
          <cx:pt idx="39438">47</cx:pt>
          <cx:pt idx="39439">51</cx:pt>
          <cx:pt idx="39440">47</cx:pt>
          <cx:pt idx="39441">17</cx:pt>
          <cx:pt idx="39442">83</cx:pt>
          <cx:pt idx="39443">60</cx:pt>
          <cx:pt idx="39444">50</cx:pt>
          <cx:pt idx="39445">21</cx:pt>
          <cx:pt idx="39446">33</cx:pt>
          <cx:pt idx="39447">53</cx:pt>
          <cx:pt idx="39448">19</cx:pt>
          <cx:pt idx="39449">74</cx:pt>
          <cx:pt idx="39450">42</cx:pt>
          <cx:pt idx="39451">30</cx:pt>
          <cx:pt idx="39452">64</cx:pt>
          <cx:pt idx="39453">19</cx:pt>
          <cx:pt idx="39454">38</cx:pt>
          <cx:pt idx="39455">44</cx:pt>
          <cx:pt idx="39456">34</cx:pt>
          <cx:pt idx="39457">56</cx:pt>
          <cx:pt idx="39458">44</cx:pt>
          <cx:pt idx="39459">36</cx:pt>
          <cx:pt idx="39460">53</cx:pt>
          <cx:pt idx="39461">70</cx:pt>
          <cx:pt idx="39462">27</cx:pt>
          <cx:pt idx="39463">41</cx:pt>
          <cx:pt idx="39464">76</cx:pt>
          <cx:pt idx="39465">70</cx:pt>
          <cx:pt idx="39466">78</cx:pt>
          <cx:pt idx="39467">81</cx:pt>
          <cx:pt idx="39468">59</cx:pt>
          <cx:pt idx="39469">56</cx:pt>
          <cx:pt idx="39470">32</cx:pt>
          <cx:pt idx="39471">58</cx:pt>
          <cx:pt idx="39472">70</cx:pt>
          <cx:pt idx="39473">74</cx:pt>
          <cx:pt idx="39474">74</cx:pt>
          <cx:pt idx="39475">53</cx:pt>
          <cx:pt idx="39476">70</cx:pt>
          <cx:pt idx="39477">45</cx:pt>
          <cx:pt idx="39478">50</cx:pt>
          <cx:pt idx="39479">35</cx:pt>
          <cx:pt idx="39480">50</cx:pt>
          <cx:pt idx="39481">46</cx:pt>
          <cx:pt idx="39482">29</cx:pt>
          <cx:pt idx="39483">39</cx:pt>
          <cx:pt idx="39484">30</cx:pt>
          <cx:pt idx="39485">34</cx:pt>
          <cx:pt idx="39486">28</cx:pt>
          <cx:pt idx="39487">23</cx:pt>
          <cx:pt idx="39488">37</cx:pt>
          <cx:pt idx="39489">42</cx:pt>
          <cx:pt idx="39490">32</cx:pt>
          <cx:pt idx="39491">49</cx:pt>
          <cx:pt idx="39492">60</cx:pt>
          <cx:pt idx="39493">60</cx:pt>
          <cx:pt idx="39494">33</cx:pt>
          <cx:pt idx="39495">23</cx:pt>
          <cx:pt idx="39496">81</cx:pt>
          <cx:pt idx="39497">53</cx:pt>
          <cx:pt idx="39498">74</cx:pt>
          <cx:pt idx="39499">48</cx:pt>
          <cx:pt idx="39500">78</cx:pt>
          <cx:pt idx="39501">27</cx:pt>
          <cx:pt idx="39502">57</cx:pt>
          <cx:pt idx="39503">34</cx:pt>
          <cx:pt idx="39504">60</cx:pt>
          <cx:pt idx="39505">22</cx:pt>
          <cx:pt idx="39506">50</cx:pt>
          <cx:pt idx="39507">45</cx:pt>
          <cx:pt idx="39508">52</cx:pt>
          <cx:pt idx="39509">78</cx:pt>
          <cx:pt idx="39510">55</cx:pt>
          <cx:pt idx="39511">45</cx:pt>
          <cx:pt idx="39512">29</cx:pt>
          <cx:pt idx="39513">79</cx:pt>
          <cx:pt idx="39514">50</cx:pt>
          <cx:pt idx="39515">59</cx:pt>
          <cx:pt idx="39516">52</cx:pt>
          <cx:pt idx="39517">19</cx:pt>
          <cx:pt idx="39518">16</cx:pt>
          <cx:pt idx="39519">31</cx:pt>
          <cx:pt idx="39520">65</cx:pt>
          <cx:pt idx="39521">46</cx:pt>
          <cx:pt idx="39522">49</cx:pt>
          <cx:pt idx="39523">77</cx:pt>
          <cx:pt idx="39524">76</cx:pt>
          <cx:pt idx="39525">79</cx:pt>
          <cx:pt idx="39526">56</cx:pt>
          <cx:pt idx="39527">70</cx:pt>
          <cx:pt idx="39528">58</cx:pt>
          <cx:pt idx="39529">66</cx:pt>
          <cx:pt idx="39530">46</cx:pt>
          <cx:pt idx="39531">29</cx:pt>
          <cx:pt idx="39532">40</cx:pt>
          <cx:pt idx="39533">66</cx:pt>
          <cx:pt idx="39534">52</cx:pt>
          <cx:pt idx="39535">84</cx:pt>
          <cx:pt idx="39536">57</cx:pt>
          <cx:pt idx="39537">91</cx:pt>
          <cx:pt idx="39538">87</cx:pt>
          <cx:pt idx="39539">63</cx:pt>
          <cx:pt idx="39540">31</cx:pt>
          <cx:pt idx="39541">69</cx:pt>
          <cx:pt idx="39542">31</cx:pt>
          <cx:pt idx="39543">31</cx:pt>
          <cx:pt idx="39544">27</cx:pt>
          <cx:pt idx="39545">70</cx:pt>
          <cx:pt idx="39546">62</cx:pt>
          <cx:pt idx="39547">60</cx:pt>
          <cx:pt idx="39548">66</cx:pt>
          <cx:pt idx="39549">39</cx:pt>
          <cx:pt idx="39550">28</cx:pt>
          <cx:pt idx="39551">31</cx:pt>
          <cx:pt idx="39552">30</cx:pt>
          <cx:pt idx="39553">26</cx:pt>
          <cx:pt idx="39554">68</cx:pt>
          <cx:pt idx="39555">40</cx:pt>
          <cx:pt idx="39556">72</cx:pt>
          <cx:pt idx="39557">32</cx:pt>
          <cx:pt idx="39558">28</cx:pt>
          <cx:pt idx="39559">27</cx:pt>
          <cx:pt idx="39560">41</cx:pt>
          <cx:pt idx="39561">54</cx:pt>
          <cx:pt idx="39562">77</cx:pt>
          <cx:pt idx="39563">35</cx:pt>
          <cx:pt idx="39564">80</cx:pt>
          <cx:pt idx="39565">69</cx:pt>
          <cx:pt idx="39566">34</cx:pt>
          <cx:pt idx="39567">57</cx:pt>
          <cx:pt idx="39568">23</cx:pt>
          <cx:pt idx="39569">77</cx:pt>
          <cx:pt idx="39570">69</cx:pt>
          <cx:pt idx="39571">64</cx:pt>
          <cx:pt idx="39572">35</cx:pt>
          <cx:pt idx="39573">71</cx:pt>
          <cx:pt idx="39574">33</cx:pt>
          <cx:pt idx="39575">80</cx:pt>
          <cx:pt idx="39576">77</cx:pt>
          <cx:pt idx="39577">79</cx:pt>
          <cx:pt idx="39578">57</cx:pt>
          <cx:pt idx="39579">35</cx:pt>
          <cx:pt idx="39580">36</cx:pt>
          <cx:pt idx="39581">85</cx:pt>
          <cx:pt idx="39582">37</cx:pt>
          <cx:pt idx="39583">18</cx:pt>
          <cx:pt idx="39584">80</cx:pt>
          <cx:pt idx="39585">79</cx:pt>
          <cx:pt idx="39586">53</cx:pt>
          <cx:pt idx="39587">32</cx:pt>
          <cx:pt idx="39588">43</cx:pt>
          <cx:pt idx="39589">41</cx:pt>
          <cx:pt idx="39590">82</cx:pt>
          <cx:pt idx="39591">47</cx:pt>
          <cx:pt idx="39592">48</cx:pt>
          <cx:pt idx="39593">43</cx:pt>
          <cx:pt idx="39594">41</cx:pt>
          <cx:pt idx="39595">69</cx:pt>
          <cx:pt idx="39596">76</cx:pt>
          <cx:pt idx="39597">50</cx:pt>
          <cx:pt idx="39598">74</cx:pt>
          <cx:pt idx="39599">66</cx:pt>
          <cx:pt idx="39600">59</cx:pt>
          <cx:pt idx="39601">80</cx:pt>
          <cx:pt idx="39602">43</cx:pt>
          <cx:pt idx="39603">60</cx:pt>
          <cx:pt idx="39604">60</cx:pt>
          <cx:pt idx="39605">79</cx:pt>
          <cx:pt idx="39606">41</cx:pt>
          <cx:pt idx="39607">51</cx:pt>
          <cx:pt idx="39608">34</cx:pt>
          <cx:pt idx="39609">17</cx:pt>
          <cx:pt idx="39610">66</cx:pt>
          <cx:pt idx="39611">32</cx:pt>
          <cx:pt idx="39612">34</cx:pt>
          <cx:pt idx="39613">73</cx:pt>
          <cx:pt idx="39614">23</cx:pt>
          <cx:pt idx="39615">66</cx:pt>
          <cx:pt idx="39616">53</cx:pt>
          <cx:pt idx="39617">51</cx:pt>
          <cx:pt idx="39618">53</cx:pt>
          <cx:pt idx="39619">36</cx:pt>
          <cx:pt idx="39620">59</cx:pt>
          <cx:pt idx="39621">40</cx:pt>
          <cx:pt idx="39622">39</cx:pt>
          <cx:pt idx="39623">61</cx:pt>
          <cx:pt idx="39624">59</cx:pt>
          <cx:pt idx="39625">55</cx:pt>
          <cx:pt idx="39626">89</cx:pt>
          <cx:pt idx="39627">41</cx:pt>
          <cx:pt idx="39628">31</cx:pt>
          <cx:pt idx="39629">34</cx:pt>
          <cx:pt idx="39630">34</cx:pt>
          <cx:pt idx="39631">56</cx:pt>
          <cx:pt idx="39632">43</cx:pt>
          <cx:pt idx="39633">30</cx:pt>
          <cx:pt idx="39634">69</cx:pt>
          <cx:pt idx="39635">50</cx:pt>
          <cx:pt idx="39636">68</cx:pt>
          <cx:pt idx="39637">77</cx:pt>
          <cx:pt idx="39638">73</cx:pt>
          <cx:pt idx="39639">64</cx:pt>
          <cx:pt idx="39640">49</cx:pt>
          <cx:pt idx="39641">28</cx:pt>
          <cx:pt idx="39642">63</cx:pt>
          <cx:pt idx="39643">60</cx:pt>
          <cx:pt idx="39644">52</cx:pt>
          <cx:pt idx="39645">68</cx:pt>
          <cx:pt idx="39646">56</cx:pt>
          <cx:pt idx="39647">32</cx:pt>
          <cx:pt idx="39648">61</cx:pt>
          <cx:pt idx="39649">74</cx:pt>
          <cx:pt idx="39650">62</cx:pt>
          <cx:pt idx="39651">22</cx:pt>
          <cx:pt idx="39652">59</cx:pt>
          <cx:pt idx="39653">72</cx:pt>
          <cx:pt idx="39654">24</cx:pt>
          <cx:pt idx="39655">66</cx:pt>
          <cx:pt idx="39656">27</cx:pt>
          <cx:pt idx="39657">66</cx:pt>
          <cx:pt idx="39658">72</cx:pt>
          <cx:pt idx="39659">26</cx:pt>
          <cx:pt idx="39660">61</cx:pt>
          <cx:pt idx="39661">64</cx:pt>
          <cx:pt idx="39662">59</cx:pt>
          <cx:pt idx="39663">34</cx:pt>
          <cx:pt idx="39664">37</cx:pt>
          <cx:pt idx="39665">29</cx:pt>
          <cx:pt idx="39666">24</cx:pt>
          <cx:pt idx="39667">23</cx:pt>
          <cx:pt idx="39668">64</cx:pt>
          <cx:pt idx="39669">54</cx:pt>
          <cx:pt idx="39670">21</cx:pt>
          <cx:pt idx="39671">37</cx:pt>
          <cx:pt idx="39672">61</cx:pt>
          <cx:pt idx="39673">53</cx:pt>
          <cx:pt idx="39674">65</cx:pt>
          <cx:pt idx="39675">55</cx:pt>
          <cx:pt idx="39676">72</cx:pt>
          <cx:pt idx="39677">63</cx:pt>
          <cx:pt idx="39678">57</cx:pt>
          <cx:pt idx="39679">75</cx:pt>
          <cx:pt idx="39680">51</cx:pt>
          <cx:pt idx="39681">53</cx:pt>
          <cx:pt idx="39682">22</cx:pt>
          <cx:pt idx="39683">25</cx:pt>
          <cx:pt idx="39684">27</cx:pt>
          <cx:pt idx="39685">53</cx:pt>
          <cx:pt idx="39686">43</cx:pt>
          <cx:pt idx="39687">50</cx:pt>
          <cx:pt idx="39688">42</cx:pt>
          <cx:pt idx="39689">61</cx:pt>
          <cx:pt idx="39690">46</cx:pt>
          <cx:pt idx="39691">57</cx:pt>
          <cx:pt idx="39692">51</cx:pt>
          <cx:pt idx="39693">70</cx:pt>
          <cx:pt idx="39694">59</cx:pt>
          <cx:pt idx="39695">61</cx:pt>
          <cx:pt idx="39696">54</cx:pt>
          <cx:pt idx="39697">69</cx:pt>
          <cx:pt idx="39698">46</cx:pt>
          <cx:pt idx="39699">23</cx:pt>
          <cx:pt idx="39700">27</cx:pt>
          <cx:pt idx="39701">59</cx:pt>
          <cx:pt idx="39702">43</cx:pt>
          <cx:pt idx="39703">73</cx:pt>
          <cx:pt idx="39704">69</cx:pt>
          <cx:pt idx="39705">72</cx:pt>
          <cx:pt idx="39706">68</cx:pt>
          <cx:pt idx="39707">53</cx:pt>
          <cx:pt idx="39708">49</cx:pt>
          <cx:pt idx="39709">67</cx:pt>
          <cx:pt idx="39710">70</cx:pt>
          <cx:pt idx="39711">31</cx:pt>
          <cx:pt idx="39712">54</cx:pt>
          <cx:pt idx="39713">57</cx:pt>
          <cx:pt idx="39714">34</cx:pt>
          <cx:pt idx="39715">72</cx:pt>
          <cx:pt idx="39716">59</cx:pt>
          <cx:pt idx="39717">29</cx:pt>
          <cx:pt idx="39718">29</cx:pt>
          <cx:pt idx="39719">36</cx:pt>
          <cx:pt idx="39720">42</cx:pt>
          <cx:pt idx="39721">22</cx:pt>
          <cx:pt idx="39722">69</cx:pt>
          <cx:pt idx="39723">23</cx:pt>
          <cx:pt idx="39724">57</cx:pt>
          <cx:pt idx="39725">28</cx:pt>
          <cx:pt idx="39726">56</cx:pt>
          <cx:pt idx="39727">58</cx:pt>
          <cx:pt idx="39728">44</cx:pt>
          <cx:pt idx="39729">22</cx:pt>
          <cx:pt idx="39730">53</cx:pt>
          <cx:pt idx="39731">82</cx:pt>
          <cx:pt idx="39732">41</cx:pt>
          <cx:pt idx="39733">36</cx:pt>
          <cx:pt idx="39734">71</cx:pt>
          <cx:pt idx="39735">40</cx:pt>
          <cx:pt idx="39736">44</cx:pt>
          <cx:pt idx="39737">57</cx:pt>
          <cx:pt idx="39738">79</cx:pt>
          <cx:pt idx="39739">75</cx:pt>
          <cx:pt idx="39740">76</cx:pt>
          <cx:pt idx="39741">30</cx:pt>
          <cx:pt idx="39742">59</cx:pt>
          <cx:pt idx="39743">80</cx:pt>
          <cx:pt idx="39744">50</cx:pt>
          <cx:pt idx="39745">56</cx:pt>
          <cx:pt idx="39746">66</cx:pt>
          <cx:pt idx="39747">27</cx:pt>
          <cx:pt idx="39748">35</cx:pt>
          <cx:pt idx="39749">67</cx:pt>
          <cx:pt idx="39750">32</cx:pt>
          <cx:pt idx="39751">21</cx:pt>
          <cx:pt idx="39752">26</cx:pt>
          <cx:pt idx="39753">28</cx:pt>
          <cx:pt idx="39754">23</cx:pt>
          <cx:pt idx="39755">27</cx:pt>
          <cx:pt idx="39756">24</cx:pt>
          <cx:pt idx="39757">25</cx:pt>
          <cx:pt idx="39758">20</cx:pt>
          <cx:pt idx="39759">25</cx:pt>
          <cx:pt idx="39760">47</cx:pt>
          <cx:pt idx="39761">30</cx:pt>
          <cx:pt idx="39762">68</cx:pt>
          <cx:pt idx="39763">27</cx:pt>
          <cx:pt idx="39764">24</cx:pt>
          <cx:pt idx="39765">47</cx:pt>
          <cx:pt idx="39766">27</cx:pt>
          <cx:pt idx="39767">71</cx:pt>
          <cx:pt idx="39768">27</cx:pt>
          <cx:pt idx="39769">26</cx:pt>
          <cx:pt idx="39770">81</cx:pt>
          <cx:pt idx="39771">26</cx:pt>
          <cx:pt idx="39772">76</cx:pt>
          <cx:pt idx="39773">39</cx:pt>
          <cx:pt idx="39774">54</cx:pt>
          <cx:pt idx="39775">37</cx:pt>
          <cx:pt idx="39776">50</cx:pt>
          <cx:pt idx="39777">78</cx:pt>
          <cx:pt idx="39778">59</cx:pt>
          <cx:pt idx="39779">79</cx:pt>
          <cx:pt idx="39780">70</cx:pt>
          <cx:pt idx="39781">73</cx:pt>
          <cx:pt idx="39782">68</cx:pt>
          <cx:pt idx="39783">47</cx:pt>
          <cx:pt idx="39784">62</cx:pt>
          <cx:pt idx="39785">73</cx:pt>
          <cx:pt idx="39786">43</cx:pt>
          <cx:pt idx="39787">69</cx:pt>
          <cx:pt idx="39788">46</cx:pt>
          <cx:pt idx="39789">70</cx:pt>
          <cx:pt idx="39790">25</cx:pt>
          <cx:pt idx="39791">16</cx:pt>
          <cx:pt idx="39792">70</cx:pt>
          <cx:pt idx="39793">35</cx:pt>
          <cx:pt idx="39794">20</cx:pt>
          <cx:pt idx="39795">54</cx:pt>
          <cx:pt idx="39796">57</cx:pt>
          <cx:pt idx="39797">31</cx:pt>
          <cx:pt idx="39798">38</cx:pt>
          <cx:pt idx="39799">50</cx:pt>
          <cx:pt idx="39800">46</cx:pt>
          <cx:pt idx="39801">34</cx:pt>
          <cx:pt idx="39802">29</cx:pt>
          <cx:pt idx="39803">41</cx:pt>
          <cx:pt idx="39804">56</cx:pt>
          <cx:pt idx="39805">79</cx:pt>
          <cx:pt idx="39806">69</cx:pt>
          <cx:pt idx="39807">26</cx:pt>
          <cx:pt idx="39808">22</cx:pt>
          <cx:pt idx="39809">79</cx:pt>
          <cx:pt idx="39810">50</cx:pt>
          <cx:pt idx="39811">39</cx:pt>
          <cx:pt idx="39812">44</cx:pt>
          <cx:pt idx="39813">31</cx:pt>
          <cx:pt idx="39814">65</cx:pt>
          <cx:pt idx="39815">28</cx:pt>
          <cx:pt idx="39816">24</cx:pt>
          <cx:pt idx="39817">75</cx:pt>
          <cx:pt idx="39818">81</cx:pt>
          <cx:pt idx="39819">77</cx:pt>
          <cx:pt idx="39820">41</cx:pt>
          <cx:pt idx="39821">78</cx:pt>
          <cx:pt idx="39822">41</cx:pt>
          <cx:pt idx="39823">40</cx:pt>
          <cx:pt idx="39824">66</cx:pt>
          <cx:pt idx="39825">40</cx:pt>
          <cx:pt idx="39826">77</cx:pt>
          <cx:pt idx="39827">65</cx:pt>
          <cx:pt idx="39828">53</cx:pt>
          <cx:pt idx="39829">69</cx:pt>
          <cx:pt idx="39830">55</cx:pt>
          <cx:pt idx="39831">62</cx:pt>
          <cx:pt idx="39832">40</cx:pt>
          <cx:pt idx="39833">35</cx:pt>
          <cx:pt idx="39834">73</cx:pt>
          <cx:pt idx="39835">59</cx:pt>
          <cx:pt idx="39836">25</cx:pt>
          <cx:pt idx="39837">77</cx:pt>
          <cx:pt idx="39838">63</cx:pt>
          <cx:pt idx="39839">69</cx:pt>
          <cx:pt idx="39840">21</cx:pt>
          <cx:pt idx="39841">51</cx:pt>
          <cx:pt idx="39842">65</cx:pt>
          <cx:pt idx="39843">56</cx:pt>
          <cx:pt idx="39844">61</cx:pt>
          <cx:pt idx="39845">37</cx:pt>
          <cx:pt idx="39846">44</cx:pt>
          <cx:pt idx="39847">61</cx:pt>
          <cx:pt idx="39848">71</cx:pt>
          <cx:pt idx="39849">31</cx:pt>
          <cx:pt idx="39850">29</cx:pt>
          <cx:pt idx="39851">33</cx:pt>
          <cx:pt idx="39852">36</cx:pt>
          <cx:pt idx="39853">52</cx:pt>
          <cx:pt idx="39854">51</cx:pt>
          <cx:pt idx="39855">50</cx:pt>
          <cx:pt idx="39856">63</cx:pt>
          <cx:pt idx="39857">44</cx:pt>
          <cx:pt idx="39858">62</cx:pt>
          <cx:pt idx="39859">50</cx:pt>
          <cx:pt idx="39860">32</cx:pt>
          <cx:pt idx="39861">39</cx:pt>
          <cx:pt idx="39862">19</cx:pt>
          <cx:pt idx="39863">38</cx:pt>
          <cx:pt idx="39864">33</cx:pt>
          <cx:pt idx="39865">71</cx:pt>
          <cx:pt idx="39866">47</cx:pt>
          <cx:pt idx="39867">39</cx:pt>
          <cx:pt idx="39868">39</cx:pt>
          <cx:pt idx="39869">26</cx:pt>
          <cx:pt idx="39870">21</cx:pt>
          <cx:pt idx="39871">28</cx:pt>
          <cx:pt idx="39872">40</cx:pt>
          <cx:pt idx="39873">33</cx:pt>
          <cx:pt idx="39874">34</cx:pt>
          <cx:pt idx="39875">25</cx:pt>
          <cx:pt idx="39876">43</cx:pt>
          <cx:pt idx="39877">26</cx:pt>
          <cx:pt idx="39878">61</cx:pt>
          <cx:pt idx="39879">20</cx:pt>
          <cx:pt idx="39880">43</cx:pt>
          <cx:pt idx="39881">17</cx:pt>
          <cx:pt idx="39882">48</cx:pt>
          <cx:pt idx="39883">39</cx:pt>
          <cx:pt idx="39884">21</cx:pt>
          <cx:pt idx="39885">17</cx:pt>
          <cx:pt idx="39886">37</cx:pt>
          <cx:pt idx="39887">18</cx:pt>
          <cx:pt idx="39888">58</cx:pt>
          <cx:pt idx="39889">28</cx:pt>
          <cx:pt idx="39890">35</cx:pt>
          <cx:pt idx="39891">17</cx:pt>
          <cx:pt idx="39892">40</cx:pt>
          <cx:pt idx="39893">31</cx:pt>
          <cx:pt idx="39894">78</cx:pt>
          <cx:pt idx="39895">41</cx:pt>
          <cx:pt idx="39896">59</cx:pt>
          <cx:pt idx="39897">22</cx:pt>
          <cx:pt idx="39898">18</cx:pt>
          <cx:pt idx="39899">60</cx:pt>
          <cx:pt idx="39900">46</cx:pt>
          <cx:pt idx="39901">20</cx:pt>
          <cx:pt idx="39902">18</cx:pt>
          <cx:pt idx="39903">17</cx:pt>
          <cx:pt idx="39904">25</cx:pt>
          <cx:pt idx="39905">43</cx:pt>
          <cx:pt idx="39906">28</cx:pt>
          <cx:pt idx="39907">18</cx:pt>
          <cx:pt idx="39908">19</cx:pt>
          <cx:pt idx="39909">18</cx:pt>
          <cx:pt idx="39910">27</cx:pt>
          <cx:pt idx="39911">18</cx:pt>
          <cx:pt idx="39912">16</cx:pt>
          <cx:pt idx="39913">41</cx:pt>
          <cx:pt idx="39914">32</cx:pt>
          <cx:pt idx="39915">27</cx:pt>
          <cx:pt idx="39916">16</cx:pt>
          <cx:pt idx="39917">29</cx:pt>
          <cx:pt idx="39918">62</cx:pt>
          <cx:pt idx="39919">57</cx:pt>
          <cx:pt idx="39920">29</cx:pt>
          <cx:pt idx="39921">49</cx:pt>
          <cx:pt idx="39922">62</cx:pt>
          <cx:pt idx="39923">56</cx:pt>
          <cx:pt idx="39924">44</cx:pt>
          <cx:pt idx="39925">17</cx:pt>
          <cx:pt idx="39926">29</cx:pt>
          <cx:pt idx="39927">31</cx:pt>
          <cx:pt idx="39928">23</cx:pt>
          <cx:pt idx="39929">36</cx:pt>
          <cx:pt idx="39930">52</cx:pt>
          <cx:pt idx="39931">52</cx:pt>
          <cx:pt idx="39932">45</cx:pt>
          <cx:pt idx="39933">49</cx:pt>
          <cx:pt idx="39934">27</cx:pt>
          <cx:pt idx="39935">80</cx:pt>
          <cx:pt idx="39936">52</cx:pt>
          <cx:pt idx="39937">57</cx:pt>
          <cx:pt idx="39938">25</cx:pt>
          <cx:pt idx="39939">54</cx:pt>
          <cx:pt idx="39940">45</cx:pt>
          <cx:pt idx="39941">52</cx:pt>
          <cx:pt idx="39942">53</cx:pt>
          <cx:pt idx="39943">16</cx:pt>
          <cx:pt idx="39944">43</cx:pt>
          <cx:pt idx="39945">21</cx:pt>
          <cx:pt idx="39946">54</cx:pt>
          <cx:pt idx="39947">44</cx:pt>
          <cx:pt idx="39948">39</cx:pt>
          <cx:pt idx="39949">51</cx:pt>
          <cx:pt idx="39950">26</cx:pt>
          <cx:pt idx="39951">27</cx:pt>
          <cx:pt idx="39952">27</cx:pt>
          <cx:pt idx="39953">27</cx:pt>
          <cx:pt idx="39954">28</cx:pt>
          <cx:pt idx="39955">24</cx:pt>
          <cx:pt idx="39956">26</cx:pt>
          <cx:pt idx="39957">48</cx:pt>
          <cx:pt idx="39958">26</cx:pt>
          <cx:pt idx="39959">26</cx:pt>
          <cx:pt idx="39960">26</cx:pt>
          <cx:pt idx="39961">45</cx:pt>
          <cx:pt idx="39962">29</cx:pt>
          <cx:pt idx="39963">26</cx:pt>
          <cx:pt idx="39964">26</cx:pt>
          <cx:pt idx="39965">25</cx:pt>
          <cx:pt idx="39966">24</cx:pt>
          <cx:pt idx="39967">79</cx:pt>
          <cx:pt idx="39968">65</cx:pt>
          <cx:pt idx="39969">30</cx:pt>
          <cx:pt idx="39970">35</cx:pt>
          <cx:pt idx="39971">68</cx:pt>
          <cx:pt idx="39972">36</cx:pt>
          <cx:pt idx="39973">67</cx:pt>
          <cx:pt idx="39974">67</cx:pt>
          <cx:pt idx="39975">81</cx:pt>
          <cx:pt idx="39976">45</cx:pt>
          <cx:pt idx="39977">39</cx:pt>
          <cx:pt idx="39978">46</cx:pt>
          <cx:pt idx="39979">55</cx:pt>
          <cx:pt idx="39980">70</cx:pt>
          <cx:pt idx="39981">57</cx:pt>
          <cx:pt idx="39982">67</cx:pt>
          <cx:pt idx="39983">57</cx:pt>
          <cx:pt idx="39984">75</cx:pt>
          <cx:pt idx="39985">67</cx:pt>
          <cx:pt idx="39986">39</cx:pt>
          <cx:pt idx="39987">31</cx:pt>
          <cx:pt idx="39988">81</cx:pt>
          <cx:pt idx="39989">24</cx:pt>
          <cx:pt idx="39990">36</cx:pt>
          <cx:pt idx="39991">37</cx:pt>
          <cx:pt idx="39992">36</cx:pt>
          <cx:pt idx="39993">51</cx:pt>
          <cx:pt idx="39994">28</cx:pt>
          <cx:pt idx="39995">30</cx:pt>
          <cx:pt idx="39996">31</cx:pt>
          <cx:pt idx="39997">51</cx:pt>
          <cx:pt idx="39998">61</cx:pt>
          <cx:pt idx="39999">39</cx:pt>
          <cx:pt idx="40000">38</cx:pt>
          <cx:pt idx="40001">76</cx:pt>
          <cx:pt idx="40002">51</cx:pt>
          <cx:pt idx="40003">26</cx:pt>
          <cx:pt idx="40004">30</cx:pt>
          <cx:pt idx="40005">38</cx:pt>
          <cx:pt idx="40006">43</cx:pt>
          <cx:pt idx="40007">40</cx:pt>
          <cx:pt idx="40008">45</cx:pt>
          <cx:pt idx="40009">71</cx:pt>
          <cx:pt idx="40010">41</cx:pt>
          <cx:pt idx="40011">19</cx:pt>
          <cx:pt idx="40012">39</cx:pt>
          <cx:pt idx="40013">43</cx:pt>
          <cx:pt idx="40014">49</cx:pt>
          <cx:pt idx="40015">37</cx:pt>
          <cx:pt idx="40016">18</cx:pt>
          <cx:pt idx="40017">17</cx:pt>
          <cx:pt idx="40018">44</cx:pt>
          <cx:pt idx="40019">48</cx:pt>
          <cx:pt idx="40020">33</cx:pt>
          <cx:pt idx="40021">45</cx:pt>
          <cx:pt idx="40022">31</cx:pt>
          <cx:pt idx="40023">35</cx:pt>
          <cx:pt idx="40024">24</cx:pt>
          <cx:pt idx="40025">42</cx:pt>
          <cx:pt idx="40026">53</cx:pt>
          <cx:pt idx="40027">29</cx:pt>
          <cx:pt idx="40028">29</cx:pt>
          <cx:pt idx="40029">84</cx:pt>
          <cx:pt idx="40030">61</cx:pt>
          <cx:pt idx="40031">58</cx:pt>
          <cx:pt idx="40032">75</cx:pt>
          <cx:pt idx="40033">59</cx:pt>
          <cx:pt idx="40034">47</cx:pt>
          <cx:pt idx="40035">62</cx:pt>
          <cx:pt idx="40036">47</cx:pt>
          <cx:pt idx="40037">64</cx:pt>
          <cx:pt idx="40038">52</cx:pt>
          <cx:pt idx="40039">87</cx:pt>
          <cx:pt idx="40040">43</cx:pt>
          <cx:pt idx="40041">31</cx:pt>
          <cx:pt idx="40042">74</cx:pt>
          <cx:pt idx="40043">63</cx:pt>
          <cx:pt idx="40044">49</cx:pt>
          <cx:pt idx="40045">43</cx:pt>
          <cx:pt idx="40046">39</cx:pt>
          <cx:pt idx="40047">61</cx:pt>
          <cx:pt idx="40048">27</cx:pt>
          <cx:pt idx="40049">55</cx:pt>
          <cx:pt idx="40050">38</cx:pt>
          <cx:pt idx="40051">41</cx:pt>
          <cx:pt idx="40052">52</cx:pt>
          <cx:pt idx="40053">19</cx:pt>
          <cx:pt idx="40054">45</cx:pt>
          <cx:pt idx="40055">66</cx:pt>
          <cx:pt idx="40056">80</cx:pt>
          <cx:pt idx="40057">71</cx:pt>
          <cx:pt idx="40058">26</cx:pt>
          <cx:pt idx="40059">30</cx:pt>
          <cx:pt idx="40060">29</cx:pt>
          <cx:pt idx="40061">61</cx:pt>
          <cx:pt idx="40062">80</cx:pt>
          <cx:pt idx="40063">71</cx:pt>
          <cx:pt idx="40064">41</cx:pt>
          <cx:pt idx="40065">42</cx:pt>
          <cx:pt idx="40066">79</cx:pt>
          <cx:pt idx="40067">67</cx:pt>
          <cx:pt idx="40068">58</cx:pt>
          <cx:pt idx="40069">31</cx:pt>
          <cx:pt idx="40070">78</cx:pt>
          <cx:pt idx="40071">40</cx:pt>
          <cx:pt idx="40072">19</cx:pt>
          <cx:pt idx="40073">38</cx:pt>
          <cx:pt idx="40074">51</cx:pt>
          <cx:pt idx="40075">83</cx:pt>
          <cx:pt idx="40076">66</cx:pt>
          <cx:pt idx="40077">75</cx:pt>
          <cx:pt idx="40078">47</cx:pt>
          <cx:pt idx="40079">59</cx:pt>
          <cx:pt idx="40080">39</cx:pt>
          <cx:pt idx="40081">78</cx:pt>
          <cx:pt idx="40082">35</cx:pt>
          <cx:pt idx="40083">37</cx:pt>
          <cx:pt idx="40084">43</cx:pt>
          <cx:pt idx="40085">62</cx:pt>
          <cx:pt idx="40086">62</cx:pt>
          <cx:pt idx="40087">36</cx:pt>
          <cx:pt idx="40088">41</cx:pt>
          <cx:pt idx="40089">60</cx:pt>
          <cx:pt idx="40090">29</cx:pt>
          <cx:pt idx="40091">80</cx:pt>
          <cx:pt idx="40092">56</cx:pt>
          <cx:pt idx="40093">81</cx:pt>
          <cx:pt idx="40094">38</cx:pt>
          <cx:pt idx="40095">42</cx:pt>
          <cx:pt idx="40096">35</cx:pt>
          <cx:pt idx="40097">56</cx:pt>
          <cx:pt idx="40098">50</cx:pt>
          <cx:pt idx="40099">60</cx:pt>
          <cx:pt idx="40100">50</cx:pt>
          <cx:pt idx="40101">49</cx:pt>
          <cx:pt idx="40102">39</cx:pt>
          <cx:pt idx="40103">32</cx:pt>
          <cx:pt idx="40104">22</cx:pt>
          <cx:pt idx="40105">48</cx:pt>
          <cx:pt idx="40106">30</cx:pt>
          <cx:pt idx="40107">53</cx:pt>
          <cx:pt idx="40108">36</cx:pt>
          <cx:pt idx="40109">51</cx:pt>
          <cx:pt idx="40110">41</cx:pt>
          <cx:pt idx="40111">17</cx:pt>
          <cx:pt idx="40112">56</cx:pt>
          <cx:pt idx="40113">31</cx:pt>
          <cx:pt idx="40114">63</cx:pt>
          <cx:pt idx="40115">40</cx:pt>
          <cx:pt idx="40116">40</cx:pt>
          <cx:pt idx="40117">59</cx:pt>
          <cx:pt idx="40118">74</cx:pt>
          <cx:pt idx="40119">31</cx:pt>
          <cx:pt idx="40120">39</cx:pt>
          <cx:pt idx="40121">71</cx:pt>
          <cx:pt idx="40122">31</cx:pt>
          <cx:pt idx="40123">38</cx:pt>
          <cx:pt idx="40124">28</cx:pt>
          <cx:pt idx="40125">51</cx:pt>
          <cx:pt idx="40126">28</cx:pt>
          <cx:pt idx="40127">64</cx:pt>
          <cx:pt idx="40128">63</cx:pt>
          <cx:pt idx="40129">39</cx:pt>
          <cx:pt idx="40130">17</cx:pt>
          <cx:pt idx="40131">66</cx:pt>
          <cx:pt idx="40132">37</cx:pt>
          <cx:pt idx="40133">19</cx:pt>
          <cx:pt idx="40134">59</cx:pt>
          <cx:pt idx="40135">64</cx:pt>
          <cx:pt idx="40136">49</cx:pt>
          <cx:pt idx="40137">60</cx:pt>
          <cx:pt idx="40138">84</cx:pt>
          <cx:pt idx="40139">38</cx:pt>
          <cx:pt idx="40140">68</cx:pt>
          <cx:pt idx="40141">52</cx:pt>
          <cx:pt idx="40142">65</cx:pt>
          <cx:pt idx="40143">60</cx:pt>
          <cx:pt idx="40144">38</cx:pt>
          <cx:pt idx="40145">16</cx:pt>
          <cx:pt idx="40146">38</cx:pt>
          <cx:pt idx="40147">57</cx:pt>
          <cx:pt idx="40148">26</cx:pt>
          <cx:pt idx="40149">55</cx:pt>
          <cx:pt idx="40150">68</cx:pt>
          <cx:pt idx="40151">55</cx:pt>
          <cx:pt idx="40152">65</cx:pt>
          <cx:pt idx="40153">79</cx:pt>
          <cx:pt idx="40154">61</cx:pt>
          <cx:pt idx="40155">65</cx:pt>
          <cx:pt idx="40156">47</cx:pt>
          <cx:pt idx="40157">29</cx:pt>
          <cx:pt idx="40158">54</cx:pt>
          <cx:pt idx="40159">53</cx:pt>
          <cx:pt idx="40160">61</cx:pt>
          <cx:pt idx="40161">35</cx:pt>
          <cx:pt idx="40162">68</cx:pt>
          <cx:pt idx="40163">57</cx:pt>
          <cx:pt idx="40164">41</cx:pt>
          <cx:pt idx="40165">64</cx:pt>
          <cx:pt idx="40166">43</cx:pt>
          <cx:pt idx="40167">35</cx:pt>
          <cx:pt idx="40168">24</cx:pt>
          <cx:pt idx="40169">30</cx:pt>
          <cx:pt idx="40170">58</cx:pt>
          <cx:pt idx="40171">27</cx:pt>
          <cx:pt idx="40172">39</cx:pt>
          <cx:pt idx="40173">56</cx:pt>
          <cx:pt idx="40174">31</cx:pt>
          <cx:pt idx="40175">59</cx:pt>
          <cx:pt idx="40176">73</cx:pt>
          <cx:pt idx="40177">25</cx:pt>
          <cx:pt idx="40178">57</cx:pt>
          <cx:pt idx="40179">41</cx:pt>
          <cx:pt idx="40180">59</cx:pt>
          <cx:pt idx="40181">31</cx:pt>
          <cx:pt idx="40182">67</cx:pt>
          <cx:pt idx="40183">55</cx:pt>
          <cx:pt idx="40184">37</cx:pt>
          <cx:pt idx="40185">39</cx:pt>
          <cx:pt idx="40186">71</cx:pt>
          <cx:pt idx="40187">34</cx:pt>
          <cx:pt idx="40188">42</cx:pt>
          <cx:pt idx="40189">19</cx:pt>
          <cx:pt idx="40190">39</cx:pt>
          <cx:pt idx="40191">71</cx:pt>
          <cx:pt idx="40192">51</cx:pt>
          <cx:pt idx="40193">41</cx:pt>
          <cx:pt idx="40194">23</cx:pt>
          <cx:pt idx="40195">81</cx:pt>
          <cx:pt idx="40196">81</cx:pt>
          <cx:pt idx="40197">64</cx:pt>
          <cx:pt idx="40198">39</cx:pt>
          <cx:pt idx="40199">27</cx:pt>
          <cx:pt idx="40200">81</cx:pt>
          <cx:pt idx="40201">42</cx:pt>
          <cx:pt idx="40202">50</cx:pt>
          <cx:pt idx="40203">43</cx:pt>
          <cx:pt idx="40204">39</cx:pt>
          <cx:pt idx="40205">22</cx:pt>
          <cx:pt idx="40206">28</cx:pt>
          <cx:pt idx="40207">17</cx:pt>
          <cx:pt idx="40208">66</cx:pt>
          <cx:pt idx="40209">20</cx:pt>
          <cx:pt idx="40210">41</cx:pt>
          <cx:pt idx="40211">44</cx:pt>
          <cx:pt idx="40212">43</cx:pt>
          <cx:pt idx="40213">42</cx:pt>
          <cx:pt idx="40214">41</cx:pt>
          <cx:pt idx="40215">68</cx:pt>
          <cx:pt idx="40216">16</cx:pt>
          <cx:pt idx="40217">53</cx:pt>
          <cx:pt idx="40218">44</cx:pt>
          <cx:pt idx="40219">42</cx:pt>
          <cx:pt idx="40220">33</cx:pt>
          <cx:pt idx="40221">22</cx:pt>
          <cx:pt idx="40222">76</cx:pt>
          <cx:pt idx="40223">56</cx:pt>
          <cx:pt idx="40224">50</cx:pt>
          <cx:pt idx="40225">80</cx:pt>
          <cx:pt idx="40226">36</cx:pt>
          <cx:pt idx="40227">24</cx:pt>
          <cx:pt idx="40228">43</cx:pt>
          <cx:pt idx="40229">51</cx:pt>
          <cx:pt idx="40230">49</cx:pt>
          <cx:pt idx="40231">61</cx:pt>
          <cx:pt idx="40232">51</cx:pt>
          <cx:pt idx="40233">69</cx:pt>
          <cx:pt idx="40234">66</cx:pt>
          <cx:pt idx="40235">19</cx:pt>
          <cx:pt idx="40236">66</cx:pt>
          <cx:pt idx="40237">34</cx:pt>
          <cx:pt idx="40238">48</cx:pt>
          <cx:pt idx="40239">21</cx:pt>
          <cx:pt idx="40240">16</cx:pt>
          <cx:pt idx="40241">81</cx:pt>
          <cx:pt idx="40242">81</cx:pt>
          <cx:pt idx="40243">61</cx:pt>
          <cx:pt idx="40244">21</cx:pt>
          <cx:pt idx="40245">25</cx:pt>
          <cx:pt idx="40246">73</cx:pt>
          <cx:pt idx="40247">49</cx:pt>
          <cx:pt idx="40248">26</cx:pt>
          <cx:pt idx="40249">81</cx:pt>
          <cx:pt idx="40250">23</cx:pt>
          <cx:pt idx="40251">63</cx:pt>
          <cx:pt idx="40252">75</cx:pt>
          <cx:pt idx="40253">21</cx:pt>
          <cx:pt idx="40254">47</cx:pt>
          <cx:pt idx="40255">75</cx:pt>
          <cx:pt idx="40256">61</cx:pt>
          <cx:pt idx="40257">27</cx:pt>
          <cx:pt idx="40258">51</cx:pt>
          <cx:pt idx="40259">81</cx:pt>
          <cx:pt idx="40260">78</cx:pt>
          <cx:pt idx="40261">56</cx:pt>
          <cx:pt idx="40262">42</cx:pt>
          <cx:pt idx="40263">59</cx:pt>
          <cx:pt idx="40264">49</cx:pt>
          <cx:pt idx="40265">34</cx:pt>
          <cx:pt idx="40266">39</cx:pt>
          <cx:pt idx="40267">31</cx:pt>
          <cx:pt idx="40268">50</cx:pt>
          <cx:pt idx="40269">49</cx:pt>
          <cx:pt idx="40270">76</cx:pt>
          <cx:pt idx="40271">51</cx:pt>
          <cx:pt idx="40272">35</cx:pt>
          <cx:pt idx="40273">45</cx:pt>
          <cx:pt idx="40274">21</cx:pt>
          <cx:pt idx="40275">30</cx:pt>
          <cx:pt idx="40276">32</cx:pt>
          <cx:pt idx="40277">62</cx:pt>
          <cx:pt idx="40278">31</cx:pt>
          <cx:pt idx="40279">35</cx:pt>
          <cx:pt idx="40280">31</cx:pt>
          <cx:pt idx="40281">77</cx:pt>
          <cx:pt idx="40282">39</cx:pt>
          <cx:pt idx="40283">21</cx:pt>
          <cx:pt idx="40284">27</cx:pt>
          <cx:pt idx="40285">28</cx:pt>
          <cx:pt idx="40286">35</cx:pt>
          <cx:pt idx="40287">68</cx:pt>
          <cx:pt idx="40288">71</cx:pt>
          <cx:pt idx="40289">81</cx:pt>
          <cx:pt idx="40290">42</cx:pt>
          <cx:pt idx="40291">89</cx:pt>
          <cx:pt idx="40292">37</cx:pt>
          <cx:pt idx="40293">53</cx:pt>
          <cx:pt idx="40294">45</cx:pt>
          <cx:pt idx="40295">32</cx:pt>
          <cx:pt idx="40296">47</cx:pt>
          <cx:pt idx="40297">53</cx:pt>
          <cx:pt idx="40298">27</cx:pt>
          <cx:pt idx="40299">41</cx:pt>
          <cx:pt idx="40300">34</cx:pt>
          <cx:pt idx="40301">52</cx:pt>
          <cx:pt idx="40302">56</cx:pt>
          <cx:pt idx="40303">44</cx:pt>
          <cx:pt idx="40304">47</cx:pt>
          <cx:pt idx="40305">26</cx:pt>
          <cx:pt idx="40306">36</cx:pt>
          <cx:pt idx="40307">35</cx:pt>
          <cx:pt idx="40308">61</cx:pt>
          <cx:pt idx="40309">57</cx:pt>
          <cx:pt idx="40310">55</cx:pt>
          <cx:pt idx="40311">48</cx:pt>
          <cx:pt idx="40312">36</cx:pt>
          <cx:pt idx="40313">27</cx:pt>
          <cx:pt idx="40314">28</cx:pt>
          <cx:pt idx="40315">28</cx:pt>
          <cx:pt idx="40316">29</cx:pt>
          <cx:pt idx="40317">31</cx:pt>
          <cx:pt idx="40318">29</cx:pt>
          <cx:pt idx="40319">56</cx:pt>
          <cx:pt idx="40320">33</cx:pt>
          <cx:pt idx="40321">27</cx:pt>
          <cx:pt idx="40322">57</cx:pt>
          <cx:pt idx="40323">27</cx:pt>
          <cx:pt idx="40324">41</cx:pt>
          <cx:pt idx="40325">40</cx:pt>
          <cx:pt idx="40326">29</cx:pt>
          <cx:pt idx="40327">70</cx:pt>
          <cx:pt idx="40328">47</cx:pt>
          <cx:pt idx="40329">67</cx:pt>
          <cx:pt idx="40330">46</cx:pt>
          <cx:pt idx="40331">18</cx:pt>
          <cx:pt idx="40332">66</cx:pt>
          <cx:pt idx="40333">60</cx:pt>
          <cx:pt idx="40334">32</cx:pt>
          <cx:pt idx="40335">64</cx:pt>
          <cx:pt idx="40336">57</cx:pt>
          <cx:pt idx="40337">63</cx:pt>
          <cx:pt idx="40338">32</cx:pt>
          <cx:pt idx="40339">41</cx:pt>
          <cx:pt idx="40340">16</cx:pt>
          <cx:pt idx="40341">68</cx:pt>
          <cx:pt idx="40342">73</cx:pt>
          <cx:pt idx="40343">46</cx:pt>
          <cx:pt idx="40344">51</cx:pt>
          <cx:pt idx="40345">41</cx:pt>
          <cx:pt idx="40346">41</cx:pt>
          <cx:pt idx="40347">34</cx:pt>
          <cx:pt idx="40348">33</cx:pt>
          <cx:pt idx="40349">75</cx:pt>
          <cx:pt idx="40350">67</cx:pt>
          <cx:pt idx="40351">67</cx:pt>
          <cx:pt idx="40352">41</cx:pt>
          <cx:pt idx="40353">68</cx:pt>
          <cx:pt idx="40354">63</cx:pt>
          <cx:pt idx="40355">76</cx:pt>
          <cx:pt idx="40356">19</cx:pt>
          <cx:pt idx="40357">39</cx:pt>
          <cx:pt idx="40358">80</cx:pt>
          <cx:pt idx="40359">81</cx:pt>
          <cx:pt idx="40360">63</cx:pt>
          <cx:pt idx="40361">65</cx:pt>
          <cx:pt idx="40362">65</cx:pt>
          <cx:pt idx="40363">23</cx:pt>
          <cx:pt idx="40364">41</cx:pt>
          <cx:pt idx="40365">25</cx:pt>
          <cx:pt idx="40366">39</cx:pt>
          <cx:pt idx="40367">80</cx:pt>
          <cx:pt idx="40368">82</cx:pt>
          <cx:pt idx="40369">37</cx:pt>
          <cx:pt idx="40370">38</cx:pt>
          <cx:pt idx="40371">34</cx:pt>
          <cx:pt idx="40372">21</cx:pt>
          <cx:pt idx="40373">20</cx:pt>
          <cx:pt idx="40374">42</cx:pt>
          <cx:pt idx="40375">30</cx:pt>
          <cx:pt idx="40376">56</cx:pt>
          <cx:pt idx="40377">51</cx:pt>
          <cx:pt idx="40378">57</cx:pt>
          <cx:pt idx="40379">28</cx:pt>
          <cx:pt idx="40380">30</cx:pt>
          <cx:pt idx="40381">22</cx:pt>
          <cx:pt idx="40382">51</cx:pt>
          <cx:pt idx="40383">79</cx:pt>
          <cx:pt idx="40384">27</cx:pt>
          <cx:pt idx="40385">29</cx:pt>
          <cx:pt idx="40386">76</cx:pt>
          <cx:pt idx="40387">64</cx:pt>
          <cx:pt idx="40388">43</cx:pt>
          <cx:pt idx="40389">29</cx:pt>
          <cx:pt idx="40390">28</cx:pt>
          <cx:pt idx="40391">50</cx:pt>
          <cx:pt idx="40392">59</cx:pt>
          <cx:pt idx="40393">30</cx:pt>
          <cx:pt idx="40394">42</cx:pt>
          <cx:pt idx="40395">28</cx:pt>
          <cx:pt idx="40396">29</cx:pt>
          <cx:pt idx="40397">29</cx:pt>
          <cx:pt idx="40398">67</cx:pt>
          <cx:pt idx="40399">59</cx:pt>
          <cx:pt idx="40400">37</cx:pt>
          <cx:pt idx="40401">40</cx:pt>
          <cx:pt idx="40402">32</cx:pt>
          <cx:pt idx="40403">75</cx:pt>
          <cx:pt idx="40404">37</cx:pt>
          <cx:pt idx="40405">18</cx:pt>
          <cx:pt idx="40406">69</cx:pt>
          <cx:pt idx="40407">40</cx:pt>
          <cx:pt idx="40408">42</cx:pt>
          <cx:pt idx="40409">78</cx:pt>
          <cx:pt idx="40410">45</cx:pt>
          <cx:pt idx="40411">18</cx:pt>
          <cx:pt idx="40412">67</cx:pt>
          <cx:pt idx="40413">43</cx:pt>
          <cx:pt idx="40414">43</cx:pt>
          <cx:pt idx="40415">65</cx:pt>
          <cx:pt idx="40416">41</cx:pt>
          <cx:pt idx="40417">51</cx:pt>
          <cx:pt idx="40418">61</cx:pt>
          <cx:pt idx="40419">49</cx:pt>
          <cx:pt idx="40420">60</cx:pt>
          <cx:pt idx="40421">26</cx:pt>
          <cx:pt idx="40422">72</cx:pt>
          <cx:pt idx="40423">67</cx:pt>
          <cx:pt idx="40424">38</cx:pt>
          <cx:pt idx="40425">23</cx:pt>
          <cx:pt idx="40426">24</cx:pt>
          <cx:pt idx="40427">23</cx:pt>
          <cx:pt idx="40428">41</cx:pt>
          <cx:pt idx="40429">63</cx:pt>
          <cx:pt idx="40430">39</cx:pt>
          <cx:pt idx="40431">47</cx:pt>
          <cx:pt idx="40432">31</cx:pt>
          <cx:pt idx="40433">28</cx:pt>
          <cx:pt idx="40434">71</cx:pt>
          <cx:pt idx="40435">31</cx:pt>
          <cx:pt idx="40436">28</cx:pt>
          <cx:pt idx="40437">25</cx:pt>
          <cx:pt idx="40438">35</cx:pt>
          <cx:pt idx="40439">78</cx:pt>
          <cx:pt idx="40440">66</cx:pt>
          <cx:pt idx="40441">56</cx:pt>
          <cx:pt idx="40442">47</cx:pt>
          <cx:pt idx="40443">42</cx:pt>
          <cx:pt idx="40444">31</cx:pt>
          <cx:pt idx="40445">36</cx:pt>
          <cx:pt idx="40446">45</cx:pt>
          <cx:pt idx="40447">37</cx:pt>
          <cx:pt idx="40448">55</cx:pt>
          <cx:pt idx="40449">59</cx:pt>
          <cx:pt idx="40450">19</cx:pt>
          <cx:pt idx="40451">37</cx:pt>
          <cx:pt idx="40452">55</cx:pt>
          <cx:pt idx="40453">25</cx:pt>
          <cx:pt idx="40454">51</cx:pt>
          <cx:pt idx="40455">56</cx:pt>
          <cx:pt idx="40456">44</cx:pt>
          <cx:pt idx="40457">46</cx:pt>
          <cx:pt idx="40458">21</cx:pt>
          <cx:pt idx="40459">25</cx:pt>
          <cx:pt idx="40460">26</cx:pt>
          <cx:pt idx="40461">31</cx:pt>
          <cx:pt idx="40462">39</cx:pt>
          <cx:pt idx="40463">23</cx:pt>
          <cx:pt idx="40464">53</cx:pt>
          <cx:pt idx="40465">64</cx:pt>
          <cx:pt idx="40466">37</cx:pt>
          <cx:pt idx="40467">30</cx:pt>
          <cx:pt idx="40468">42</cx:pt>
          <cx:pt idx="40469">30</cx:pt>
          <cx:pt idx="40470">23</cx:pt>
          <cx:pt idx="40471">74</cx:pt>
          <cx:pt idx="40472">50</cx:pt>
          <cx:pt idx="40473">36</cx:pt>
          <cx:pt idx="40474">37</cx:pt>
          <cx:pt idx="40475">29</cx:pt>
          <cx:pt idx="40476">59</cx:pt>
          <cx:pt idx="40477">46</cx:pt>
          <cx:pt idx="40478">71</cx:pt>
          <cx:pt idx="40479">68</cx:pt>
          <cx:pt idx="40480">28</cx:pt>
          <cx:pt idx="40481">50</cx:pt>
          <cx:pt idx="40482">76</cx:pt>
          <cx:pt idx="40483">40</cx:pt>
          <cx:pt idx="40484">23</cx:pt>
          <cx:pt idx="40485">26</cx:pt>
          <cx:pt idx="40486">51</cx:pt>
          <cx:pt idx="40487">58</cx:pt>
          <cx:pt idx="40488">47</cx:pt>
          <cx:pt idx="40489">62</cx:pt>
          <cx:pt idx="40490">21</cx:pt>
          <cx:pt idx="40491">80</cx:pt>
          <cx:pt idx="40492">71</cx:pt>
          <cx:pt idx="40493">43</cx:pt>
          <cx:pt idx="40494">64</cx:pt>
          <cx:pt idx="40495">68</cx:pt>
          <cx:pt idx="40496">60</cx:pt>
          <cx:pt idx="40497">61</cx:pt>
          <cx:pt idx="40498">20</cx:pt>
          <cx:pt idx="40499">67</cx:pt>
          <cx:pt idx="40500">40</cx:pt>
          <cx:pt idx="40501">50</cx:pt>
          <cx:pt idx="40502">43</cx:pt>
          <cx:pt idx="40503">42</cx:pt>
          <cx:pt idx="40504">44</cx:pt>
          <cx:pt idx="40505">55</cx:pt>
          <cx:pt idx="40506">18</cx:pt>
          <cx:pt idx="40507">71</cx:pt>
          <cx:pt idx="40508">68</cx:pt>
          <cx:pt idx="40509">33</cx:pt>
          <cx:pt idx="40510">57</cx:pt>
          <cx:pt idx="40511">37</cx:pt>
          <cx:pt idx="40512">70</cx:pt>
          <cx:pt idx="40513">33</cx:pt>
          <cx:pt idx="40514">32</cx:pt>
          <cx:pt idx="40515">52</cx:pt>
          <cx:pt idx="40516">51</cx:pt>
          <cx:pt idx="40517">40</cx:pt>
          <cx:pt idx="40518">29</cx:pt>
          <cx:pt idx="40519">42</cx:pt>
          <cx:pt idx="40520">48</cx:pt>
          <cx:pt idx="40521">53</cx:pt>
          <cx:pt idx="40522">76</cx:pt>
          <cx:pt idx="40523">69</cx:pt>
          <cx:pt idx="40524">55</cx:pt>
          <cx:pt idx="40525">32</cx:pt>
          <cx:pt idx="40526">25</cx:pt>
          <cx:pt idx="40527">38</cx:pt>
          <cx:pt idx="40528">23</cx:pt>
          <cx:pt idx="40529">34</cx:pt>
          <cx:pt idx="40530">32</cx:pt>
          <cx:pt idx="40531">24</cx:pt>
          <cx:pt idx="40532">27</cx:pt>
          <cx:pt idx="40533">28</cx:pt>
          <cx:pt idx="40534">36</cx:pt>
          <cx:pt idx="40535">36</cx:pt>
          <cx:pt idx="40536">33</cx:pt>
          <cx:pt idx="40537">23</cx:pt>
          <cx:pt idx="40538">21</cx:pt>
          <cx:pt idx="40539">24</cx:pt>
          <cx:pt idx="40540">67</cx:pt>
          <cx:pt idx="40541">37</cx:pt>
          <cx:pt idx="40542">44</cx:pt>
          <cx:pt idx="40543">31</cx:pt>
          <cx:pt idx="40544">25</cx:pt>
          <cx:pt idx="40545">29</cx:pt>
          <cx:pt idx="40546">25</cx:pt>
          <cx:pt idx="40547">22</cx:pt>
          <cx:pt idx="40548">25</cx:pt>
          <cx:pt idx="40549">25</cx:pt>
          <cx:pt idx="40550">50</cx:pt>
          <cx:pt idx="40551">27</cx:pt>
          <cx:pt idx="40552">25</cx:pt>
          <cx:pt idx="40553">26</cx:pt>
          <cx:pt idx="40554">26</cx:pt>
          <cx:pt idx="40555">26</cx:pt>
          <cx:pt idx="40556">27</cx:pt>
          <cx:pt idx="40557">26</cx:pt>
          <cx:pt idx="40558">26</cx:pt>
          <cx:pt idx="40559">25</cx:pt>
          <cx:pt idx="40560">60</cx:pt>
          <cx:pt idx="40561">60</cx:pt>
          <cx:pt idx="40562">67</cx:pt>
          <cx:pt idx="40563">58</cx:pt>
          <cx:pt idx="40564">74</cx:pt>
          <cx:pt idx="40565">70</cx:pt>
          <cx:pt idx="40566">70</cx:pt>
          <cx:pt idx="40567">58</cx:pt>
          <cx:pt idx="40568">63</cx:pt>
          <cx:pt idx="40569">63</cx:pt>
          <cx:pt idx="40570">41</cx:pt>
          <cx:pt idx="40571">37</cx:pt>
          <cx:pt idx="40572">58</cx:pt>
          <cx:pt idx="40573">58</cx:pt>
          <cx:pt idx="40574">60</cx:pt>
          <cx:pt idx="40575">37</cx:pt>
          <cx:pt idx="40576">60</cx:pt>
          <cx:pt idx="40577">50</cx:pt>
          <cx:pt idx="40578">22</cx:pt>
          <cx:pt idx="40579">64</cx:pt>
          <cx:pt idx="40580">30</cx:pt>
          <cx:pt idx="40581">28</cx:pt>
          <cx:pt idx="40582">34</cx:pt>
          <cx:pt idx="40583">32</cx:pt>
          <cx:pt idx="40584">26</cx:pt>
          <cx:pt idx="40585">25</cx:pt>
          <cx:pt idx="40586">26</cx:pt>
          <cx:pt idx="40587">42</cx:pt>
          <cx:pt idx="40588">30</cx:pt>
          <cx:pt idx="40589">37</cx:pt>
          <cx:pt idx="40590">38</cx:pt>
          <cx:pt idx="40591">42</cx:pt>
          <cx:pt idx="40592">26</cx:pt>
          <cx:pt idx="40593">28</cx:pt>
          <cx:pt idx="40594">39</cx:pt>
          <cx:pt idx="40595">25</cx:pt>
          <cx:pt idx="40596">29</cx:pt>
          <cx:pt idx="40597">47</cx:pt>
          <cx:pt idx="40598">38</cx:pt>
          <cx:pt idx="40599">56</cx:pt>
          <cx:pt idx="40600">63</cx:pt>
          <cx:pt idx="40601">21</cx:pt>
          <cx:pt idx="40602">47</cx:pt>
          <cx:pt idx="40603">61</cx:pt>
          <cx:pt idx="40604">31</cx:pt>
          <cx:pt idx="40605">50</cx:pt>
          <cx:pt idx="40606">69</cx:pt>
          <cx:pt idx="40607">65</cx:pt>
          <cx:pt idx="40608">25</cx:pt>
          <cx:pt idx="40609">24</cx:pt>
          <cx:pt idx="40610">41</cx:pt>
          <cx:pt idx="40611">30</cx:pt>
          <cx:pt idx="40612">27</cx:pt>
          <cx:pt idx="40613">72</cx:pt>
          <cx:pt idx="40614">38</cx:pt>
          <cx:pt idx="40615">47</cx:pt>
          <cx:pt idx="40616">70</cx:pt>
          <cx:pt idx="40617">26</cx:pt>
          <cx:pt idx="40618">59</cx:pt>
          <cx:pt idx="40619">90</cx:pt>
          <cx:pt idx="40620">38</cx:pt>
          <cx:pt idx="40621">38</cx:pt>
          <cx:pt idx="40622">77</cx:pt>
          <cx:pt idx="40623">74</cx:pt>
          <cx:pt idx="40624">45</cx:pt>
          <cx:pt idx="40625">49</cx:pt>
          <cx:pt idx="40626">44</cx:pt>
          <cx:pt idx="40627">67</cx:pt>
          <cx:pt idx="40628">50</cx:pt>
          <cx:pt idx="40629">69</cx:pt>
          <cx:pt idx="40630">71</cx:pt>
          <cx:pt idx="40631">49</cx:pt>
          <cx:pt idx="40632">74</cx:pt>
          <cx:pt idx="40633">67</cx:pt>
          <cx:pt idx="40634">84</cx:pt>
          <cx:pt idx="40635">24</cx:pt>
          <cx:pt idx="40636">79</cx:pt>
          <cx:pt idx="40637">45</cx:pt>
          <cx:pt idx="40638">56</cx:pt>
          <cx:pt idx="40639">64</cx:pt>
          <cx:pt idx="40640">56</cx:pt>
          <cx:pt idx="40641">66</cx:pt>
          <cx:pt idx="40642">87</cx:pt>
          <cx:pt idx="40643">70</cx:pt>
          <cx:pt idx="40644">73</cx:pt>
          <cx:pt idx="40645">63</cx:pt>
          <cx:pt idx="40646">62</cx:pt>
          <cx:pt idx="40647">38</cx:pt>
          <cx:pt idx="40648">53</cx:pt>
          <cx:pt idx="40649">67</cx:pt>
          <cx:pt idx="40650">33</cx:pt>
          <cx:pt idx="40651">20</cx:pt>
          <cx:pt idx="40652">26</cx:pt>
          <cx:pt idx="40653">17</cx:pt>
          <cx:pt idx="40654">64</cx:pt>
          <cx:pt idx="40655">52</cx:pt>
          <cx:pt idx="40656">61</cx:pt>
          <cx:pt idx="40657">64</cx:pt>
          <cx:pt idx="40658">63</cx:pt>
          <cx:pt idx="40659">56</cx:pt>
          <cx:pt idx="40660">37</cx:pt>
          <cx:pt idx="40661">25</cx:pt>
          <cx:pt idx="40662">58</cx:pt>
          <cx:pt idx="40663">30</cx:pt>
          <cx:pt idx="40664">59</cx:pt>
          <cx:pt idx="40665">20</cx:pt>
          <cx:pt idx="40666">22</cx:pt>
          <cx:pt idx="40667">56</cx:pt>
          <cx:pt idx="40668">60</cx:pt>
          <cx:pt idx="40669">74</cx:pt>
          <cx:pt idx="40670">70</cx:pt>
          <cx:pt idx="40671">64</cx:pt>
          <cx:pt idx="40672">34</cx:pt>
          <cx:pt idx="40673">32</cx:pt>
          <cx:pt idx="40674">64</cx:pt>
          <cx:pt idx="40675">57</cx:pt>
          <cx:pt idx="40676">74</cx:pt>
          <cx:pt idx="40677">60</cx:pt>
          <cx:pt idx="40678">24</cx:pt>
          <cx:pt idx="40679">44</cx:pt>
          <cx:pt idx="40680">60</cx:pt>
          <cx:pt idx="40681">60</cx:pt>
          <cx:pt idx="40682">68</cx:pt>
          <cx:pt idx="40683">55</cx:pt>
          <cx:pt idx="40684">73</cx:pt>
          <cx:pt idx="40685">62</cx:pt>
          <cx:pt idx="40686">58</cx:pt>
          <cx:pt idx="40687">45</cx:pt>
          <cx:pt idx="40688">28</cx:pt>
          <cx:pt idx="40689">70</cx:pt>
          <cx:pt idx="40690">29</cx:pt>
          <cx:pt idx="40691">40</cx:pt>
          <cx:pt idx="40692">48</cx:pt>
          <cx:pt idx="40693">47</cx:pt>
          <cx:pt idx="40694">36</cx:pt>
          <cx:pt idx="40695">29</cx:pt>
          <cx:pt idx="40696">29</cx:pt>
          <cx:pt idx="40697">51</cx:pt>
          <cx:pt idx="40698">48</cx:pt>
          <cx:pt idx="40699">51</cx:pt>
          <cx:pt idx="40700">25</cx:pt>
          <cx:pt idx="40701">59</cx:pt>
          <cx:pt idx="40702">25</cx:pt>
          <cx:pt idx="40703">60</cx:pt>
          <cx:pt idx="40704">35</cx:pt>
          <cx:pt idx="40705">33</cx:pt>
          <cx:pt idx="40706">31</cx:pt>
          <cx:pt idx="40707">32</cx:pt>
          <cx:pt idx="40708">25</cx:pt>
          <cx:pt idx="40709">30</cx:pt>
          <cx:pt idx="40710">29</cx:pt>
          <cx:pt idx="40711">33</cx:pt>
          <cx:pt idx="40712">31</cx:pt>
          <cx:pt idx="40713">50</cx:pt>
          <cx:pt idx="40714">38</cx:pt>
          <cx:pt idx="40715">47</cx:pt>
          <cx:pt idx="40716">30</cx:pt>
          <cx:pt idx="40717">43</cx:pt>
          <cx:pt idx="40718">47</cx:pt>
          <cx:pt idx="40719">32</cx:pt>
          <cx:pt idx="40720">36</cx:pt>
          <cx:pt idx="40721">31</cx:pt>
          <cx:pt idx="40722">23</cx:pt>
          <cx:pt idx="40723">26</cx:pt>
          <cx:pt idx="40724">26</cx:pt>
          <cx:pt idx="40725">21</cx:pt>
          <cx:pt idx="40726">30</cx:pt>
          <cx:pt idx="40727">35</cx:pt>
          <cx:pt idx="40728">33</cx:pt>
          <cx:pt idx="40729">28</cx:pt>
          <cx:pt idx="40730">23</cx:pt>
          <cx:pt idx="40731">46</cx:pt>
          <cx:pt idx="40732">31</cx:pt>
          <cx:pt idx="40733">37</cx:pt>
          <cx:pt idx="40734">32</cx:pt>
          <cx:pt idx="40735">20</cx:pt>
          <cx:pt idx="40736">55</cx:pt>
          <cx:pt idx="40737">23</cx:pt>
          <cx:pt idx="40738">22</cx:pt>
          <cx:pt idx="40739">29</cx:pt>
          <cx:pt idx="40740">45</cx:pt>
          <cx:pt idx="40741">27</cx:pt>
          <cx:pt idx="40742">86</cx:pt>
          <cx:pt idx="40743">66</cx:pt>
          <cx:pt idx="40744">48</cx:pt>
          <cx:pt idx="40745">41</cx:pt>
          <cx:pt idx="40746">66</cx:pt>
          <cx:pt idx="40747">59</cx:pt>
          <cx:pt idx="40748">68</cx:pt>
          <cx:pt idx="40749">44</cx:pt>
          <cx:pt idx="40750">31</cx:pt>
          <cx:pt idx="40751">40</cx:pt>
          <cx:pt idx="40752">28</cx:pt>
          <cx:pt idx="40753">28</cx:pt>
          <cx:pt idx="40754">74</cx:pt>
          <cx:pt idx="40755">53</cx:pt>
          <cx:pt idx="40756">64</cx:pt>
          <cx:pt idx="40757">47</cx:pt>
          <cx:pt idx="40758">37</cx:pt>
          <cx:pt idx="40759">58</cx:pt>
          <cx:pt idx="40760">65</cx:pt>
          <cx:pt idx="40761">23</cx:pt>
          <cx:pt idx="40762">84</cx:pt>
          <cx:pt idx="40763">32</cx:pt>
          <cx:pt idx="40764">77</cx:pt>
          <cx:pt idx="40765">47</cx:pt>
          <cx:pt idx="40766">23</cx:pt>
          <cx:pt idx="40767">41</cx:pt>
          <cx:pt idx="40768">53</cx:pt>
          <cx:pt idx="40769">70</cx:pt>
          <cx:pt idx="40770">69</cx:pt>
          <cx:pt idx="40771">22</cx:pt>
          <cx:pt idx="40772">18</cx:pt>
          <cx:pt idx="40773">56</cx:pt>
          <cx:pt idx="40774">66</cx:pt>
          <cx:pt idx="40775">35</cx:pt>
          <cx:pt idx="40776">56</cx:pt>
          <cx:pt idx="40777">60</cx:pt>
          <cx:pt idx="40778">27</cx:pt>
          <cx:pt idx="40779">77</cx:pt>
          <cx:pt idx="40780">54</cx:pt>
          <cx:pt idx="40781">66</cx:pt>
          <cx:pt idx="40782">44</cx:pt>
          <cx:pt idx="40783">46</cx:pt>
          <cx:pt idx="40784">72</cx:pt>
          <cx:pt idx="40785">56</cx:pt>
          <cx:pt idx="40786">19</cx:pt>
          <cx:pt idx="40787">34</cx:pt>
          <cx:pt idx="40788">35</cx:pt>
          <cx:pt idx="40789">58</cx:pt>
          <cx:pt idx="40790">56</cx:pt>
          <cx:pt idx="40791">65</cx:pt>
          <cx:pt idx="40792">57</cx:pt>
          <cx:pt idx="40793">39</cx:pt>
          <cx:pt idx="40794">72</cx:pt>
          <cx:pt idx="40795">42</cx:pt>
          <cx:pt idx="40796">31</cx:pt>
          <cx:pt idx="40797">44</cx:pt>
          <cx:pt idx="40798">75</cx:pt>
          <cx:pt idx="40799">35</cx:pt>
          <cx:pt idx="40800">33</cx:pt>
          <cx:pt idx="40801">30</cx:pt>
          <cx:pt idx="40802">30</cx:pt>
          <cx:pt idx="40803">73</cx:pt>
          <cx:pt idx="40804">31</cx:pt>
          <cx:pt idx="40805">31</cx:pt>
          <cx:pt idx="40806">32</cx:pt>
          <cx:pt idx="40807">31</cx:pt>
          <cx:pt idx="40808">27</cx:pt>
          <cx:pt idx="40809">40</cx:pt>
          <cx:pt idx="40810">66</cx:pt>
          <cx:pt idx="40811">19</cx:pt>
          <cx:pt idx="40812">37</cx:pt>
          <cx:pt idx="40813">28</cx:pt>
          <cx:pt idx="40814">77</cx:pt>
          <cx:pt idx="40815">53</cx:pt>
          <cx:pt idx="40816">82</cx:pt>
          <cx:pt idx="40817">37</cx:pt>
          <cx:pt idx="40818">62</cx:pt>
          <cx:pt idx="40819">24</cx:pt>
          <cx:pt idx="40820">77</cx:pt>
          <cx:pt idx="40821">63</cx:pt>
          <cx:pt idx="40822">57</cx:pt>
          <cx:pt idx="40823">29</cx:pt>
          <cx:pt idx="40824">60</cx:pt>
          <cx:pt idx="40825">46</cx:pt>
          <cx:pt idx="40826">28</cx:pt>
          <cx:pt idx="40827">33</cx:pt>
          <cx:pt idx="40828">80</cx:pt>
          <cx:pt idx="40829">68</cx:pt>
          <cx:pt idx="40830">47</cx:pt>
          <cx:pt idx="40831">17</cx:pt>
          <cx:pt idx="40832">47</cx:pt>
          <cx:pt idx="40833">28</cx:pt>
          <cx:pt idx="40834">62</cx:pt>
          <cx:pt idx="40835">35</cx:pt>
          <cx:pt idx="40836">60</cx:pt>
          <cx:pt idx="40837">55</cx:pt>
          <cx:pt idx="40838">66</cx:pt>
          <cx:pt idx="40839">61</cx:pt>
          <cx:pt idx="40840">57</cx:pt>
          <cx:pt idx="40841">30</cx:pt>
          <cx:pt idx="40842">83</cx:pt>
          <cx:pt idx="40843">60</cx:pt>
          <cx:pt idx="40844">38</cx:pt>
          <cx:pt idx="40845">60</cx:pt>
          <cx:pt idx="40846">35</cx:pt>
          <cx:pt idx="40847">50</cx:pt>
          <cx:pt idx="40848">78</cx:pt>
          <cx:pt idx="40849">57</cx:pt>
          <cx:pt idx="40850">33</cx:pt>
          <cx:pt idx="40851">85</cx:pt>
          <cx:pt idx="40852">25</cx:pt>
          <cx:pt idx="40853">33</cx:pt>
          <cx:pt idx="40854">53</cx:pt>
          <cx:pt idx="40855">59</cx:pt>
          <cx:pt idx="40856">84</cx:pt>
          <cx:pt idx="40857">64</cx:pt>
          <cx:pt idx="40858">69</cx:pt>
          <cx:pt idx="40859">21</cx:pt>
          <cx:pt idx="40860">70</cx:pt>
          <cx:pt idx="40861">57</cx:pt>
          <cx:pt idx="40862">58</cx:pt>
          <cx:pt idx="40863">61</cx:pt>
          <cx:pt idx="40864">37</cx:pt>
          <cx:pt idx="40865">31</cx:pt>
          <cx:pt idx="40866">66</cx:pt>
          <cx:pt idx="40867">60</cx:pt>
          <cx:pt idx="40868">74</cx:pt>
          <cx:pt idx="40869">68</cx:pt>
          <cx:pt idx="40870">66</cx:pt>
          <cx:pt idx="40871">17</cx:pt>
          <cx:pt idx="40872">35</cx:pt>
          <cx:pt idx="40873">68</cx:pt>
          <cx:pt idx="40874">41</cx:pt>
          <cx:pt idx="40875">58</cx:pt>
          <cx:pt idx="40876">27</cx:pt>
          <cx:pt idx="40877">31</cx:pt>
          <cx:pt idx="40878">78</cx:pt>
          <cx:pt idx="40879">68</cx:pt>
          <cx:pt idx="40880">36</cx:pt>
          <cx:pt idx="40881">66</cx:pt>
          <cx:pt idx="40882">66</cx:pt>
          <cx:pt idx="40883">63</cx:pt>
          <cx:pt idx="40884">38</cx:pt>
          <cx:pt idx="40885">36</cx:pt>
          <cx:pt idx="40886">30</cx:pt>
          <cx:pt idx="40887">63</cx:pt>
          <cx:pt idx="40888">79</cx:pt>
          <cx:pt idx="40889">68</cx:pt>
          <cx:pt idx="40890">30</cx:pt>
          <cx:pt idx="40891">34</cx:pt>
          <cx:pt idx="40892">61</cx:pt>
          <cx:pt idx="40893">64</cx:pt>
          <cx:pt idx="40894">65</cx:pt>
          <cx:pt idx="40895">34</cx:pt>
          <cx:pt idx="40896">73</cx:pt>
          <cx:pt idx="40897">30</cx:pt>
          <cx:pt idx="40898">63</cx:pt>
          <cx:pt idx="40899">24</cx:pt>
          <cx:pt idx="40900">57</cx:pt>
          <cx:pt idx="40901">21</cx:pt>
          <cx:pt idx="40902">77</cx:pt>
          <cx:pt idx="40903">36</cx:pt>
          <cx:pt idx="40904">26</cx:pt>
          <cx:pt idx="40905">47</cx:pt>
          <cx:pt idx="40906">68</cx:pt>
          <cx:pt idx="40907">55</cx:pt>
          <cx:pt idx="40908">33</cx:pt>
          <cx:pt idx="40909">37</cx:pt>
          <cx:pt idx="40910">40</cx:pt>
          <cx:pt idx="40911">66</cx:pt>
          <cx:pt idx="40912">51</cx:pt>
          <cx:pt idx="40913">29</cx:pt>
          <cx:pt idx="40914">64</cx:pt>
          <cx:pt idx="40915">75</cx:pt>
          <cx:pt idx="40916">68</cx:pt>
          <cx:pt idx="40917">62</cx:pt>
          <cx:pt idx="40918">38</cx:pt>
          <cx:pt idx="40919">44</cx:pt>
          <cx:pt idx="40920">28</cx:pt>
          <cx:pt idx="40921">24</cx:pt>
          <cx:pt idx="40922">49</cx:pt>
          <cx:pt idx="40923">63</cx:pt>
          <cx:pt idx="40924">47</cx:pt>
          <cx:pt idx="40925">40</cx:pt>
          <cx:pt idx="40926">37</cx:pt>
          <cx:pt idx="40927">32</cx:pt>
          <cx:pt idx="40928">30</cx:pt>
          <cx:pt idx="40929">57</cx:pt>
          <cx:pt idx="40930">64</cx:pt>
          <cx:pt idx="40931">40</cx:pt>
          <cx:pt idx="40932">45</cx:pt>
          <cx:pt idx="40933">55</cx:pt>
          <cx:pt idx="40934">31</cx:pt>
          <cx:pt idx="40935">33</cx:pt>
          <cx:pt idx="40936">50</cx:pt>
          <cx:pt idx="40937">34</cx:pt>
          <cx:pt idx="40938">43</cx:pt>
          <cx:pt idx="40939">53</cx:pt>
          <cx:pt idx="40940">34</cx:pt>
          <cx:pt idx="40941">45</cx:pt>
          <cx:pt idx="40942">47</cx:pt>
          <cx:pt idx="40943">77</cx:pt>
          <cx:pt idx="40944">36</cx:pt>
          <cx:pt idx="40945">64</cx:pt>
          <cx:pt idx="40946">41</cx:pt>
          <cx:pt idx="40947">34</cx:pt>
          <cx:pt idx="40948">40</cx:pt>
          <cx:pt idx="40949">41</cx:pt>
          <cx:pt idx="40950">86</cx:pt>
          <cx:pt idx="40951">84</cx:pt>
          <cx:pt idx="40952">47</cx:pt>
          <cx:pt idx="40953">50</cx:pt>
          <cx:pt idx="40954">60</cx:pt>
          <cx:pt idx="40955">27</cx:pt>
          <cx:pt idx="40956">57</cx:pt>
          <cx:pt idx="40957">40</cx:pt>
          <cx:pt idx="40958">23</cx:pt>
          <cx:pt idx="40959">22</cx:pt>
          <cx:pt idx="40960">70</cx:pt>
          <cx:pt idx="40961">59</cx:pt>
          <cx:pt idx="40962">74</cx:pt>
          <cx:pt idx="40963">25</cx:pt>
          <cx:pt idx="40964">34</cx:pt>
          <cx:pt idx="40965">34</cx:pt>
          <cx:pt idx="40966">40</cx:pt>
          <cx:pt idx="40967">35</cx:pt>
          <cx:pt idx="40968">37</cx:pt>
          <cx:pt idx="40969">32</cx:pt>
          <cx:pt idx="40970">24</cx:pt>
          <cx:pt idx="40971">27</cx:pt>
          <cx:pt idx="40972">37</cx:pt>
          <cx:pt idx="40973">41</cx:pt>
          <cx:pt idx="40974">31</cx:pt>
          <cx:pt idx="40975">21</cx:pt>
          <cx:pt idx="40976">16</cx:pt>
          <cx:pt idx="40977">41</cx:pt>
          <cx:pt idx="40978">47</cx:pt>
          <cx:pt idx="40979">23</cx:pt>
          <cx:pt idx="40980">23</cx:pt>
          <cx:pt idx="40981">24</cx:pt>
          <cx:pt idx="40982">51</cx:pt>
          <cx:pt idx="40983">30</cx:pt>
          <cx:pt idx="40984">72</cx:pt>
          <cx:pt idx="40985">90</cx:pt>
          <cx:pt idx="40986">18</cx:pt>
          <cx:pt idx="40987">64</cx:pt>
          <cx:pt idx="40988">51</cx:pt>
          <cx:pt idx="40989">41</cx:pt>
          <cx:pt idx="40990">59</cx:pt>
          <cx:pt idx="40991">68</cx:pt>
          <cx:pt idx="40992">58</cx:pt>
          <cx:pt idx="40993">70</cx:pt>
          <cx:pt idx="40994">56</cx:pt>
          <cx:pt idx="40995">54</cx:pt>
          <cx:pt idx="40996">50</cx:pt>
          <cx:pt idx="40997">32</cx:pt>
          <cx:pt idx="40998">58</cx:pt>
          <cx:pt idx="40999">78</cx:pt>
          <cx:pt idx="41000">23</cx:pt>
          <cx:pt idx="41001">24</cx:pt>
          <cx:pt idx="41002">48</cx:pt>
          <cx:pt idx="41003">21</cx:pt>
          <cx:pt idx="41004">34</cx:pt>
          <cx:pt idx="41005">52</cx:pt>
          <cx:pt idx="41006">30</cx:pt>
          <cx:pt idx="41007">29</cx:pt>
          <cx:pt idx="41008">44</cx:pt>
          <cx:pt idx="41009">28</cx:pt>
          <cx:pt idx="41010">66</cx:pt>
          <cx:pt idx="41011">33</cx:pt>
          <cx:pt idx="41012">67</cx:pt>
          <cx:pt idx="41013">23</cx:pt>
          <cx:pt idx="41014">24</cx:pt>
          <cx:pt idx="41015">21</cx:pt>
          <cx:pt idx="41016">40</cx:pt>
          <cx:pt idx="41017">21</cx:pt>
          <cx:pt idx="41018">27</cx:pt>
          <cx:pt idx="41019">23</cx:pt>
          <cx:pt idx="41020">26</cx:pt>
          <cx:pt idx="41021">27</cx:pt>
          <cx:pt idx="41022">68</cx:pt>
          <cx:pt idx="41023">72</cx:pt>
          <cx:pt idx="41024">27</cx:pt>
          <cx:pt idx="41025">61</cx:pt>
          <cx:pt idx="41026">41</cx:pt>
          <cx:pt idx="41027">34</cx:pt>
          <cx:pt idx="41028">68</cx:pt>
          <cx:pt idx="41029">70</cx:pt>
          <cx:pt idx="41030">83</cx:pt>
          <cx:pt idx="41031">57</cx:pt>
          <cx:pt idx="41032">73</cx:pt>
          <cx:pt idx="41033">49</cx:pt>
          <cx:pt idx="41034">25</cx:pt>
          <cx:pt idx="41035">56</cx:pt>
          <cx:pt idx="41036">40</cx:pt>
          <cx:pt idx="41037">84</cx:pt>
          <cx:pt idx="41038">59</cx:pt>
          <cx:pt idx="41039">33</cx:pt>
          <cx:pt idx="41040">40</cx:pt>
          <cx:pt idx="41041">40</cx:pt>
          <cx:pt idx="41042">40</cx:pt>
          <cx:pt idx="41043">48</cx:pt>
          <cx:pt idx="41044">65</cx:pt>
          <cx:pt idx="41045">69</cx:pt>
          <cx:pt idx="41046">43</cx:pt>
          <cx:pt idx="41047">39</cx:pt>
          <cx:pt idx="41048">53</cx:pt>
          <cx:pt idx="41049">63</cx:pt>
          <cx:pt idx="41050">56</cx:pt>
          <cx:pt idx="41051">33</cx:pt>
          <cx:pt idx="41052">37</cx:pt>
          <cx:pt idx="41053">52</cx:pt>
          <cx:pt idx="41054">24</cx:pt>
          <cx:pt idx="41055">40</cx:pt>
          <cx:pt idx="41056">48</cx:pt>
          <cx:pt idx="41057">25</cx:pt>
          <cx:pt idx="41058">44</cx:pt>
          <cx:pt idx="41059">39</cx:pt>
          <cx:pt idx="41060">58</cx:pt>
          <cx:pt idx="41061">49</cx:pt>
          <cx:pt idx="41062">32</cx:pt>
          <cx:pt idx="41063">61</cx:pt>
          <cx:pt idx="41064">65</cx:pt>
          <cx:pt idx="41065">25</cx:pt>
          <cx:pt idx="41066">62</cx:pt>
          <cx:pt idx="41067">24</cx:pt>
          <cx:pt idx="41068">28</cx:pt>
          <cx:pt idx="41069">30</cx:pt>
          <cx:pt idx="41070">26</cx:pt>
          <cx:pt idx="41071">37</cx:pt>
          <cx:pt idx="41072">90</cx:pt>
          <cx:pt idx="41073">90</cx:pt>
          <cx:pt idx="41074">90</cx:pt>
          <cx:pt idx="41075">90</cx:pt>
          <cx:pt idx="41076">90</cx:pt>
          <cx:pt idx="41077">90</cx:pt>
          <cx:pt idx="41078">90</cx:pt>
          <cx:pt idx="41079">90</cx:pt>
          <cx:pt idx="41080">90</cx:pt>
          <cx:pt idx="41081">90</cx:pt>
          <cx:pt idx="41082">90</cx:pt>
          <cx:pt idx="41083">90</cx:pt>
          <cx:pt idx="41084">90</cx:pt>
          <cx:pt idx="41085">90</cx:pt>
          <cx:pt idx="41086">90</cx:pt>
          <cx:pt idx="41087">90</cx:pt>
          <cx:pt idx="41088">90</cx:pt>
          <cx:pt idx="41089">90</cx:pt>
          <cx:pt idx="41090">89</cx:pt>
          <cx:pt idx="41091">89</cx:pt>
          <cx:pt idx="41092">90</cx:pt>
          <cx:pt idx="41093">89</cx:pt>
          <cx:pt idx="41094">89</cx:pt>
          <cx:pt idx="41095">88</cx:pt>
          <cx:pt idx="41096">88</cx:pt>
          <cx:pt idx="41097">88</cx:pt>
          <cx:pt idx="41098">88</cx:pt>
          <cx:pt idx="41099">88</cx:pt>
          <cx:pt idx="41100">88</cx:pt>
          <cx:pt idx="41101">87</cx:pt>
          <cx:pt idx="41102">87</cx:pt>
          <cx:pt idx="41103">87</cx:pt>
          <cx:pt idx="41104">87</cx:pt>
          <cx:pt idx="41105">87</cx:pt>
          <cx:pt idx="41106">87</cx:pt>
          <cx:pt idx="41107">86</cx:pt>
          <cx:pt idx="41108">86</cx:pt>
          <cx:pt idx="41109">86</cx:pt>
          <cx:pt idx="41110">85</cx:pt>
          <cx:pt idx="41111">85</cx:pt>
          <cx:pt idx="41112">85</cx:pt>
          <cx:pt idx="41113">85</cx:pt>
          <cx:pt idx="41114">85</cx:pt>
          <cx:pt idx="41115">85</cx:pt>
          <cx:pt idx="41116">84</cx:pt>
          <cx:pt idx="41117">84</cx:pt>
          <cx:pt idx="41118">84</cx:pt>
          <cx:pt idx="41119">84</cx:pt>
          <cx:pt idx="41120">84</cx:pt>
          <cx:pt idx="41121">84</cx:pt>
          <cx:pt idx="41122">84</cx:pt>
          <cx:pt idx="41123">84</cx:pt>
          <cx:pt idx="41124">84</cx:pt>
          <cx:pt idx="41125">84</cx:pt>
          <cx:pt idx="41126">84</cx:pt>
          <cx:pt idx="41127">83</cx:pt>
          <cx:pt idx="41128">83</cx:pt>
          <cx:pt idx="41129">83</cx:pt>
          <cx:pt idx="41130">83</cx:pt>
          <cx:pt idx="41131">82</cx:pt>
          <cx:pt idx="41132">82</cx:pt>
          <cx:pt idx="41133">82</cx:pt>
          <cx:pt idx="41134">82</cx:pt>
          <cx:pt idx="41135">82</cx:pt>
          <cx:pt idx="41136">82</cx:pt>
          <cx:pt idx="41137">82</cx:pt>
          <cx:pt idx="41138">82</cx:pt>
          <cx:pt idx="41139">82</cx:pt>
          <cx:pt idx="41140">82</cx:pt>
          <cx:pt idx="41141">82</cx:pt>
          <cx:pt idx="41142">82</cx:pt>
          <cx:pt idx="41143">82</cx:pt>
          <cx:pt idx="41144">82</cx:pt>
          <cx:pt idx="41145">83</cx:pt>
          <cx:pt idx="41146">81</cx:pt>
          <cx:pt idx="41147">81</cx:pt>
          <cx:pt idx="41148">82</cx:pt>
          <cx:pt idx="41149">81</cx:pt>
          <cx:pt idx="41150">81</cx:pt>
          <cx:pt idx="41151">81</cx:pt>
          <cx:pt idx="41152">81</cx:pt>
          <cx:pt idx="41153">81</cx:pt>
          <cx:pt idx="41154">81</cx:pt>
          <cx:pt idx="41155">81</cx:pt>
          <cx:pt idx="41156">81</cx:pt>
          <cx:pt idx="41157">81</cx:pt>
          <cx:pt idx="41158">81</cx:pt>
          <cx:pt idx="41159">80</cx:pt>
          <cx:pt idx="41160">80</cx:pt>
          <cx:pt idx="41161">80</cx:pt>
          <cx:pt idx="41162">80</cx:pt>
          <cx:pt idx="41163">80</cx:pt>
          <cx:pt idx="41164">80</cx:pt>
          <cx:pt idx="41165">80</cx:pt>
          <cx:pt idx="41166">80</cx:pt>
          <cx:pt idx="41167">80</cx:pt>
          <cx:pt idx="41168">80</cx:pt>
          <cx:pt idx="41169">80</cx:pt>
          <cx:pt idx="41170">80</cx:pt>
          <cx:pt idx="41171">80</cx:pt>
          <cx:pt idx="41172">79</cx:pt>
          <cx:pt idx="41173">79</cx:pt>
          <cx:pt idx="41174">79</cx:pt>
          <cx:pt idx="41175">79</cx:pt>
          <cx:pt idx="41176">79</cx:pt>
          <cx:pt idx="41177">79</cx:pt>
          <cx:pt idx="41178">78</cx:pt>
          <cx:pt idx="41179">78</cx:pt>
          <cx:pt idx="41180">78</cx:pt>
          <cx:pt idx="41181">78</cx:pt>
          <cx:pt idx="41182">78</cx:pt>
          <cx:pt idx="41183">78</cx:pt>
          <cx:pt idx="41184">78</cx:pt>
          <cx:pt idx="41185">78</cx:pt>
          <cx:pt idx="41186">78</cx:pt>
          <cx:pt idx="41187">78</cx:pt>
          <cx:pt idx="41188">78</cx:pt>
          <cx:pt idx="41189">78</cx:pt>
          <cx:pt idx="41190">78</cx:pt>
          <cx:pt idx="41191">78</cx:pt>
          <cx:pt idx="41192">78</cx:pt>
          <cx:pt idx="41193">78</cx:pt>
          <cx:pt idx="41194">78</cx:pt>
          <cx:pt idx="41195">78</cx:pt>
          <cx:pt idx="41196">78</cx:pt>
          <cx:pt idx="41197">78</cx:pt>
          <cx:pt idx="41198">78</cx:pt>
          <cx:pt idx="41199">78</cx:pt>
          <cx:pt idx="41200">78</cx:pt>
          <cx:pt idx="41201">78</cx:pt>
          <cx:pt idx="41202">77</cx:pt>
          <cx:pt idx="41203">77</cx:pt>
          <cx:pt idx="41204">77</cx:pt>
          <cx:pt idx="41205">77</cx:pt>
          <cx:pt idx="41206">77</cx:pt>
          <cx:pt idx="41207">77</cx:pt>
          <cx:pt idx="41208">77</cx:pt>
          <cx:pt idx="41209">77</cx:pt>
          <cx:pt idx="41210">77</cx:pt>
          <cx:pt idx="41211">77</cx:pt>
          <cx:pt idx="41212">77</cx:pt>
          <cx:pt idx="41213">77</cx:pt>
          <cx:pt idx="41214">77</cx:pt>
          <cx:pt idx="41215">77</cx:pt>
          <cx:pt idx="41216">77</cx:pt>
          <cx:pt idx="41217">77</cx:pt>
          <cx:pt idx="41218">77</cx:pt>
          <cx:pt idx="41219">77</cx:pt>
          <cx:pt idx="41220">76</cx:pt>
          <cx:pt idx="41221">76</cx:pt>
          <cx:pt idx="41222">76</cx:pt>
          <cx:pt idx="41223">76</cx:pt>
          <cx:pt idx="41224">76</cx:pt>
          <cx:pt idx="41225">76</cx:pt>
          <cx:pt idx="41226">76</cx:pt>
          <cx:pt idx="41227">76</cx:pt>
          <cx:pt idx="41228">77</cx:pt>
          <cx:pt idx="41229">76</cx:pt>
          <cx:pt idx="41230">76</cx:pt>
          <cx:pt idx="41231">76</cx:pt>
          <cx:pt idx="41232">76</cx:pt>
          <cx:pt idx="41233">76</cx:pt>
          <cx:pt idx="41234">76</cx:pt>
          <cx:pt idx="41235">76</cx:pt>
          <cx:pt idx="41236">76</cx:pt>
          <cx:pt idx="41237">76</cx:pt>
          <cx:pt idx="41238">76</cx:pt>
          <cx:pt idx="41239">75</cx:pt>
          <cx:pt idx="41240">75</cx:pt>
          <cx:pt idx="41241">75</cx:pt>
          <cx:pt idx="41242">76</cx:pt>
          <cx:pt idx="41243">75</cx:pt>
          <cx:pt idx="41244">75</cx:pt>
          <cx:pt idx="41245">85</cx:pt>
          <cx:pt idx="41246">75</cx:pt>
          <cx:pt idx="41247">75</cx:pt>
          <cx:pt idx="41248">75</cx:pt>
          <cx:pt idx="41249">74</cx:pt>
          <cx:pt idx="41250">74</cx:pt>
          <cx:pt idx="41251">74</cx:pt>
          <cx:pt idx="41252">74</cx:pt>
          <cx:pt idx="41253">75</cx:pt>
          <cx:pt idx="41254">74</cx:pt>
          <cx:pt idx="41255">74</cx:pt>
          <cx:pt idx="41256">74</cx:pt>
          <cx:pt idx="41257">74</cx:pt>
          <cx:pt idx="41258">74</cx:pt>
          <cx:pt idx="41259">74</cx:pt>
          <cx:pt idx="41260">74</cx:pt>
          <cx:pt idx="41261">74</cx:pt>
          <cx:pt idx="41262">74</cx:pt>
          <cx:pt idx="41263">74</cx:pt>
          <cx:pt idx="41264">74</cx:pt>
          <cx:pt idx="41265">74</cx:pt>
          <cx:pt idx="41266">75</cx:pt>
          <cx:pt idx="41267">74</cx:pt>
          <cx:pt idx="41268">74</cx:pt>
          <cx:pt idx="41269">74</cx:pt>
          <cx:pt idx="41270">73</cx:pt>
          <cx:pt idx="41271">73</cx:pt>
          <cx:pt idx="41272">73</cx:pt>
          <cx:pt idx="41273">73</cx:pt>
          <cx:pt idx="41274">73</cx:pt>
          <cx:pt idx="41275">73</cx:pt>
          <cx:pt idx="41276">73</cx:pt>
          <cx:pt idx="41277">74</cx:pt>
          <cx:pt idx="41278">73</cx:pt>
          <cx:pt idx="41279">73</cx:pt>
          <cx:pt idx="41280">73</cx:pt>
          <cx:pt idx="41281">73</cx:pt>
          <cx:pt idx="41282">73</cx:pt>
          <cx:pt idx="41283">73</cx:pt>
          <cx:pt idx="41284">73</cx:pt>
          <cx:pt idx="41285">73</cx:pt>
          <cx:pt idx="41286">73</cx:pt>
          <cx:pt idx="41287">73</cx:pt>
          <cx:pt idx="41288">74</cx:pt>
          <cx:pt idx="41289">72</cx:pt>
          <cx:pt idx="41290">72</cx:pt>
          <cx:pt idx="41291">72</cx:pt>
          <cx:pt idx="41292">72</cx:pt>
          <cx:pt idx="41293">72</cx:pt>
          <cx:pt idx="41294">72</cx:pt>
          <cx:pt idx="41295">73</cx:pt>
          <cx:pt idx="41296">72</cx:pt>
          <cx:pt idx="41297">72</cx:pt>
          <cx:pt idx="41298">72</cx:pt>
          <cx:pt idx="41299">72</cx:pt>
          <cx:pt idx="41300">73</cx:pt>
          <cx:pt idx="41301">72</cx:pt>
          <cx:pt idx="41302">73</cx:pt>
          <cx:pt idx="41303">73</cx:pt>
          <cx:pt idx="41304">73</cx:pt>
          <cx:pt idx="41305">72</cx:pt>
          <cx:pt idx="41306">72</cx:pt>
          <cx:pt idx="41307">72</cx:pt>
          <cx:pt idx="41308">72</cx:pt>
          <cx:pt idx="41309">72</cx:pt>
          <cx:pt idx="41310">71</cx:pt>
          <cx:pt idx="41311">71</cx:pt>
          <cx:pt idx="41312">72</cx:pt>
          <cx:pt idx="41313">71</cx:pt>
          <cx:pt idx="41314">71</cx:pt>
          <cx:pt idx="41315">71</cx:pt>
          <cx:pt idx="41316">72</cx:pt>
          <cx:pt idx="41317">71</cx:pt>
          <cx:pt idx="41318">71</cx:pt>
          <cx:pt idx="41319">71</cx:pt>
          <cx:pt idx="41320">71</cx:pt>
          <cx:pt idx="41321">71</cx:pt>
          <cx:pt idx="41322">71</cx:pt>
          <cx:pt idx="41323">71</cx:pt>
          <cx:pt idx="41324">71</cx:pt>
          <cx:pt idx="41325">71</cx:pt>
          <cx:pt idx="41326">71</cx:pt>
          <cx:pt idx="41327">71</cx:pt>
          <cx:pt idx="41328">71</cx:pt>
          <cx:pt idx="41329">72</cx:pt>
          <cx:pt idx="41330">71</cx:pt>
          <cx:pt idx="41331">71</cx:pt>
          <cx:pt idx="41332">71</cx:pt>
          <cx:pt idx="41333">71</cx:pt>
          <cx:pt idx="41334">71</cx:pt>
          <cx:pt idx="41335">71</cx:pt>
          <cx:pt idx="41336">71</cx:pt>
          <cx:pt idx="41337">70</cx:pt>
          <cx:pt idx="41338">70</cx:pt>
          <cx:pt idx="41339">70</cx:pt>
          <cx:pt idx="41340">70</cx:pt>
          <cx:pt idx="41341">70</cx:pt>
          <cx:pt idx="41342">70</cx:pt>
          <cx:pt idx="41343">70</cx:pt>
          <cx:pt idx="41344">70</cx:pt>
          <cx:pt idx="41345">70</cx:pt>
          <cx:pt idx="41346">70</cx:pt>
          <cx:pt idx="41347">70</cx:pt>
          <cx:pt idx="41348">70</cx:pt>
          <cx:pt idx="41349">70</cx:pt>
          <cx:pt idx="41350">60</cx:pt>
          <cx:pt idx="41351">70</cx:pt>
          <cx:pt idx="41352">70</cx:pt>
          <cx:pt idx="41353">70</cx:pt>
          <cx:pt idx="41354">70</cx:pt>
          <cx:pt idx="41355">70</cx:pt>
          <cx:pt idx="41356">70</cx:pt>
          <cx:pt idx="41357">70</cx:pt>
          <cx:pt idx="41358">70</cx:pt>
          <cx:pt idx="41359">71</cx:pt>
          <cx:pt idx="41360">69</cx:pt>
          <cx:pt idx="41361">70</cx:pt>
          <cx:pt idx="41362">70</cx:pt>
          <cx:pt idx="41363">70</cx:pt>
          <cx:pt idx="41364">70</cx:pt>
          <cx:pt idx="41365">70</cx:pt>
          <cx:pt idx="41366">70</cx:pt>
          <cx:pt idx="41367">71</cx:pt>
          <cx:pt idx="41368">70</cx:pt>
          <cx:pt idx="41369">70</cx:pt>
          <cx:pt idx="41370">70</cx:pt>
          <cx:pt idx="41371">70</cx:pt>
          <cx:pt idx="41372">69</cx:pt>
          <cx:pt idx="41373">69</cx:pt>
          <cx:pt idx="41374">69</cx:pt>
          <cx:pt idx="41375">69</cx:pt>
          <cx:pt idx="41376">69</cx:pt>
          <cx:pt idx="41377">69</cx:pt>
          <cx:pt idx="41378">69</cx:pt>
          <cx:pt idx="41379">69</cx:pt>
          <cx:pt idx="41380">69</cx:pt>
          <cx:pt idx="41381">69</cx:pt>
          <cx:pt idx="41382">69</cx:pt>
          <cx:pt idx="41383">69</cx:pt>
          <cx:pt idx="41384">69</cx:pt>
          <cx:pt idx="41385">69</cx:pt>
          <cx:pt idx="41386">69</cx:pt>
          <cx:pt idx="41387">69</cx:pt>
          <cx:pt idx="41388">69</cx:pt>
          <cx:pt idx="41389">69</cx:pt>
          <cx:pt idx="41390">69</cx:pt>
          <cx:pt idx="41391">69</cx:pt>
          <cx:pt idx="41392">69</cx:pt>
          <cx:pt idx="41393">69</cx:pt>
          <cx:pt idx="41394">70</cx:pt>
          <cx:pt idx="41395">69</cx:pt>
          <cx:pt idx="41396">69</cx:pt>
          <cx:pt idx="41397">69</cx:pt>
          <cx:pt idx="41398">70</cx:pt>
          <cx:pt idx="41399">69</cx:pt>
          <cx:pt idx="41400">69</cx:pt>
          <cx:pt idx="41401">69</cx:pt>
          <cx:pt idx="41402">69</cx:pt>
          <cx:pt idx="41403">69</cx:pt>
          <cx:pt idx="41404">69</cx:pt>
          <cx:pt idx="41405">69</cx:pt>
          <cx:pt idx="41406">69</cx:pt>
          <cx:pt idx="41407">68</cx:pt>
          <cx:pt idx="41408">68</cx:pt>
          <cx:pt idx="41409">68</cx:pt>
          <cx:pt idx="41410">68</cx:pt>
          <cx:pt idx="41411">68</cx:pt>
          <cx:pt idx="41412">68</cx:pt>
          <cx:pt idx="41413">68</cx:pt>
          <cx:pt idx="41414">68</cx:pt>
          <cx:pt idx="41415">68</cx:pt>
          <cx:pt idx="41416">68</cx:pt>
          <cx:pt idx="41417">68</cx:pt>
          <cx:pt idx="41418">68</cx:pt>
          <cx:pt idx="41419">68</cx:pt>
          <cx:pt idx="41420">68</cx:pt>
          <cx:pt idx="41421">68</cx:pt>
          <cx:pt idx="41422">69</cx:pt>
          <cx:pt idx="41423">69</cx:pt>
          <cx:pt idx="41424">68</cx:pt>
          <cx:pt idx="41425">69</cx:pt>
          <cx:pt idx="41426">68</cx:pt>
          <cx:pt idx="41427">68</cx:pt>
          <cx:pt idx="41428">68</cx:pt>
          <cx:pt idx="41429">68</cx:pt>
          <cx:pt idx="41430">68</cx:pt>
          <cx:pt idx="41431">68</cx:pt>
          <cx:pt idx="41432">68</cx:pt>
          <cx:pt idx="41433">68</cx:pt>
          <cx:pt idx="41434">68</cx:pt>
          <cx:pt idx="41435">68</cx:pt>
          <cx:pt idx="41436">68</cx:pt>
          <cx:pt idx="41437">68</cx:pt>
          <cx:pt idx="41438">68</cx:pt>
          <cx:pt idx="41439">68</cx:pt>
          <cx:pt idx="41440">68</cx:pt>
          <cx:pt idx="41441">68</cx:pt>
          <cx:pt idx="41442">68</cx:pt>
          <cx:pt idx="41443">67</cx:pt>
          <cx:pt idx="41444">67</cx:pt>
          <cx:pt idx="41445">67</cx:pt>
          <cx:pt idx="41446">67</cx:pt>
          <cx:pt idx="41447">67</cx:pt>
          <cx:pt idx="41448">68</cx:pt>
          <cx:pt idx="41449">67</cx:pt>
          <cx:pt idx="41450">67</cx:pt>
          <cx:pt idx="41451">67</cx:pt>
          <cx:pt idx="41452">67</cx:pt>
          <cx:pt idx="41453">67</cx:pt>
          <cx:pt idx="41454">67</cx:pt>
          <cx:pt idx="41455">67</cx:pt>
          <cx:pt idx="41456">67</cx:pt>
          <cx:pt idx="41457">67</cx:pt>
          <cx:pt idx="41458">67</cx:pt>
          <cx:pt idx="41459">67</cx:pt>
          <cx:pt idx="41460">67</cx:pt>
          <cx:pt idx="41461">67</cx:pt>
          <cx:pt idx="41462">67</cx:pt>
          <cx:pt idx="41463">67</cx:pt>
          <cx:pt idx="41464">67</cx:pt>
          <cx:pt idx="41465">67</cx:pt>
          <cx:pt idx="41466">67</cx:pt>
          <cx:pt idx="41467">68</cx:pt>
          <cx:pt idx="41468">67</cx:pt>
          <cx:pt idx="41469">67</cx:pt>
          <cx:pt idx="41470">67</cx:pt>
          <cx:pt idx="41471">67</cx:pt>
          <cx:pt idx="41472">67</cx:pt>
          <cx:pt idx="41473">67</cx:pt>
          <cx:pt idx="41474">67</cx:pt>
          <cx:pt idx="41475">67</cx:pt>
          <cx:pt idx="41476">67</cx:pt>
          <cx:pt idx="41477">67</cx:pt>
          <cx:pt idx="41478">67</cx:pt>
          <cx:pt idx="41479">66</cx:pt>
          <cx:pt idx="41480">66</cx:pt>
          <cx:pt idx="41481">66</cx:pt>
          <cx:pt idx="41482">66</cx:pt>
          <cx:pt idx="41483">66</cx:pt>
          <cx:pt idx="41484">66</cx:pt>
          <cx:pt idx="41485">66</cx:pt>
          <cx:pt idx="41486">66</cx:pt>
          <cx:pt idx="41487">66</cx:pt>
          <cx:pt idx="41488">66</cx:pt>
          <cx:pt idx="41489">66</cx:pt>
          <cx:pt idx="41490">66</cx:pt>
          <cx:pt idx="41491">66</cx:pt>
          <cx:pt idx="41492">66</cx:pt>
          <cx:pt idx="41493">66</cx:pt>
          <cx:pt idx="41494">66</cx:pt>
          <cx:pt idx="41495">66</cx:pt>
          <cx:pt idx="41496">65</cx:pt>
          <cx:pt idx="41497">65</cx:pt>
          <cx:pt idx="41498">65</cx:pt>
          <cx:pt idx="41499">65</cx:pt>
          <cx:pt idx="41500">65</cx:pt>
          <cx:pt idx="41501">65</cx:pt>
          <cx:pt idx="41502">65</cx:pt>
          <cx:pt idx="41503">65</cx:pt>
          <cx:pt idx="41504">65</cx:pt>
          <cx:pt idx="41505">65</cx:pt>
          <cx:pt idx="41506">65</cx:pt>
          <cx:pt idx="41507">66</cx:pt>
          <cx:pt idx="41508">65</cx:pt>
          <cx:pt idx="41509">65</cx:pt>
          <cx:pt idx="41510">65</cx:pt>
          <cx:pt idx="41511">65</cx:pt>
          <cx:pt idx="41512">65</cx:pt>
          <cx:pt idx="41513">65</cx:pt>
          <cx:pt idx="41514">65</cx:pt>
          <cx:pt idx="41515">65</cx:pt>
          <cx:pt idx="41516">65</cx:pt>
          <cx:pt idx="41517">65</cx:pt>
          <cx:pt idx="41518">65</cx:pt>
          <cx:pt idx="41519">65</cx:pt>
          <cx:pt idx="41520">65</cx:pt>
          <cx:pt idx="41521">65</cx:pt>
          <cx:pt idx="41522">65</cx:pt>
          <cx:pt idx="41523">66</cx:pt>
          <cx:pt idx="41524">65</cx:pt>
          <cx:pt idx="41525">65</cx:pt>
          <cx:pt idx="41526">64</cx:pt>
          <cx:pt idx="41527">64</cx:pt>
          <cx:pt idx="41528">64</cx:pt>
          <cx:pt idx="41529">64</cx:pt>
          <cx:pt idx="41530">64</cx:pt>
          <cx:pt idx="41531">64</cx:pt>
          <cx:pt idx="41532">64</cx:pt>
          <cx:pt idx="41533">64</cx:pt>
          <cx:pt idx="41534">64</cx:pt>
          <cx:pt idx="41535">64</cx:pt>
          <cx:pt idx="41536">64</cx:pt>
          <cx:pt idx="41537">64</cx:pt>
          <cx:pt idx="41538">65</cx:pt>
          <cx:pt idx="41539">64</cx:pt>
          <cx:pt idx="41540">65</cx:pt>
          <cx:pt idx="41541">64</cx:pt>
          <cx:pt idx="41542">64</cx:pt>
          <cx:pt idx="41543">65</cx:pt>
          <cx:pt idx="41544">64</cx:pt>
          <cx:pt idx="41545">64</cx:pt>
          <cx:pt idx="41546">64</cx:pt>
          <cx:pt idx="41547">64</cx:pt>
          <cx:pt idx="41548">64</cx:pt>
          <cx:pt idx="41549">64</cx:pt>
          <cx:pt idx="41550">64</cx:pt>
          <cx:pt idx="41551">64</cx:pt>
          <cx:pt idx="41552">64</cx:pt>
          <cx:pt idx="41553">64</cx:pt>
          <cx:pt idx="41554">64</cx:pt>
          <cx:pt idx="41555">64</cx:pt>
          <cx:pt idx="41556">64</cx:pt>
          <cx:pt idx="41557">64</cx:pt>
          <cx:pt idx="41558">64</cx:pt>
          <cx:pt idx="41559">64</cx:pt>
          <cx:pt idx="41560">63</cx:pt>
          <cx:pt idx="41561">63</cx:pt>
          <cx:pt idx="41562">63</cx:pt>
          <cx:pt idx="41563">63</cx:pt>
          <cx:pt idx="41564">63</cx:pt>
          <cx:pt idx="41565">63</cx:pt>
          <cx:pt idx="41566">63</cx:pt>
          <cx:pt idx="41567">63</cx:pt>
          <cx:pt idx="41568">63</cx:pt>
          <cx:pt idx="41569">63</cx:pt>
          <cx:pt idx="41570">63</cx:pt>
          <cx:pt idx="41571">63</cx:pt>
          <cx:pt idx="41572">63</cx:pt>
          <cx:pt idx="41573">63</cx:pt>
          <cx:pt idx="41574">63</cx:pt>
          <cx:pt idx="41575">63</cx:pt>
          <cx:pt idx="41576">63</cx:pt>
          <cx:pt idx="41577">63</cx:pt>
          <cx:pt idx="41578">63</cx:pt>
          <cx:pt idx="41579">63</cx:pt>
          <cx:pt idx="41580">63</cx:pt>
          <cx:pt idx="41581">63</cx:pt>
          <cx:pt idx="41582">63</cx:pt>
          <cx:pt idx="41583">64</cx:pt>
          <cx:pt idx="41584">63</cx:pt>
          <cx:pt idx="41585">63</cx:pt>
          <cx:pt idx="41586">63</cx:pt>
          <cx:pt idx="41587">63</cx:pt>
          <cx:pt idx="41588">63</cx:pt>
          <cx:pt idx="41589">62</cx:pt>
          <cx:pt idx="41590">62</cx:pt>
          <cx:pt idx="41591">62</cx:pt>
          <cx:pt idx="41592">62</cx:pt>
          <cx:pt idx="41593">62</cx:pt>
          <cx:pt idx="41594">63</cx:pt>
          <cx:pt idx="41595">62</cx:pt>
          <cx:pt idx="41596">62</cx:pt>
          <cx:pt idx="41597">62</cx:pt>
          <cx:pt idx="41598">63</cx:pt>
          <cx:pt idx="41599">62</cx:pt>
          <cx:pt idx="41600">62</cx:pt>
          <cx:pt idx="41601">63</cx:pt>
          <cx:pt idx="41602">62</cx:pt>
          <cx:pt idx="41603">62</cx:pt>
          <cx:pt idx="41604">62</cx:pt>
          <cx:pt idx="41605">62</cx:pt>
          <cx:pt idx="41606">62</cx:pt>
          <cx:pt idx="41607">62</cx:pt>
          <cx:pt idx="41608">62</cx:pt>
          <cx:pt idx="41609">62</cx:pt>
          <cx:pt idx="41610">62</cx:pt>
          <cx:pt idx="41611">62</cx:pt>
          <cx:pt idx="41612">62</cx:pt>
          <cx:pt idx="41613">62</cx:pt>
          <cx:pt idx="41614">62</cx:pt>
          <cx:pt idx="41615">62</cx:pt>
          <cx:pt idx="41616">63</cx:pt>
          <cx:pt idx="41617">62</cx:pt>
          <cx:pt idx="41618">61</cx:pt>
          <cx:pt idx="41619">61</cx:pt>
          <cx:pt idx="41620">61</cx:pt>
          <cx:pt idx="41621">61</cx:pt>
          <cx:pt idx="41622">61</cx:pt>
          <cx:pt idx="41623">61</cx:pt>
          <cx:pt idx="41624">61</cx:pt>
          <cx:pt idx="41625">61</cx:pt>
          <cx:pt idx="41626">61</cx:pt>
          <cx:pt idx="41627">61</cx:pt>
          <cx:pt idx="41628">62</cx:pt>
          <cx:pt idx="41629">61</cx:pt>
          <cx:pt idx="41630">61</cx:pt>
          <cx:pt idx="41631">61</cx:pt>
          <cx:pt idx="41632">62</cx:pt>
          <cx:pt idx="41633">61</cx:pt>
          <cx:pt idx="41634">61</cx:pt>
          <cx:pt idx="41635">62</cx:pt>
          <cx:pt idx="41636">61</cx:pt>
          <cx:pt idx="41637">61</cx:pt>
          <cx:pt idx="41638">61</cx:pt>
          <cx:pt idx="41639">61</cx:pt>
          <cx:pt idx="41640">61</cx:pt>
          <cx:pt idx="41641">61</cx:pt>
          <cx:pt idx="41642">60</cx:pt>
          <cx:pt idx="41643">60</cx:pt>
          <cx:pt idx="41644">61</cx:pt>
          <cx:pt idx="41645">60</cx:pt>
          <cx:pt idx="41646">60</cx:pt>
          <cx:pt idx="41647">60</cx:pt>
          <cx:pt idx="41648">60</cx:pt>
          <cx:pt idx="41649">60</cx:pt>
          <cx:pt idx="41650">60</cx:pt>
          <cx:pt idx="41651">60</cx:pt>
          <cx:pt idx="41652">61</cx:pt>
          <cx:pt idx="41653">60</cx:pt>
          <cx:pt idx="41654">60</cx:pt>
          <cx:pt idx="41655">60</cx:pt>
          <cx:pt idx="41656">60</cx:pt>
          <cx:pt idx="41657">60</cx:pt>
          <cx:pt idx="41658">60</cx:pt>
          <cx:pt idx="41659">60</cx:pt>
          <cx:pt idx="41660">60</cx:pt>
          <cx:pt idx="41661">60</cx:pt>
          <cx:pt idx="41662">60</cx:pt>
          <cx:pt idx="41663">60</cx:pt>
          <cx:pt idx="41664">60</cx:pt>
          <cx:pt idx="41665">60</cx:pt>
          <cx:pt idx="41666">60</cx:pt>
          <cx:pt idx="41667">60</cx:pt>
          <cx:pt idx="41668">60</cx:pt>
          <cx:pt idx="41669">59</cx:pt>
          <cx:pt idx="41670">59</cx:pt>
          <cx:pt idx="41671">60</cx:pt>
          <cx:pt idx="41672">60</cx:pt>
          <cx:pt idx="41673">59</cx:pt>
          <cx:pt idx="41674">59</cx:pt>
          <cx:pt idx="41675">59</cx:pt>
          <cx:pt idx="41676">58</cx:pt>
          <cx:pt idx="41677">59</cx:pt>
          <cx:pt idx="41678">59</cx:pt>
          <cx:pt idx="41679">59</cx:pt>
          <cx:pt idx="41680">59</cx:pt>
          <cx:pt idx="41681">59</cx:pt>
          <cx:pt idx="41682">59</cx:pt>
          <cx:pt idx="41683">60</cx:pt>
          <cx:pt idx="41684">59</cx:pt>
          <cx:pt idx="41685">59</cx:pt>
          <cx:pt idx="41686">59</cx:pt>
          <cx:pt idx="41687">59</cx:pt>
          <cx:pt idx="41688">59</cx:pt>
          <cx:pt idx="41689">59</cx:pt>
          <cx:pt idx="41690">59</cx:pt>
          <cx:pt idx="41691">59</cx:pt>
          <cx:pt idx="41692">59</cx:pt>
          <cx:pt idx="41693">59</cx:pt>
          <cx:pt idx="41694">59</cx:pt>
          <cx:pt idx="41695">59</cx:pt>
          <cx:pt idx="41696">58</cx:pt>
          <cx:pt idx="41697">58</cx:pt>
          <cx:pt idx="41698">58</cx:pt>
          <cx:pt idx="41699">58</cx:pt>
          <cx:pt idx="41700">58</cx:pt>
          <cx:pt idx="41701">58</cx:pt>
          <cx:pt idx="41702">58</cx:pt>
          <cx:pt idx="41703">58</cx:pt>
          <cx:pt idx="41704">58</cx:pt>
          <cx:pt idx="41705">58</cx:pt>
          <cx:pt idx="41706">58</cx:pt>
          <cx:pt idx="41707">58</cx:pt>
          <cx:pt idx="41708">58</cx:pt>
          <cx:pt idx="41709">58</cx:pt>
          <cx:pt idx="41710">58</cx:pt>
          <cx:pt idx="41711">58</cx:pt>
          <cx:pt idx="41712">58</cx:pt>
          <cx:pt idx="41713">58</cx:pt>
          <cx:pt idx="41714">58</cx:pt>
          <cx:pt idx="41715">58</cx:pt>
          <cx:pt idx="41716">57</cx:pt>
          <cx:pt idx="41717">57</cx:pt>
          <cx:pt idx="41718">57</cx:pt>
          <cx:pt idx="41719">57</cx:pt>
          <cx:pt idx="41720">57</cx:pt>
          <cx:pt idx="41721">57</cx:pt>
          <cx:pt idx="41722">57</cx:pt>
          <cx:pt idx="41723">57</cx:pt>
          <cx:pt idx="41724">57</cx:pt>
          <cx:pt idx="41725">57</cx:pt>
          <cx:pt idx="41726">58</cx:pt>
          <cx:pt idx="41727">58</cx:pt>
          <cx:pt idx="41728">57</cx:pt>
          <cx:pt idx="41729">57</cx:pt>
          <cx:pt idx="41730">57</cx:pt>
          <cx:pt idx="41731">57</cx:pt>
          <cx:pt idx="41732">56</cx:pt>
          <cx:pt idx="41733">56</cx:pt>
          <cx:pt idx="41734">56</cx:pt>
          <cx:pt idx="41735">56</cx:pt>
          <cx:pt idx="41736">56</cx:pt>
          <cx:pt idx="41737">56</cx:pt>
          <cx:pt idx="41738">56</cx:pt>
          <cx:pt idx="41739">56</cx:pt>
          <cx:pt idx="41740">56</cx:pt>
          <cx:pt idx="41741">56</cx:pt>
          <cx:pt idx="41742">56</cx:pt>
          <cx:pt idx="41743">56</cx:pt>
          <cx:pt idx="41744">57</cx:pt>
          <cx:pt idx="41745">56</cx:pt>
          <cx:pt idx="41746">56</cx:pt>
          <cx:pt idx="41747">56</cx:pt>
          <cx:pt idx="41748">56</cx:pt>
          <cx:pt idx="41749">56</cx:pt>
          <cx:pt idx="41750">56</cx:pt>
          <cx:pt idx="41751">56</cx:pt>
          <cx:pt idx="41752">56</cx:pt>
          <cx:pt idx="41753">56</cx:pt>
          <cx:pt idx="41754">56</cx:pt>
          <cx:pt idx="41755">56</cx:pt>
          <cx:pt idx="41756">56</cx:pt>
          <cx:pt idx="41757">56</cx:pt>
          <cx:pt idx="41758">56</cx:pt>
          <cx:pt idx="41759">56</cx:pt>
          <cx:pt idx="41760">56</cx:pt>
          <cx:pt idx="41761">55</cx:pt>
          <cx:pt idx="41762">55</cx:pt>
          <cx:pt idx="41763">55</cx:pt>
          <cx:pt idx="41764">55</cx:pt>
          <cx:pt idx="41765">56</cx:pt>
          <cx:pt idx="41766">55</cx:pt>
          <cx:pt idx="41767">55</cx:pt>
          <cx:pt idx="41768">56</cx:pt>
          <cx:pt idx="41769">55</cx:pt>
          <cx:pt idx="41770">55</cx:pt>
          <cx:pt idx="41771">55</cx:pt>
          <cx:pt idx="41772">55</cx:pt>
          <cx:pt idx="41773">55</cx:pt>
          <cx:pt idx="41774">55</cx:pt>
          <cx:pt idx="41775">55</cx:pt>
          <cx:pt idx="41776">55</cx:pt>
          <cx:pt idx="41777">55</cx:pt>
          <cx:pt idx="41778">55</cx:pt>
          <cx:pt idx="41779">55</cx:pt>
          <cx:pt idx="41780">55</cx:pt>
          <cx:pt idx="41781">55</cx:pt>
          <cx:pt idx="41782">55</cx:pt>
          <cx:pt idx="41783">55</cx:pt>
          <cx:pt idx="41784">55</cx:pt>
          <cx:pt idx="41785">56</cx:pt>
          <cx:pt idx="41786">55</cx:pt>
          <cx:pt idx="41787">54</cx:pt>
          <cx:pt idx="41788">54</cx:pt>
          <cx:pt idx="41789">54</cx:pt>
          <cx:pt idx="41790">54</cx:pt>
          <cx:pt idx="41791">55</cx:pt>
          <cx:pt idx="41792">54</cx:pt>
          <cx:pt idx="41793">54</cx:pt>
          <cx:pt idx="41794">54</cx:pt>
          <cx:pt idx="41795">54</cx:pt>
          <cx:pt idx="41796">54</cx:pt>
          <cx:pt idx="41797">54</cx:pt>
          <cx:pt idx="41798">54</cx:pt>
          <cx:pt idx="41799">54</cx:pt>
          <cx:pt idx="41800">54</cx:pt>
          <cx:pt idx="41801">54</cx:pt>
          <cx:pt idx="41802">54</cx:pt>
          <cx:pt idx="41803">54</cx:pt>
          <cx:pt idx="41804">54</cx:pt>
          <cx:pt idx="41805">54</cx:pt>
          <cx:pt idx="41806">54</cx:pt>
          <cx:pt idx="41807">53</cx:pt>
          <cx:pt idx="41808">53</cx:pt>
          <cx:pt idx="41809">53</cx:pt>
          <cx:pt idx="41810">53</cx:pt>
          <cx:pt idx="41811">53</cx:pt>
          <cx:pt idx="41812">53</cx:pt>
          <cx:pt idx="41813">53</cx:pt>
          <cx:pt idx="41814">53</cx:pt>
          <cx:pt idx="41815">53</cx:pt>
          <cx:pt idx="41816">53</cx:pt>
          <cx:pt idx="41817">54</cx:pt>
          <cx:pt idx="41818">53</cx:pt>
          <cx:pt idx="41819">53</cx:pt>
          <cx:pt idx="41820">53</cx:pt>
          <cx:pt idx="41821">53</cx:pt>
          <cx:pt idx="41822">53</cx:pt>
          <cx:pt idx="41823">54</cx:pt>
          <cx:pt idx="41824">53</cx:pt>
          <cx:pt idx="41825">53</cx:pt>
          <cx:pt idx="41826">53</cx:pt>
          <cx:pt idx="41827">53</cx:pt>
          <cx:pt idx="41828">53</cx:pt>
          <cx:pt idx="41829">53</cx:pt>
          <cx:pt idx="41830">53</cx:pt>
          <cx:pt idx="41831">52</cx:pt>
          <cx:pt idx="41832">52</cx:pt>
          <cx:pt idx="41833">52</cx:pt>
          <cx:pt idx="41834">52</cx:pt>
          <cx:pt idx="41835">52</cx:pt>
          <cx:pt idx="41836">52</cx:pt>
          <cx:pt idx="41837">52</cx:pt>
          <cx:pt idx="41838">53</cx:pt>
          <cx:pt idx="41839">60</cx:pt>
          <cx:pt idx="41840">52</cx:pt>
          <cx:pt idx="41841">52</cx:pt>
          <cx:pt idx="41842">52</cx:pt>
          <cx:pt idx="41843">52</cx:pt>
          <cx:pt idx="41844">52</cx:pt>
          <cx:pt idx="41845">52</cx:pt>
          <cx:pt idx="41846">52</cx:pt>
          <cx:pt idx="41847">53</cx:pt>
          <cx:pt idx="41848">52</cx:pt>
          <cx:pt idx="41849">52</cx:pt>
          <cx:pt idx="41850">52</cx:pt>
          <cx:pt idx="41851">52</cx:pt>
          <cx:pt idx="41852">52</cx:pt>
          <cx:pt idx="41853">52</cx:pt>
          <cx:pt idx="41854">52</cx:pt>
          <cx:pt idx="41855">52</cx:pt>
          <cx:pt idx="41856">52</cx:pt>
          <cx:pt idx="41857">52</cx:pt>
          <cx:pt idx="41858">52</cx:pt>
          <cx:pt idx="41859">51</cx:pt>
          <cx:pt idx="41860">51</cx:pt>
          <cx:pt idx="41861">51</cx:pt>
          <cx:pt idx="41862">51</cx:pt>
          <cx:pt idx="41863">52</cx:pt>
          <cx:pt idx="41864">51</cx:pt>
          <cx:pt idx="41865">51</cx:pt>
          <cx:pt idx="41866">52</cx:pt>
          <cx:pt idx="41867">51</cx:pt>
          <cx:pt idx="41868">51</cx:pt>
          <cx:pt idx="41869">51</cx:pt>
          <cx:pt idx="41870">51</cx:pt>
          <cx:pt idx="41871">52</cx:pt>
          <cx:pt idx="41872">51</cx:pt>
          <cx:pt idx="41873">51</cx:pt>
          <cx:pt idx="41874">51</cx:pt>
          <cx:pt idx="41875">51</cx:pt>
          <cx:pt idx="41876">51</cx:pt>
          <cx:pt idx="41877">51</cx:pt>
          <cx:pt idx="41878">51</cx:pt>
          <cx:pt idx="41879">51</cx:pt>
          <cx:pt idx="41880">51</cx:pt>
          <cx:pt idx="41881">51</cx:pt>
          <cx:pt idx="41882">51</cx:pt>
          <cx:pt idx="41883">51</cx:pt>
          <cx:pt idx="41884">51</cx:pt>
          <cx:pt idx="41885">50</cx:pt>
          <cx:pt idx="41886">50</cx:pt>
          <cx:pt idx="41887">50</cx:pt>
          <cx:pt idx="41888">50</cx:pt>
          <cx:pt idx="41889">53</cx:pt>
          <cx:pt idx="41890">50</cx:pt>
          <cx:pt idx="41891">50</cx:pt>
          <cx:pt idx="41892">50</cx:pt>
          <cx:pt idx="41893">50</cx:pt>
          <cx:pt idx="41894">50</cx:pt>
          <cx:pt idx="41895">50</cx:pt>
          <cx:pt idx="41896">50</cx:pt>
          <cx:pt idx="41897">50</cx:pt>
          <cx:pt idx="41898">50</cx:pt>
          <cx:pt idx="41899">50</cx:pt>
          <cx:pt idx="41900">51</cx:pt>
          <cx:pt idx="41901">50</cx:pt>
          <cx:pt idx="41902">51</cx:pt>
          <cx:pt idx="41903">50</cx:pt>
          <cx:pt idx="41904">50</cx:pt>
          <cx:pt idx="41905">50</cx:pt>
          <cx:pt idx="41906">50</cx:pt>
          <cx:pt idx="41907">50</cx:pt>
          <cx:pt idx="41908">50</cx:pt>
          <cx:pt idx="41909">49</cx:pt>
          <cx:pt idx="41910">49</cx:pt>
          <cx:pt idx="41911">49</cx:pt>
          <cx:pt idx="41912">49</cx:pt>
          <cx:pt idx="41913">49</cx:pt>
          <cx:pt idx="41914">49</cx:pt>
          <cx:pt idx="41915">49</cx:pt>
          <cx:pt idx="41916">49</cx:pt>
          <cx:pt idx="41917">49</cx:pt>
          <cx:pt idx="41918">49</cx:pt>
          <cx:pt idx="41919">49</cx:pt>
          <cx:pt idx="41920">49</cx:pt>
          <cx:pt idx="41921">49</cx:pt>
          <cx:pt idx="41922">49</cx:pt>
          <cx:pt idx="41923">49</cx:pt>
          <cx:pt idx="41924">49</cx:pt>
          <cx:pt idx="41925">49</cx:pt>
          <cx:pt idx="41926">47</cx:pt>
          <cx:pt idx="41927">49</cx:pt>
          <cx:pt idx="41928">49</cx:pt>
          <cx:pt idx="41929">49</cx:pt>
          <cx:pt idx="41930">49</cx:pt>
          <cx:pt idx="41931">48</cx:pt>
          <cx:pt idx="41932">48</cx:pt>
          <cx:pt idx="41933">48</cx:pt>
          <cx:pt idx="41934">48</cx:pt>
          <cx:pt idx="41935">48</cx:pt>
          <cx:pt idx="41936">48</cx:pt>
          <cx:pt idx="41937">48</cx:pt>
          <cx:pt idx="41938">48</cx:pt>
          <cx:pt idx="41939">48</cx:pt>
          <cx:pt idx="41940">48</cx:pt>
          <cx:pt idx="41941">48</cx:pt>
          <cx:pt idx="41942">48</cx:pt>
          <cx:pt idx="41943">48</cx:pt>
          <cx:pt idx="41944">48</cx:pt>
          <cx:pt idx="41945">48</cx:pt>
          <cx:pt idx="41946">48</cx:pt>
          <cx:pt idx="41947">48</cx:pt>
          <cx:pt idx="41948">48</cx:pt>
          <cx:pt idx="41949">48</cx:pt>
          <cx:pt idx="41950">48</cx:pt>
          <cx:pt idx="41951">48</cx:pt>
          <cx:pt idx="41952">48</cx:pt>
          <cx:pt idx="41953">48</cx:pt>
          <cx:pt idx="41954">48</cx:pt>
          <cx:pt idx="41955">48</cx:pt>
          <cx:pt idx="41956">48</cx:pt>
          <cx:pt idx="41957">47</cx:pt>
          <cx:pt idx="41958">47</cx:pt>
          <cx:pt idx="41959">47</cx:pt>
          <cx:pt idx="41960">47</cx:pt>
          <cx:pt idx="41961">47</cx:pt>
          <cx:pt idx="41962">47</cx:pt>
          <cx:pt idx="41963">47</cx:pt>
          <cx:pt idx="41964">47</cx:pt>
          <cx:pt idx="41965">47</cx:pt>
          <cx:pt idx="41966">47</cx:pt>
          <cx:pt idx="41967">47</cx:pt>
          <cx:pt idx="41968">47</cx:pt>
          <cx:pt idx="41969">47</cx:pt>
          <cx:pt idx="41970">47</cx:pt>
          <cx:pt idx="41971">47</cx:pt>
          <cx:pt idx="41972">47</cx:pt>
          <cx:pt idx="41973">47</cx:pt>
          <cx:pt idx="41974">47</cx:pt>
          <cx:pt idx="41975">48</cx:pt>
          <cx:pt idx="41976">47</cx:pt>
          <cx:pt idx="41977">48</cx:pt>
          <cx:pt idx="41978">47</cx:pt>
          <cx:pt idx="41979">47</cx:pt>
          <cx:pt idx="41980">47</cx:pt>
          <cx:pt idx="41981">47</cx:pt>
          <cx:pt idx="41982">47</cx:pt>
          <cx:pt idx="41983">47</cx:pt>
          <cx:pt idx="41984">47</cx:pt>
          <cx:pt idx="41985">47</cx:pt>
          <cx:pt idx="41986">46</cx:pt>
          <cx:pt idx="41987">46</cx:pt>
          <cx:pt idx="41988">46</cx:pt>
          <cx:pt idx="41989">46</cx:pt>
          <cx:pt idx="41990">46</cx:pt>
          <cx:pt idx="41991">46</cx:pt>
          <cx:pt idx="41992">46</cx:pt>
          <cx:pt idx="41993">46</cx:pt>
          <cx:pt idx="41994">46</cx:pt>
          <cx:pt idx="41995">46</cx:pt>
          <cx:pt idx="41996">46</cx:pt>
          <cx:pt idx="41997">46</cx:pt>
          <cx:pt idx="41998">46</cx:pt>
          <cx:pt idx="41999">46</cx:pt>
          <cx:pt idx="42000">46</cx:pt>
          <cx:pt idx="42001">45</cx:pt>
          <cx:pt idx="42002">45</cx:pt>
          <cx:pt idx="42003">45</cx:pt>
          <cx:pt idx="42004">45</cx:pt>
          <cx:pt idx="42005">46</cx:pt>
          <cx:pt idx="42006">46</cx:pt>
          <cx:pt idx="42007">45</cx:pt>
          <cx:pt idx="42008">45</cx:pt>
          <cx:pt idx="42009">45</cx:pt>
          <cx:pt idx="42010">45</cx:pt>
          <cx:pt idx="42011">45</cx:pt>
          <cx:pt idx="42012">45</cx:pt>
          <cx:pt idx="42013">45</cx:pt>
          <cx:pt idx="42014">45</cx:pt>
          <cx:pt idx="42015">46</cx:pt>
          <cx:pt idx="42016">45</cx:pt>
          <cx:pt idx="42017">44</cx:pt>
          <cx:pt idx="42018">45</cx:pt>
          <cx:pt idx="42019">45</cx:pt>
          <cx:pt idx="42020">44</cx:pt>
          <cx:pt idx="42021">44</cx:pt>
          <cx:pt idx="42022">44</cx:pt>
          <cx:pt idx="42023">44</cx:pt>
          <cx:pt idx="42024">44</cx:pt>
          <cx:pt idx="42025">44</cx:pt>
          <cx:pt idx="42026">44</cx:pt>
          <cx:pt idx="42027">44</cx:pt>
          <cx:pt idx="42028">45</cx:pt>
          <cx:pt idx="42029">44</cx:pt>
          <cx:pt idx="42030">44</cx:pt>
          <cx:pt idx="42031">44</cx:pt>
          <cx:pt idx="42032">44</cx:pt>
          <cx:pt idx="42033">44</cx:pt>
          <cx:pt idx="42034">44</cx:pt>
          <cx:pt idx="42035">45</cx:pt>
          <cx:pt idx="42036">44</cx:pt>
          <cx:pt idx="42037">44</cx:pt>
          <cx:pt idx="42038">44</cx:pt>
          <cx:pt idx="42039">44</cx:pt>
          <cx:pt idx="42040">44</cx:pt>
          <cx:pt idx="42041">45</cx:pt>
          <cx:pt idx="42042">44</cx:pt>
          <cx:pt idx="42043">44</cx:pt>
          <cx:pt idx="42044">54</cx:pt>
          <cx:pt idx="42045">44</cx:pt>
          <cx:pt idx="42046">44</cx:pt>
          <cx:pt idx="42047">43</cx:pt>
          <cx:pt idx="42048">43</cx:pt>
          <cx:pt idx="42049">43</cx:pt>
          <cx:pt idx="42050">43</cx:pt>
          <cx:pt idx="42051">43</cx:pt>
          <cx:pt idx="42052">43</cx:pt>
          <cx:pt idx="42053">43</cx:pt>
          <cx:pt idx="42054">43</cx:pt>
          <cx:pt idx="42055">43</cx:pt>
          <cx:pt idx="42056">43</cx:pt>
          <cx:pt idx="42057">43</cx:pt>
          <cx:pt idx="42058">43</cx:pt>
          <cx:pt idx="42059">44</cx:pt>
          <cx:pt idx="42060">43</cx:pt>
          <cx:pt idx="42061">43</cx:pt>
          <cx:pt idx="42062">43</cx:pt>
          <cx:pt idx="42063">43</cx:pt>
          <cx:pt idx="42064">43</cx:pt>
          <cx:pt idx="42065">44</cx:pt>
          <cx:pt idx="42066">43</cx:pt>
          <cx:pt idx="42067">43</cx:pt>
          <cx:pt idx="42068">44</cx:pt>
          <cx:pt idx="42069">43</cx:pt>
          <cx:pt idx="42070">42</cx:pt>
          <cx:pt idx="42071">43</cx:pt>
          <cx:pt idx="42072">42</cx:pt>
          <cx:pt idx="42073">42</cx:pt>
          <cx:pt idx="42074">42</cx:pt>
          <cx:pt idx="42075">42</cx:pt>
          <cx:pt idx="42076">42</cx:pt>
          <cx:pt idx="42077">42</cx:pt>
          <cx:pt idx="42078">42</cx:pt>
          <cx:pt idx="42079">43</cx:pt>
          <cx:pt idx="42080">42</cx:pt>
          <cx:pt idx="42081">42</cx:pt>
          <cx:pt idx="42082">42</cx:pt>
          <cx:pt idx="42083">42</cx:pt>
          <cx:pt idx="42084">42</cx:pt>
          <cx:pt idx="42085">42</cx:pt>
          <cx:pt idx="42086">42</cx:pt>
          <cx:pt idx="42087">42</cx:pt>
          <cx:pt idx="42088">42</cx:pt>
          <cx:pt idx="42089">42</cx:pt>
          <cx:pt idx="42090">42</cx:pt>
          <cx:pt idx="42091">42</cx:pt>
          <cx:pt idx="42092">42</cx:pt>
          <cx:pt idx="42093">42</cx:pt>
          <cx:pt idx="42094">41</cx:pt>
          <cx:pt idx="42095">41</cx:pt>
          <cx:pt idx="42096">41</cx:pt>
          <cx:pt idx="42097">41</cx:pt>
          <cx:pt idx="42098">41</cx:pt>
          <cx:pt idx="42099">41</cx:pt>
          <cx:pt idx="42100">41</cx:pt>
          <cx:pt idx="42101">41</cx:pt>
          <cx:pt idx="42102">41</cx:pt>
          <cx:pt idx="42103">41</cx:pt>
          <cx:pt idx="42104">41</cx:pt>
          <cx:pt idx="42105">41</cx:pt>
          <cx:pt idx="42106">41</cx:pt>
          <cx:pt idx="42107">41</cx:pt>
          <cx:pt idx="42108">42</cx:pt>
          <cx:pt idx="42109">41</cx:pt>
          <cx:pt idx="42110">41</cx:pt>
          <cx:pt idx="42111">41</cx:pt>
          <cx:pt idx="42112">41</cx:pt>
          <cx:pt idx="42113">41</cx:pt>
          <cx:pt idx="42114">41</cx:pt>
          <cx:pt idx="42115">41</cx:pt>
          <cx:pt idx="42116">42</cx:pt>
          <cx:pt idx="42117">41</cx:pt>
          <cx:pt idx="42118">41</cx:pt>
          <cx:pt idx="42119">41</cx:pt>
          <cx:pt idx="42120">42</cx:pt>
          <cx:pt idx="42121">41</cx:pt>
          <cx:pt idx="42122">42</cx:pt>
          <cx:pt idx="42123">42</cx:pt>
          <cx:pt idx="42124">40</cx:pt>
          <cx:pt idx="42125">40</cx:pt>
          <cx:pt idx="42126">40</cx:pt>
          <cx:pt idx="42127">40</cx:pt>
          <cx:pt idx="42128">40</cx:pt>
          <cx:pt idx="42129">40</cx:pt>
          <cx:pt idx="42130">40</cx:pt>
          <cx:pt idx="42131">40</cx:pt>
          <cx:pt idx="42132">40</cx:pt>
          <cx:pt idx="42133">41</cx:pt>
          <cx:pt idx="42134">41</cx:pt>
          <cx:pt idx="42135">40</cx:pt>
          <cx:pt idx="42136">40</cx:pt>
          <cx:pt idx="42137">40</cx:pt>
          <cx:pt idx="42138">40</cx:pt>
          <cx:pt idx="42139">40</cx:pt>
          <cx:pt idx="42140">40</cx:pt>
          <cx:pt idx="42141">40</cx:pt>
          <cx:pt idx="42142">40</cx:pt>
          <cx:pt idx="42143">40</cx:pt>
          <cx:pt idx="42144">40</cx:pt>
          <cx:pt idx="42145">40</cx:pt>
          <cx:pt idx="42146">40</cx:pt>
          <cx:pt idx="42147">40</cx:pt>
          <cx:pt idx="42148">40</cx:pt>
          <cx:pt idx="42149">41</cx:pt>
          <cx:pt idx="42150">40</cx:pt>
          <cx:pt idx="42151">40</cx:pt>
          <cx:pt idx="42152">38</cx:pt>
          <cx:pt idx="42153">40</cx:pt>
          <cx:pt idx="42154">40</cx:pt>
          <cx:pt idx="42155">40</cx:pt>
          <cx:pt idx="42156">39</cx:pt>
          <cx:pt idx="42157">40</cx:pt>
          <cx:pt idx="42158">39</cx:pt>
          <cx:pt idx="42159">39</cx:pt>
          <cx:pt idx="42160">39</cx:pt>
          <cx:pt idx="42161">40</cx:pt>
          <cx:pt idx="42162">40</cx:pt>
          <cx:pt idx="42163">39</cx:pt>
          <cx:pt idx="42164">39</cx:pt>
          <cx:pt idx="42165">39</cx:pt>
          <cx:pt idx="42166">39</cx:pt>
          <cx:pt idx="42167">39</cx:pt>
          <cx:pt idx="42168">39</cx:pt>
          <cx:pt idx="42169">39</cx:pt>
          <cx:pt idx="42170">39</cx:pt>
          <cx:pt idx="42171">39</cx:pt>
          <cx:pt idx="42172">39</cx:pt>
          <cx:pt idx="42173">39</cx:pt>
          <cx:pt idx="42174">39</cx:pt>
          <cx:pt idx="42175">39</cx:pt>
          <cx:pt idx="42176">39</cx:pt>
          <cx:pt idx="42177">39</cx:pt>
          <cx:pt idx="42178">39</cx:pt>
          <cx:pt idx="42179">40</cx:pt>
          <cx:pt idx="42180">39</cx:pt>
          <cx:pt idx="42181">38</cx:pt>
          <cx:pt idx="42182">38</cx:pt>
          <cx:pt idx="42183">38</cx:pt>
          <cx:pt idx="42184">39</cx:pt>
          <cx:pt idx="42185">38</cx:pt>
          <cx:pt idx="42186">38</cx:pt>
          <cx:pt idx="42187">38</cx:pt>
          <cx:pt idx="42188">38</cx:pt>
          <cx:pt idx="42189">38</cx:pt>
          <cx:pt idx="42190">38</cx:pt>
          <cx:pt idx="42191">38</cx:pt>
          <cx:pt idx="42192">38</cx:pt>
          <cx:pt idx="42193">38</cx:pt>
          <cx:pt idx="42194">39</cx:pt>
          <cx:pt idx="42195">38</cx:pt>
          <cx:pt idx="42196">38</cx:pt>
          <cx:pt idx="42197">38</cx:pt>
          <cx:pt idx="42198">38</cx:pt>
          <cx:pt idx="42199">38</cx:pt>
          <cx:pt idx="42200">38</cx:pt>
          <cx:pt idx="42201">38</cx:pt>
          <cx:pt idx="42202">37</cx:pt>
          <cx:pt idx="42203">37</cx:pt>
          <cx:pt idx="42204">37</cx:pt>
          <cx:pt idx="42205">37</cx:pt>
          <cx:pt idx="42206">37</cx:pt>
          <cx:pt idx="42207">37</cx:pt>
          <cx:pt idx="42208">37</cx:pt>
          <cx:pt idx="42209">37</cx:pt>
          <cx:pt idx="42210">38</cx:pt>
          <cx:pt idx="42211">37</cx:pt>
          <cx:pt idx="42212">37</cx:pt>
          <cx:pt idx="42213">37</cx:pt>
          <cx:pt idx="42214">37</cx:pt>
          <cx:pt idx="42215">37</cx:pt>
          <cx:pt idx="42216">37</cx:pt>
          <cx:pt idx="42217">37</cx:pt>
          <cx:pt idx="42218">31</cx:pt>
          <cx:pt idx="42219">36</cx:pt>
          <cx:pt idx="42220">36</cx:pt>
          <cx:pt idx="42221">36</cx:pt>
          <cx:pt idx="42222">36</cx:pt>
          <cx:pt idx="42223">36</cx:pt>
          <cx:pt idx="42224">36</cx:pt>
          <cx:pt idx="42225">36</cx:pt>
          <cx:pt idx="42226">36</cx:pt>
          <cx:pt idx="42227">36</cx:pt>
          <cx:pt idx="42228">36</cx:pt>
          <cx:pt idx="42229">36</cx:pt>
          <cx:pt idx="42230">37</cx:pt>
          <cx:pt idx="42231">36</cx:pt>
          <cx:pt idx="42232">36</cx:pt>
          <cx:pt idx="42233">36</cx:pt>
          <cx:pt idx="42234">36</cx:pt>
          <cx:pt idx="42235">36</cx:pt>
          <cx:pt idx="42236">36</cx:pt>
          <cx:pt idx="42237">36</cx:pt>
          <cx:pt idx="42238">36</cx:pt>
          <cx:pt idx="42239">36</cx:pt>
          <cx:pt idx="42240">36</cx:pt>
          <cx:pt idx="42241">36</cx:pt>
          <cx:pt idx="42242">37</cx:pt>
          <cx:pt idx="42243">35</cx:pt>
          <cx:pt idx="42244">35</cx:pt>
          <cx:pt idx="42245">35</cx:pt>
          <cx:pt idx="42246">35</cx:pt>
          <cx:pt idx="42247">35</cx:pt>
          <cx:pt idx="42248">35</cx:pt>
          <cx:pt idx="42249">35</cx:pt>
          <cx:pt idx="42250">35</cx:pt>
          <cx:pt idx="42251">35</cx:pt>
          <cx:pt idx="42252">35</cx:pt>
          <cx:pt idx="42253">35</cx:pt>
          <cx:pt idx="42254">35</cx:pt>
          <cx:pt idx="42255">41</cx:pt>
          <cx:pt idx="42256">35</cx:pt>
          <cx:pt idx="42257">35</cx:pt>
          <cx:pt idx="42258">35</cx:pt>
          <cx:pt idx="42259">35</cx:pt>
          <cx:pt idx="42260">35</cx:pt>
          <cx:pt idx="42261">35</cx:pt>
          <cx:pt idx="42262">34</cx:pt>
          <cx:pt idx="42263">34</cx:pt>
          <cx:pt idx="42264">34</cx:pt>
          <cx:pt idx="42265">34</cx:pt>
          <cx:pt idx="42266">34</cx:pt>
          <cx:pt idx="42267">35</cx:pt>
          <cx:pt idx="42268">34</cx:pt>
          <cx:pt idx="42269">34</cx:pt>
          <cx:pt idx="42270">34</cx:pt>
          <cx:pt idx="42271">34</cx:pt>
          <cx:pt idx="42272">34</cx:pt>
          <cx:pt idx="42273">34</cx:pt>
          <cx:pt idx="42274">34</cx:pt>
          <cx:pt idx="42275">34</cx:pt>
          <cx:pt idx="42276">34</cx:pt>
          <cx:pt idx="42277">34</cx:pt>
          <cx:pt idx="42278">33</cx:pt>
          <cx:pt idx="42279">33</cx:pt>
          <cx:pt idx="42280">33</cx:pt>
          <cx:pt idx="42281">33</cx:pt>
          <cx:pt idx="42282">33</cx:pt>
          <cx:pt idx="42283">34</cx:pt>
          <cx:pt idx="42284">34</cx:pt>
          <cx:pt idx="42285">34</cx:pt>
          <cx:pt idx="42286">33</cx:pt>
          <cx:pt idx="42287">33</cx:pt>
          <cx:pt idx="42288">33</cx:pt>
          <cx:pt idx="42289">34</cx:pt>
          <cx:pt idx="42290">33</cx:pt>
          <cx:pt idx="42291">33</cx:pt>
          <cx:pt idx="42292">33</cx:pt>
          <cx:pt idx="42293">33</cx:pt>
          <cx:pt idx="42294">33</cx:pt>
          <cx:pt idx="42295">33</cx:pt>
          <cx:pt idx="42296">33</cx:pt>
          <cx:pt idx="42297">33</cx:pt>
          <cx:pt idx="42298">33</cx:pt>
          <cx:pt idx="42299">33</cx:pt>
          <cx:pt idx="42300">33</cx:pt>
          <cx:pt idx="42301">33</cx:pt>
          <cx:pt idx="42302">33</cx:pt>
          <cx:pt idx="42303">33</cx:pt>
          <cx:pt idx="42304">32</cx:pt>
          <cx:pt idx="42305">32</cx:pt>
          <cx:pt idx="42306">32</cx:pt>
          <cx:pt idx="42307">33</cx:pt>
          <cx:pt idx="42308">32</cx:pt>
          <cx:pt idx="42309">33</cx:pt>
          <cx:pt idx="42310">32</cx:pt>
          <cx:pt idx="42311">32</cx:pt>
          <cx:pt idx="42312">32</cx:pt>
          <cx:pt idx="42313">32</cx:pt>
          <cx:pt idx="42314">32</cx:pt>
          <cx:pt idx="42315">33</cx:pt>
          <cx:pt idx="42316">32</cx:pt>
          <cx:pt idx="42317">32</cx:pt>
          <cx:pt idx="42318">33</cx:pt>
          <cx:pt idx="42319">32</cx:pt>
          <cx:pt idx="42320">33</cx:pt>
          <cx:pt idx="42321">32</cx:pt>
          <cx:pt idx="42322">31</cx:pt>
          <cx:pt idx="42323">31</cx:pt>
          <cx:pt idx="42324">31</cx:pt>
          <cx:pt idx="42325">31</cx:pt>
          <cx:pt idx="42326">31</cx:pt>
          <cx:pt idx="42327">31</cx:pt>
          <cx:pt idx="42328">31</cx:pt>
          <cx:pt idx="42329">31</cx:pt>
          <cx:pt idx="42330">31</cx:pt>
          <cx:pt idx="42331">31</cx:pt>
          <cx:pt idx="42332">31</cx:pt>
          <cx:pt idx="42333">31</cx:pt>
          <cx:pt idx="42334">31</cx:pt>
          <cx:pt idx="42335">31</cx:pt>
          <cx:pt idx="42336">31</cx:pt>
          <cx:pt idx="42337">31</cx:pt>
          <cx:pt idx="42338">31</cx:pt>
          <cx:pt idx="42339">31</cx:pt>
          <cx:pt idx="42340">31</cx:pt>
          <cx:pt idx="42341">32</cx:pt>
          <cx:pt idx="42342">31</cx:pt>
          <cx:pt idx="42343">31</cx:pt>
          <cx:pt idx="42344">31</cx:pt>
          <cx:pt idx="42345">30</cx:pt>
          <cx:pt idx="42346">30</cx:pt>
          <cx:pt idx="42347">30</cx:pt>
          <cx:pt idx="42348">30</cx:pt>
          <cx:pt idx="42349">30</cx:pt>
          <cx:pt idx="42350">30</cx:pt>
          <cx:pt idx="42351">30</cx:pt>
          <cx:pt idx="42352">30</cx:pt>
          <cx:pt idx="42353">30</cx:pt>
          <cx:pt idx="42354">30</cx:pt>
          <cx:pt idx="42355">30</cx:pt>
          <cx:pt idx="42356">30</cx:pt>
          <cx:pt idx="42357">30</cx:pt>
          <cx:pt idx="42358">30</cx:pt>
          <cx:pt idx="42359">30</cx:pt>
          <cx:pt idx="42360">29</cx:pt>
          <cx:pt idx="42361">29</cx:pt>
          <cx:pt idx="42362">29</cx:pt>
          <cx:pt idx="42363">29</cx:pt>
          <cx:pt idx="42364">29</cx:pt>
          <cx:pt idx="42365">29</cx:pt>
          <cx:pt idx="42366">29</cx:pt>
          <cx:pt idx="42367">30</cx:pt>
          <cx:pt idx="42368">29</cx:pt>
          <cx:pt idx="42369">29</cx:pt>
          <cx:pt idx="42370">29</cx:pt>
          <cx:pt idx="42371">29</cx:pt>
          <cx:pt idx="42372">29</cx:pt>
          <cx:pt idx="42373">29</cx:pt>
          <cx:pt idx="42374">29</cx:pt>
          <cx:pt idx="42375">29</cx:pt>
          <cx:pt idx="42376">29</cx:pt>
          <cx:pt idx="42377">29</cx:pt>
          <cx:pt idx="42378">29</cx:pt>
          <cx:pt idx="42379">28</cx:pt>
          <cx:pt idx="42380">28</cx:pt>
          <cx:pt idx="42381">28</cx:pt>
          <cx:pt idx="42382">28</cx:pt>
          <cx:pt idx="42383">28</cx:pt>
          <cx:pt idx="42384">29</cx:pt>
          <cx:pt idx="42385">29</cx:pt>
          <cx:pt idx="42386">28</cx:pt>
          <cx:pt idx="42387">28</cx:pt>
          <cx:pt idx="42388">28</cx:pt>
          <cx:pt idx="42389">28</cx:pt>
          <cx:pt idx="42390">29</cx:pt>
          <cx:pt idx="42391">28</cx:pt>
          <cx:pt idx="42392">28</cx:pt>
          <cx:pt idx="42393">29</cx:pt>
          <cx:pt idx="42394">28</cx:pt>
          <cx:pt idx="42395">28</cx:pt>
          <cx:pt idx="42396">27</cx:pt>
          <cx:pt idx="42397">27</cx:pt>
          <cx:pt idx="42398">27</cx:pt>
          <cx:pt idx="42399">27</cx:pt>
          <cx:pt idx="42400">27</cx:pt>
          <cx:pt idx="42401">27</cx:pt>
          <cx:pt idx="42402">27</cx:pt>
          <cx:pt idx="42403">27</cx:pt>
          <cx:pt idx="42404">27</cx:pt>
          <cx:pt idx="42405">27</cx:pt>
          <cx:pt idx="42406">27</cx:pt>
          <cx:pt idx="42407">27</cx:pt>
          <cx:pt idx="42408">27</cx:pt>
          <cx:pt idx="42409">27</cx:pt>
          <cx:pt idx="42410">27</cx:pt>
          <cx:pt idx="42411">27</cx:pt>
          <cx:pt idx="42412">27</cx:pt>
          <cx:pt idx="42413">26</cx:pt>
          <cx:pt idx="42414">27</cx:pt>
          <cx:pt idx="42415">26</cx:pt>
          <cx:pt idx="42416">26</cx:pt>
          <cx:pt idx="42417">26</cx:pt>
          <cx:pt idx="42418">26</cx:pt>
          <cx:pt idx="42419">26</cx:pt>
          <cx:pt idx="42420">26</cx:pt>
          <cx:pt idx="42421">26</cx:pt>
          <cx:pt idx="42422">26</cx:pt>
          <cx:pt idx="42423">26</cx:pt>
          <cx:pt idx="42424">26</cx:pt>
          <cx:pt idx="42425">26</cx:pt>
          <cx:pt idx="42426">26</cx:pt>
          <cx:pt idx="42427">26</cx:pt>
          <cx:pt idx="42428">26</cx:pt>
          <cx:pt idx="42429">26</cx:pt>
          <cx:pt idx="42430">26</cx:pt>
          <cx:pt idx="42431">27</cx:pt>
          <cx:pt idx="42432">26</cx:pt>
          <cx:pt idx="42433">26</cx:pt>
          <cx:pt idx="42434">25</cx:pt>
          <cx:pt idx="42435">25</cx:pt>
          <cx:pt idx="42436">25</cx:pt>
          <cx:pt idx="42437">25</cx:pt>
          <cx:pt idx="42438">25</cx:pt>
          <cx:pt idx="42439">25</cx:pt>
          <cx:pt idx="42440">26</cx:pt>
          <cx:pt idx="42441">25</cx:pt>
          <cx:pt idx="42442">25</cx:pt>
          <cx:pt idx="42443">25</cx:pt>
          <cx:pt idx="42444">26</cx:pt>
          <cx:pt idx="42445">26</cx:pt>
          <cx:pt idx="42446">25</cx:pt>
          <cx:pt idx="42447">26</cx:pt>
          <cx:pt idx="42448">26</cx:pt>
          <cx:pt idx="42449">25</cx:pt>
          <cx:pt idx="42450">25</cx:pt>
          <cx:pt idx="42451">26</cx:pt>
          <cx:pt idx="42452">25</cx:pt>
          <cx:pt idx="42453">24</cx:pt>
          <cx:pt idx="42454">24</cx:pt>
          <cx:pt idx="42455">24</cx:pt>
          <cx:pt idx="42456">24</cx:pt>
          <cx:pt idx="42457">24</cx:pt>
          <cx:pt idx="42458">24</cx:pt>
          <cx:pt idx="42459">24</cx:pt>
          <cx:pt idx="42460">24</cx:pt>
          <cx:pt idx="42461">24</cx:pt>
          <cx:pt idx="42462">24</cx:pt>
          <cx:pt idx="42463">24</cx:pt>
          <cx:pt idx="42464">24</cx:pt>
          <cx:pt idx="42465">24</cx:pt>
          <cx:pt idx="42466">24</cx:pt>
          <cx:pt idx="42467">24</cx:pt>
          <cx:pt idx="42468">24</cx:pt>
          <cx:pt idx="42469">24</cx:pt>
          <cx:pt idx="42470">24</cx:pt>
          <cx:pt idx="42471">25</cx:pt>
          <cx:pt idx="42472">24</cx:pt>
          <cx:pt idx="42473">23</cx:pt>
          <cx:pt idx="42474">23</cx:pt>
          <cx:pt idx="42475">23</cx:pt>
          <cx:pt idx="42476">23</cx:pt>
          <cx:pt idx="42477">23</cx:pt>
          <cx:pt idx="42478">23</cx:pt>
          <cx:pt idx="42479">24</cx:pt>
          <cx:pt idx="42480">23</cx:pt>
          <cx:pt idx="42481">23</cx:pt>
          <cx:pt idx="42482">23</cx:pt>
          <cx:pt idx="42483">23</cx:pt>
          <cx:pt idx="42484">23</cx:pt>
          <cx:pt idx="42485">23</cx:pt>
          <cx:pt idx="42486">23</cx:pt>
          <cx:pt idx="42487">23</cx:pt>
          <cx:pt idx="42488">23</cx:pt>
          <cx:pt idx="42489">23</cx:pt>
          <cx:pt idx="42490">23</cx:pt>
          <cx:pt idx="42491">23</cx:pt>
          <cx:pt idx="42492">23</cx:pt>
          <cx:pt idx="42493">22</cx:pt>
          <cx:pt idx="42494">22</cx:pt>
          <cx:pt idx="42495">22</cx:pt>
          <cx:pt idx="42496">22</cx:pt>
          <cx:pt idx="42497">22</cx:pt>
          <cx:pt idx="42498">22</cx:pt>
          <cx:pt idx="42499">22</cx:pt>
          <cx:pt idx="42500">23</cx:pt>
          <cx:pt idx="42501">22</cx:pt>
          <cx:pt idx="42502">22</cx:pt>
          <cx:pt idx="42503">22</cx:pt>
          <cx:pt idx="42504">21</cx:pt>
          <cx:pt idx="42505">21</cx:pt>
          <cx:pt idx="42506">51</cx:pt>
          <cx:pt idx="42507">21</cx:pt>
          <cx:pt idx="42508">21</cx:pt>
          <cx:pt idx="42509">21</cx:pt>
          <cx:pt idx="42510">21</cx:pt>
          <cx:pt idx="42511">21</cx:pt>
          <cx:pt idx="42512">21</cx:pt>
          <cx:pt idx="42513">21</cx:pt>
          <cx:pt idx="42514">21</cx:pt>
          <cx:pt idx="42515">21</cx:pt>
          <cx:pt idx="42516">21</cx:pt>
          <cx:pt idx="42517">21</cx:pt>
          <cx:pt idx="42518">22</cx:pt>
          <cx:pt idx="42519">21</cx:pt>
          <cx:pt idx="42520">20</cx:pt>
          <cx:pt idx="42521">20</cx:pt>
          <cx:pt idx="42522">20</cx:pt>
          <cx:pt idx="42523">20</cx:pt>
          <cx:pt idx="42524">20</cx:pt>
          <cx:pt idx="42525">21</cx:pt>
          <cx:pt idx="42526">20</cx:pt>
          <cx:pt idx="42527">20</cx:pt>
          <cx:pt idx="42528">20</cx:pt>
          <cx:pt idx="42529">20</cx:pt>
          <cx:pt idx="42530">20</cx:pt>
          <cx:pt idx="42531">21</cx:pt>
          <cx:pt idx="42532">20</cx:pt>
          <cx:pt idx="42533">20</cx:pt>
          <cx:pt idx="42534">21</cx:pt>
          <cx:pt idx="42535">20</cx:pt>
          <cx:pt idx="42536">20</cx:pt>
          <cx:pt idx="42537">20</cx:pt>
          <cx:pt idx="42538">20</cx:pt>
          <cx:pt idx="42539">20</cx:pt>
          <cx:pt idx="42540">20</cx:pt>
          <cx:pt idx="42541">19</cx:pt>
          <cx:pt idx="42542">19</cx:pt>
          <cx:pt idx="42543">19</cx:pt>
          <cx:pt idx="42544">20</cx:pt>
          <cx:pt idx="42545">19</cx:pt>
          <cx:pt idx="42546">19</cx:pt>
          <cx:pt idx="42547">19</cx:pt>
          <cx:pt idx="42548">19</cx:pt>
          <cx:pt idx="42549">19</cx:pt>
          <cx:pt idx="42550">19</cx:pt>
          <cx:pt idx="42551">19</cx:pt>
          <cx:pt idx="42552">20</cx:pt>
          <cx:pt idx="42553">19</cx:pt>
          <cx:pt idx="42554">19</cx:pt>
          <cx:pt idx="42555">19</cx:pt>
          <cx:pt idx="42556">19</cx:pt>
          <cx:pt idx="42557">19</cx:pt>
          <cx:pt idx="42558">18</cx:pt>
          <cx:pt idx="42559">18</cx:pt>
          <cx:pt idx="42560">18</cx:pt>
          <cx:pt idx="42561">18</cx:pt>
          <cx:pt idx="42562">18</cx:pt>
          <cx:pt idx="42563">19</cx:pt>
          <cx:pt idx="42564">19</cx:pt>
          <cx:pt idx="42565">18</cx:pt>
          <cx:pt idx="42566">18</cx:pt>
          <cx:pt idx="42567">18</cx:pt>
          <cx:pt idx="42568">18</cx:pt>
          <cx:pt idx="42569">18</cx:pt>
          <cx:pt idx="42570">17</cx:pt>
          <cx:pt idx="42571">17</cx:pt>
          <cx:pt idx="42572">17</cx:pt>
          <cx:pt idx="42573">17</cx:pt>
          <cx:pt idx="42574">18</cx:pt>
          <cx:pt idx="42575">17</cx:pt>
          <cx:pt idx="42576">17</cx:pt>
          <cx:pt idx="42577">17</cx:pt>
          <cx:pt idx="42578">17</cx:pt>
          <cx:pt idx="42579">17</cx:pt>
          <cx:pt idx="42580">17</cx:pt>
          <cx:pt idx="42581">18</cx:pt>
          <cx:pt idx="42582">17</cx:pt>
          <cx:pt idx="42583">17</cx:pt>
          <cx:pt idx="42584">17</cx:pt>
          <cx:pt idx="42585">16</cx:pt>
          <cx:pt idx="42586">16</cx:pt>
          <cx:pt idx="42587">16</cx:pt>
          <cx:pt idx="42588">16</cx:pt>
          <cx:pt idx="42589">16</cx:pt>
          <cx:pt idx="42590">15</cx:pt>
          <cx:pt idx="42591">15</cx:pt>
          <cx:pt idx="42592">15</cx:pt>
          <cx:pt idx="42593">15</cx:pt>
          <cx:pt idx="42594">15</cx:pt>
          <cx:pt idx="42595">15</cx:pt>
          <cx:pt idx="42596">15</cx:pt>
          <cx:pt idx="42597">16</cx:pt>
          <cx:pt idx="42598">15</cx:pt>
          <cx:pt idx="42599">15</cx:pt>
          <cx:pt idx="42600">15</cx:pt>
          <cx:pt idx="42601">15</cx:pt>
          <cx:pt idx="42602">15</cx:pt>
          <cx:pt idx="42603">15</cx:pt>
          <cx:pt idx="42604">15</cx:pt>
          <cx:pt idx="42605">15</cx:pt>
          <cx:pt idx="42606">15</cx:pt>
          <cx:pt idx="42607">57</cx:pt>
          <cx:pt idx="42608">41</cx:pt>
          <cx:pt idx="42609">29</cx:pt>
          <cx:pt idx="42610">44</cx:pt>
          <cx:pt idx="42611">41</cx:pt>
          <cx:pt idx="42612">56</cx:pt>
          <cx:pt idx="42613">32</cx:pt>
          <cx:pt idx="42614">61</cx:pt>
          <cx:pt idx="42615">29</cx:pt>
          <cx:pt idx="42616">71</cx:pt>
          <cx:pt idx="42617">77</cx:pt>
          <cx:pt idx="42618">67</cx:pt>
          <cx:pt idx="42619">25</cx:pt>
          <cx:pt idx="42620">64</cx:pt>
          <cx:pt idx="42621">19</cx:pt>
          <cx:pt idx="42622">37</cx:pt>
          <cx:pt idx="42623">62</cx:pt>
          <cx:pt idx="42624">88</cx:pt>
          <cx:pt idx="42625">66</cx:pt>
          <cx:pt idx="42626">56</cx:pt>
          <cx:pt idx="42627">75</cx:pt>
          <cx:pt idx="42628">69</cx:pt>
          <cx:pt idx="42629">16</cx:pt>
          <cx:pt idx="42630">82</cx:pt>
          <cx:pt idx="42631">73</cx:pt>
          <cx:pt idx="42632">69</cx:pt>
          <cx:pt idx="42633">76</cx:pt>
          <cx:pt idx="42634">54</cx:pt>
          <cx:pt idx="42635">62</cx:pt>
          <cx:pt idx="42636">73</cx:pt>
          <cx:pt idx="42637">80</cx:pt>
          <cx:pt idx="42638">18</cx:pt>
          <cx:pt idx="42639">34</cx:pt>
          <cx:pt idx="42640">79</cx:pt>
          <cx:pt idx="42641">69</cx:pt>
          <cx:pt idx="42642">46</cx:pt>
          <cx:pt idx="42643">23</cx:pt>
          <cx:pt idx="42644">62</cx:pt>
          <cx:pt idx="42645">19</cx:pt>
          <cx:pt idx="42646">75</cx:pt>
          <cx:pt idx="42647">49</cx:pt>
          <cx:pt idx="42648">36</cx:pt>
          <cx:pt idx="42649">69</cx:pt>
          <cx:pt idx="42650">40</cx:pt>
          <cx:pt idx="42651">29</cx:pt>
          <cx:pt idx="42652">55</cx:pt>
          <cx:pt idx="42653">65</cx:pt>
          <cx:pt idx="42654">74</cx:pt>
          <cx:pt idx="42655">51</cx:pt>
          <cx:pt idx="42656">20</cx:pt>
          <cx:pt idx="42657">52</cx:pt>
          <cx:pt idx="42658">83</cx:pt>
          <cx:pt idx="42659">57</cx:pt>
          <cx:pt idx="42660">57</cx:pt>
          <cx:pt idx="42661">37</cx:pt>
          <cx:pt idx="42662">75</cx:pt>
          <cx:pt idx="42663">60</cx:pt>
          <cx:pt idx="42664">64</cx:pt>
          <cx:pt idx="42665">44</cx:pt>
          <cx:pt idx="42666">75</cx:pt>
          <cx:pt idx="42667">47</cx:pt>
          <cx:pt idx="42668">51</cx:pt>
          <cx:pt idx="42669">70</cx:pt>
          <cx:pt idx="42670">16</cx:pt>
          <cx:pt idx="42671">30</cx:pt>
          <cx:pt idx="42672">22</cx:pt>
          <cx:pt idx="42673">51</cx:pt>
          <cx:pt idx="42674">73</cx:pt>
          <cx:pt idx="42675">59</cx:pt>
          <cx:pt idx="42676">25</cx:pt>
          <cx:pt idx="42677">43</cx:pt>
          <cx:pt idx="42678">20</cx:pt>
          <cx:pt idx="42679">36</cx:pt>
          <cx:pt idx="42680">29</cx:pt>
          <cx:pt idx="42681">27</cx:pt>
          <cx:pt idx="42682">66</cx:pt>
          <cx:pt idx="42683">30</cx:pt>
          <cx:pt idx="42684">72</cx:pt>
          <cx:pt idx="42685">50</cx:pt>
          <cx:pt idx="42686">42</cx:pt>
          <cx:pt idx="42687">49</cx:pt>
          <cx:pt idx="42688">74</cx:pt>
          <cx:pt idx="42689">75</cx:pt>
          <cx:pt idx="42690">58</cx:pt>
          <cx:pt idx="42691">76</cx:pt>
          <cx:pt idx="42692">48</cx:pt>
          <cx:pt idx="42693">58</cx:pt>
          <cx:pt idx="42694">62</cx:pt>
          <cx:pt idx="42695">19</cx:pt>
          <cx:pt idx="42696">88</cx:pt>
          <cx:pt idx="42697">72</cx:pt>
          <cx:pt idx="42698">61</cx:pt>
          <cx:pt idx="42699">67</cx:pt>
          <cx:pt idx="42700">74</cx:pt>
          <cx:pt idx="42701">70</cx:pt>
          <cx:pt idx="42702">28</cx:pt>
          <cx:pt idx="42703">33</cx:pt>
          <cx:pt idx="42704">51</cx:pt>
          <cx:pt idx="42705">44</cx:pt>
          <cx:pt idx="42706">75</cx:pt>
          <cx:pt idx="42707">16</cx:pt>
          <cx:pt idx="42708">53</cx:pt>
          <cx:pt idx="42709">58</cx:pt>
          <cx:pt idx="42710">81</cx:pt>
          <cx:pt idx="42711">85</cx:pt>
          <cx:pt idx="42712">46</cx:pt>
          <cx:pt idx="42713">64</cx:pt>
          <cx:pt idx="42714">22</cx:pt>
          <cx:pt idx="42715">63</cx:pt>
          <cx:pt idx="42716">70</cx:pt>
          <cx:pt idx="42717">55</cx:pt>
          <cx:pt idx="42718">52</cx:pt>
          <cx:pt idx="42719">38</cx:pt>
          <cx:pt idx="42720">50</cx:pt>
          <cx:pt idx="42721">23</cx:pt>
          <cx:pt idx="42722">81</cx:pt>
          <cx:pt idx="42723">52</cx:pt>
          <cx:pt idx="42724">78</cx:pt>
          <cx:pt idx="42725">42</cx:pt>
          <cx:pt idx="42726">56</cx:pt>
          <cx:pt idx="42727">58</cx:pt>
          <cx:pt idx="42728">52</cx:pt>
          <cx:pt idx="42729">25</cx:pt>
          <cx:pt idx="42730">65</cx:pt>
          <cx:pt idx="42731">45</cx:pt>
          <cx:pt idx="42732">37</cx:pt>
          <cx:pt idx="42733">25</cx:pt>
          <cx:pt idx="42734">34</cx:pt>
          <cx:pt idx="42735">38</cx:pt>
          <cx:pt idx="42736">45</cx:pt>
          <cx:pt idx="42737">23</cx:pt>
          <cx:pt idx="42738">29</cx:pt>
          <cx:pt idx="42739">60</cx:pt>
          <cx:pt idx="42740">27</cx:pt>
          <cx:pt idx="42741">58</cx:pt>
          <cx:pt idx="42742">56</cx:pt>
          <cx:pt idx="42743">84</cx:pt>
          <cx:pt idx="42744">23</cx:pt>
          <cx:pt idx="42745">49</cx:pt>
          <cx:pt idx="42746">56</cx:pt>
          <cx:pt idx="42747">47</cx:pt>
          <cx:pt idx="42748">17</cx:pt>
          <cx:pt idx="42749">69</cx:pt>
          <cx:pt idx="42750">29</cx:pt>
          <cx:pt idx="42751">57</cx:pt>
          <cx:pt idx="42752">57</cx:pt>
          <cx:pt idx="42753">25</cx:pt>
          <cx:pt idx="42754">20</cx:pt>
          <cx:pt idx="42755">69</cx:pt>
          <cx:pt idx="42756">59</cx:pt>
          <cx:pt idx="42757">87</cx:pt>
          <cx:pt idx="42758">69</cx:pt>
          <cx:pt idx="42759">50</cx:pt>
          <cx:pt idx="42760">56</cx:pt>
          <cx:pt idx="42761">41</cx:pt>
          <cx:pt idx="42762">48</cx:pt>
          <cx:pt idx="42763">29</cx:pt>
          <cx:pt idx="42764">58</cx:pt>
          <cx:pt idx="42765">48</cx:pt>
          <cx:pt idx="42766">41</cx:pt>
          <cx:pt idx="42767">56</cx:pt>
          <cx:pt idx="42768">44</cx:pt>
          <cx:pt idx="42769">21</cx:pt>
          <cx:pt idx="42770">62</cx:pt>
          <cx:pt idx="42771">70</cx:pt>
          <cx:pt idx="42772">41</cx:pt>
          <cx:pt idx="42773">39</cx:pt>
          <cx:pt idx="42774">70</cx:pt>
          <cx:pt idx="42775">41</cx:pt>
          <cx:pt idx="42776">63</cx:pt>
          <cx:pt idx="42777">77</cx:pt>
          <cx:pt idx="42778">34</cx:pt>
          <cx:pt idx="42779">86</cx:pt>
          <cx:pt idx="42780">36</cx:pt>
          <cx:pt idx="42781">53</cx:pt>
          <cx:pt idx="42782">81</cx:pt>
          <cx:pt idx="42783">94</cx:pt>
          <cx:pt idx="42784">88</cx:pt>
          <cx:pt idx="42785">19</cx:pt>
          <cx:pt idx="42786">26</cx:pt>
          <cx:pt idx="42787">33</cx:pt>
          <cx:pt idx="42788">43</cx:pt>
          <cx:pt idx="42789">90</cx:pt>
          <cx:pt idx="42790">28</cx:pt>
          <cx:pt idx="42791">22</cx:pt>
          <cx:pt idx="42792">32</cx:pt>
          <cx:pt idx="42793">25</cx:pt>
          <cx:pt idx="42794">54</cx:pt>
          <cx:pt idx="42795">40</cx:pt>
          <cx:pt idx="42796">49</cx:pt>
          <cx:pt idx="42797">16</cx:pt>
          <cx:pt idx="42798">76</cx:pt>
          <cx:pt idx="42799">77</cx:pt>
          <cx:pt idx="42800">80</cx:pt>
          <cx:pt idx="42801">67</cx:pt>
          <cx:pt idx="42802">53</cx:pt>
          <cx:pt idx="42803">53</cx:pt>
          <cx:pt idx="42804">62</cx:pt>
          <cx:pt idx="42805">85</cx:pt>
          <cx:pt idx="42806">53</cx:pt>
          <cx:pt idx="42807">66</cx:pt>
          <cx:pt idx="42808">73</cx:pt>
          <cx:pt idx="42809">44</cx:pt>
          <cx:pt idx="42810">70</cx:pt>
          <cx:pt idx="42811">85</cx:pt>
          <cx:pt idx="42812">77</cx:pt>
          <cx:pt idx="42813">33</cx:pt>
          <cx:pt idx="42814">69</cx:pt>
          <cx:pt idx="42815">26</cx:pt>
          <cx:pt idx="42816">30</cx:pt>
          <cx:pt idx="42817">49</cx:pt>
          <cx:pt idx="42818">55</cx:pt>
          <cx:pt idx="42819">22</cx:pt>
          <cx:pt idx="42820">27</cx:pt>
          <cx:pt idx="42821">49</cx:pt>
          <cx:pt idx="42822">19</cx:pt>
          <cx:pt idx="42823">71</cx:pt>
          <cx:pt idx="42824">50</cx:pt>
          <cx:pt idx="42825">46</cx:pt>
          <cx:pt idx="42826">54</cx:pt>
          <cx:pt idx="42827">37</cx:pt>
          <cx:pt idx="42828">16</cx:pt>
          <cx:pt idx="42829">45</cx:pt>
          <cx:pt idx="42830">33</cx:pt>
          <cx:pt idx="42831">32</cx:pt>
          <cx:pt idx="42832">37</cx:pt>
          <cx:pt idx="42833">41</cx:pt>
          <cx:pt idx="42834">16</cx:pt>
          <cx:pt idx="42835">17</cx:pt>
          <cx:pt idx="42836">46</cx:pt>
          <cx:pt idx="42837">59</cx:pt>
          <cx:pt idx="42838">26</cx:pt>
          <cx:pt idx="42839">82</cx:pt>
          <cx:pt idx="42840">55</cx:pt>
          <cx:pt idx="42841">29</cx:pt>
          <cx:pt idx="42842">45</cx:pt>
          <cx:pt idx="42843">45</cx:pt>
          <cx:pt idx="42844">27</cx:pt>
          <cx:pt idx="42845">73</cx:pt>
          <cx:pt idx="42846">68</cx:pt>
          <cx:pt idx="42847">55</cx:pt>
          <cx:pt idx="42848">60</cx:pt>
          <cx:pt idx="42849">48</cx:pt>
          <cx:pt idx="42850">55</cx:pt>
          <cx:pt idx="42851">83</cx:pt>
          <cx:pt idx="42852">51</cx:pt>
          <cx:pt idx="42853">33</cx:pt>
          <cx:pt idx="42854">55</cx:pt>
          <cx:pt idx="42855">36</cx:pt>
          <cx:pt idx="42856">50</cx:pt>
          <cx:pt idx="42857">40</cx:pt>
          <cx:pt idx="42858">51</cx:pt>
          <cx:pt idx="42859">58</cx:pt>
          <cx:pt idx="42860">60</cx:pt>
          <cx:pt idx="42861">42</cx:pt>
          <cx:pt idx="42862">43</cx:pt>
          <cx:pt idx="42863">53</cx:pt>
          <cx:pt idx="42864">58</cx:pt>
          <cx:pt idx="42865">48</cx:pt>
          <cx:pt idx="42866">68</cx:pt>
          <cx:pt idx="42867">52</cx:pt>
          <cx:pt idx="42868">60</cx:pt>
          <cx:pt idx="42869">58</cx:pt>
          <cx:pt idx="42870">30</cx:pt>
          <cx:pt idx="42871">21</cx:pt>
          <cx:pt idx="42872">79</cx:pt>
          <cx:pt idx="42873">57</cx:pt>
          <cx:pt idx="42874">55</cx:pt>
          <cx:pt idx="42875">52</cx:pt>
          <cx:pt idx="42876">61</cx:pt>
          <cx:pt idx="42877">66</cx:pt>
          <cx:pt idx="42878">53</cx:pt>
          <cx:pt idx="42879">50</cx:pt>
          <cx:pt idx="42880">56</cx:pt>
          <cx:pt idx="42881">32</cx:pt>
          <cx:pt idx="42882">61</cx:pt>
          <cx:pt idx="42883">31</cx:pt>
          <cx:pt idx="42884">62</cx:pt>
          <cx:pt idx="42885">58</cx:pt>
          <cx:pt idx="42886">59</cx:pt>
          <cx:pt idx="42887">47</cx:pt>
          <cx:pt idx="42888">77</cx:pt>
          <cx:pt idx="42889">81</cx:pt>
          <cx:pt idx="42890">80</cx:pt>
          <cx:pt idx="42891">27</cx:pt>
          <cx:pt idx="42892">80</cx:pt>
          <cx:pt idx="42893">36</cx:pt>
          <cx:pt idx="42894">19</cx:pt>
          <cx:pt idx="42895">55</cx:pt>
          <cx:pt idx="42896">34</cx:pt>
          <cx:pt idx="42897">50</cx:pt>
          <cx:pt idx="42898">49</cx:pt>
          <cx:pt idx="42899">60</cx:pt>
          <cx:pt idx="42900">19</cx:pt>
          <cx:pt idx="42901">25</cx:pt>
          <cx:pt idx="42902">33</cx:pt>
          <cx:pt idx="42903">58</cx:pt>
          <cx:pt idx="42904">33</cx:pt>
          <cx:pt idx="42905">36</cx:pt>
          <cx:pt idx="42906">79</cx:pt>
          <cx:pt idx="42907">15</cx:pt>
          <cx:pt idx="42908">30</cx:pt>
          <cx:pt idx="42909">44</cx:pt>
          <cx:pt idx="42910">50</cx:pt>
          <cx:pt idx="42911">66</cx:pt>
          <cx:pt idx="42912">49</cx:pt>
          <cx:pt idx="42913">66</cx:pt>
          <cx:pt idx="42914">18</cx:pt>
          <cx:pt idx="42915">68</cx:pt>
          <cx:pt idx="42916">69</cx:pt>
          <cx:pt idx="42917">31</cx:pt>
          <cx:pt idx="42918">37</cx:pt>
          <cx:pt idx="42919">58</cx:pt>
          <cx:pt idx="42920">43</cx:pt>
          <cx:pt idx="42921">38</cx:pt>
          <cx:pt idx="42922">24</cx:pt>
          <cx:pt idx="42923">55</cx:pt>
          <cx:pt idx="42924">51</cx:pt>
          <cx:pt idx="42925">53</cx:pt>
          <cx:pt idx="42926">49</cx:pt>
          <cx:pt idx="42927">33</cx:pt>
          <cx:pt idx="42928">56</cx:pt>
          <cx:pt idx="42929">42</cx:pt>
          <cx:pt idx="42930">67</cx:pt>
          <cx:pt idx="42931">37</cx:pt>
          <cx:pt idx="42932">31</cx:pt>
          <cx:pt idx="42933">25</cx:pt>
          <cx:pt idx="42934">66</cx:pt>
          <cx:pt idx="42935">66</cx:pt>
          <cx:pt idx="42936">66</cx:pt>
          <cx:pt idx="42937">33</cx:pt>
          <cx:pt idx="42938">18</cx:pt>
          <cx:pt idx="42939">61</cx:pt>
          <cx:pt idx="42940">45</cx:pt>
          <cx:pt idx="42941">42</cx:pt>
          <cx:pt idx="42942">47</cx:pt>
          <cx:pt idx="42943">53</cx:pt>
          <cx:pt idx="42944">71</cx:pt>
          <cx:pt idx="42945">53</cx:pt>
          <cx:pt idx="42946">61</cx:pt>
          <cx:pt idx="42947">43</cx:pt>
          <cx:pt idx="42948">31</cx:pt>
          <cx:pt idx="42949">52</cx:pt>
          <cx:pt idx="42950">69</cx:pt>
          <cx:pt idx="42951">55</cx:pt>
          <cx:pt idx="42952">17</cx:pt>
          <cx:pt idx="42953">63</cx:pt>
          <cx:pt idx="42954">81</cx:pt>
          <cx:pt idx="42955">58</cx:pt>
          <cx:pt idx="42956">25</cx:pt>
          <cx:pt idx="42957">49</cx:pt>
          <cx:pt idx="42958">33</cx:pt>
          <cx:pt idx="42959">18</cx:pt>
          <cx:pt idx="42960">23</cx:pt>
          <cx:pt idx="42961">48</cx:pt>
          <cx:pt idx="42962">84</cx:pt>
          <cx:pt idx="42963">53</cx:pt>
          <cx:pt idx="42964">43</cx:pt>
          <cx:pt idx="42965">46</cx:pt>
          <cx:pt idx="42966">44</cx:pt>
          <cx:pt idx="42967">17</cx:pt>
          <cx:pt idx="42968">36</cx:pt>
          <cx:pt idx="42969">62</cx:pt>
          <cx:pt idx="42970">49</cx:pt>
          <cx:pt idx="42971">78</cx:pt>
          <cx:pt idx="42972">34</cx:pt>
          <cx:pt idx="42973">24</cx:pt>
          <cx:pt idx="42974">31</cx:pt>
          <cx:pt idx="42975">63</cx:pt>
          <cx:pt idx="42976">24</cx:pt>
          <cx:pt idx="42977">39</cx:pt>
          <cx:pt idx="42978">65</cx:pt>
          <cx:pt idx="42979">20</cx:pt>
          <cx:pt idx="42980">17</cx:pt>
          <cx:pt idx="42981">49</cx:pt>
          <cx:pt idx="42982">61</cx:pt>
          <cx:pt idx="42983">68</cx:pt>
          <cx:pt idx="42984">32</cx:pt>
          <cx:pt idx="42985">28</cx:pt>
          <cx:pt idx="42986">48</cx:pt>
          <cx:pt idx="42987">62</cx:pt>
          <cx:pt idx="42988">59</cx:pt>
          <cx:pt idx="42989">57</cx:pt>
          <cx:pt idx="42990">72</cx:pt>
          <cx:pt idx="42991">36</cx:pt>
          <cx:pt idx="42992">48</cx:pt>
          <cx:pt idx="42993">66</cx:pt>
          <cx:pt idx="42994">81</cx:pt>
          <cx:pt idx="42995">52</cx:pt>
          <cx:pt idx="42996">32</cx:pt>
          <cx:pt idx="42997">39</cx:pt>
          <cx:pt idx="42998">48</cx:pt>
          <cx:pt idx="42999">82</cx:pt>
          <cx:pt idx="43000">28</cx:pt>
          <cx:pt idx="43001">18</cx:pt>
          <cx:pt idx="43002">85</cx:pt>
          <cx:pt idx="43003">26</cx:pt>
          <cx:pt idx="43004">65</cx:pt>
          <cx:pt idx="43005">16</cx:pt>
          <cx:pt idx="43006">64</cx:pt>
          <cx:pt idx="43007">68</cx:pt>
          <cx:pt idx="43008">47</cx:pt>
          <cx:pt idx="43009">64</cx:pt>
          <cx:pt idx="43010">42</cx:pt>
          <cx:pt idx="43011">66</cx:pt>
          <cx:pt idx="43012">40</cx:pt>
          <cx:pt idx="43013">77</cx:pt>
          <cx:pt idx="43014">39</cx:pt>
          <cx:pt idx="43015">68</cx:pt>
          <cx:pt idx="43016">19</cx:pt>
          <cx:pt idx="43017">51</cx:pt>
          <cx:pt idx="43018">51</cx:pt>
          <cx:pt idx="43019">64</cx:pt>
          <cx:pt idx="43020">57</cx:pt>
          <cx:pt idx="43021">75</cx:pt>
          <cx:pt idx="43022">28</cx:pt>
          <cx:pt idx="43023">43</cx:pt>
          <cx:pt idx="43024">29</cx:pt>
          <cx:pt idx="43025">51</cx:pt>
          <cx:pt idx="43026">50</cx:pt>
          <cx:pt idx="43027">54</cx:pt>
          <cx:pt idx="43028">48</cx:pt>
          <cx:pt idx="43029">52</cx:pt>
          <cx:pt idx="43030">38</cx:pt>
          <cx:pt idx="43031">29</cx:pt>
          <cx:pt idx="43032">15</cx:pt>
          <cx:pt idx="43033">15</cx:pt>
          <cx:pt idx="43034">18</cx:pt>
          <cx:pt idx="43035">68</cx:pt>
          <cx:pt idx="43036">51</cx:pt>
          <cx:pt idx="43037">26</cx:pt>
          <cx:pt idx="43038">50</cx:pt>
          <cx:pt idx="43039">34</cx:pt>
          <cx:pt idx="43040">46</cx:pt>
          <cx:pt idx="43041">62</cx:pt>
          <cx:pt idx="43042">44</cx:pt>
          <cx:pt idx="43043">57</cx:pt>
          <cx:pt idx="43044">16</cx:pt>
          <cx:pt idx="43045">30</cx:pt>
          <cx:pt idx="43046">64</cx:pt>
          <cx:pt idx="43047">21</cx:pt>
          <cx:pt idx="43048">23</cx:pt>
          <cx:pt idx="43049">82</cx:pt>
          <cx:pt idx="43050">65</cx:pt>
          <cx:pt idx="43051">15</cx:pt>
          <cx:pt idx="43052">51</cx:pt>
          <cx:pt idx="43053">41</cx:pt>
          <cx:pt idx="43054">42</cx:pt>
          <cx:pt idx="43055">20</cx:pt>
          <cx:pt idx="43056">47</cx:pt>
          <cx:pt idx="43057">27</cx:pt>
          <cx:pt idx="43058">49</cx:pt>
          <cx:pt idx="43059">47</cx:pt>
          <cx:pt idx="43060">67</cx:pt>
          <cx:pt idx="43061">61</cx:pt>
          <cx:pt idx="43062">58</cx:pt>
          <cx:pt idx="43063">62</cx:pt>
          <cx:pt idx="43064">48</cx:pt>
          <cx:pt idx="43065">42</cx:pt>
          <cx:pt idx="43066">76</cx:pt>
          <cx:pt idx="43067">35</cx:pt>
          <cx:pt idx="43068">69</cx:pt>
          <cx:pt idx="43069">27</cx:pt>
          <cx:pt idx="43070">70</cx:pt>
          <cx:pt idx="43071">56</cx:pt>
          <cx:pt idx="43072">55</cx:pt>
          <cx:pt idx="43073">61</cx:pt>
          <cx:pt idx="43074">74</cx:pt>
          <cx:pt idx="43075">63</cx:pt>
          <cx:pt idx="43076">52</cx:pt>
          <cx:pt idx="43077">62</cx:pt>
          <cx:pt idx="43078">29</cx:pt>
          <cx:pt idx="43079">41</cx:pt>
          <cx:pt idx="43080">33</cx:pt>
          <cx:pt idx="43081">23</cx:pt>
          <cx:pt idx="43082">36</cx:pt>
          <cx:pt idx="43083">64</cx:pt>
          <cx:pt idx="43084">32</cx:pt>
          <cx:pt idx="43085">51</cx:pt>
          <cx:pt idx="43086">55</cx:pt>
          <cx:pt idx="43087">16</cx:pt>
          <cx:pt idx="43088">47</cx:pt>
          <cx:pt idx="43089">48</cx:pt>
          <cx:pt idx="43090">75</cx:pt>
          <cx:pt idx="43091">59</cx:pt>
          <cx:pt idx="43092">17</cx:pt>
          <cx:pt idx="43093">15</cx:pt>
          <cx:pt idx="43094">33</cx:pt>
          <cx:pt idx="43095">43</cx:pt>
          <cx:pt idx="43096">16</cx:pt>
          <cx:pt idx="43097">40</cx:pt>
          <cx:pt idx="43098">62</cx:pt>
          <cx:pt idx="43099">66</cx:pt>
          <cx:pt idx="43100">77</cx:pt>
          <cx:pt idx="43101">25</cx:pt>
          <cx:pt idx="43102">39</cx:pt>
          <cx:pt idx="43103">77</cx:pt>
          <cx:pt idx="43104">22</cx:pt>
          <cx:pt idx="43105">46</cx:pt>
          <cx:pt idx="43106">19</cx:pt>
          <cx:pt idx="43107">75</cx:pt>
          <cx:pt idx="43108">43</cx:pt>
          <cx:pt idx="43109">44</cx:pt>
          <cx:pt idx="43110">51</cx:pt>
          <cx:pt idx="43111">63</cx:pt>
          <cx:pt idx="43112">86</cx:pt>
          <cx:pt idx="43113">64</cx:pt>
          <cx:pt idx="43114">32</cx:pt>
          <cx:pt idx="43115">45</cx:pt>
          <cx:pt idx="43116">51</cx:pt>
          <cx:pt idx="43117">31</cx:pt>
          <cx:pt idx="43118">20</cx:pt>
          <cx:pt idx="43119">79</cx:pt>
          <cx:pt idx="43120">45</cx:pt>
          <cx:pt idx="43121">68</cx:pt>
          <cx:pt idx="43122">59</cx:pt>
          <cx:pt idx="43123">54</cx:pt>
          <cx:pt idx="43124">42</cx:pt>
          <cx:pt idx="43125">55</cx:pt>
          <cx:pt idx="43126">77</cx:pt>
          <cx:pt idx="43127">43</cx:pt>
          <cx:pt idx="43128">48</cx:pt>
          <cx:pt idx="43129">59</cx:pt>
          <cx:pt idx="43130">56</cx:pt>
          <cx:pt idx="43131">52</cx:pt>
          <cx:pt idx="43132">82</cx:pt>
          <cx:pt idx="43133">53</cx:pt>
          <cx:pt idx="43134">75</cx:pt>
          <cx:pt idx="43135">19</cx:pt>
          <cx:pt idx="43136">17</cx:pt>
          <cx:pt idx="43137">39</cx:pt>
          <cx:pt idx="43138">54</cx:pt>
          <cx:pt idx="43139">67</cx:pt>
          <cx:pt idx="43140">63</cx:pt>
          <cx:pt idx="43141">33</cx:pt>
          <cx:pt idx="43142">68</cx:pt>
          <cx:pt idx="43143">56</cx:pt>
          <cx:pt idx="43144">80</cx:pt>
          <cx:pt idx="43145">59</cx:pt>
          <cx:pt idx="43146">29</cx:pt>
          <cx:pt idx="43147">27</cx:pt>
          <cx:pt idx="43148">55</cx:pt>
          <cx:pt idx="43149">30</cx:pt>
          <cx:pt idx="43150">57</cx:pt>
          <cx:pt idx="43151">74</cx:pt>
          <cx:pt idx="43152">50</cx:pt>
          <cx:pt idx="43153">44</cx:pt>
          <cx:pt idx="43154">19</cx:pt>
          <cx:pt idx="43155">54</cx:pt>
          <cx:pt idx="43156">88</cx:pt>
          <cx:pt idx="43157">70</cx:pt>
          <cx:pt idx="43158">61</cx:pt>
          <cx:pt idx="43159">44</cx:pt>
          <cx:pt idx="43160">58</cx:pt>
          <cx:pt idx="43161">76</cx:pt>
          <cx:pt idx="43162">56</cx:pt>
          <cx:pt idx="43163">22</cx:pt>
          <cx:pt idx="43164">40</cx:pt>
          <cx:pt idx="43165">15</cx:pt>
          <cx:pt idx="43166">30</cx:pt>
          <cx:pt idx="43167">56</cx:pt>
          <cx:pt idx="43168">17</cx:pt>
          <cx:pt idx="43169">78</cx:pt>
          <cx:pt idx="43170">15</cx:pt>
          <cx:pt idx="43171">29</cx:pt>
          <cx:pt idx="43172">16</cx:pt>
          <cx:pt idx="43173">41</cx:pt>
          <cx:pt idx="43174">35</cx:pt>
          <cx:pt idx="43175">33</cx:pt>
          <cx:pt idx="43176">62</cx:pt>
          <cx:pt idx="43177">89</cx:pt>
          <cx:pt idx="43178">83</cx:pt>
          <cx:pt idx="43179">61</cx:pt>
          <cx:pt idx="43180">56</cx:pt>
          <cx:pt idx="43181">76</cx:pt>
          <cx:pt idx="43182">46</cx:pt>
          <cx:pt idx="43183">41</cx:pt>
          <cx:pt idx="43184">57</cx:pt>
          <cx:pt idx="43185">42</cx:pt>
          <cx:pt idx="43186">55</cx:pt>
          <cx:pt idx="43187">47</cx:pt>
          <cx:pt idx="43188">47</cx:pt>
          <cx:pt idx="43189">69</cx:pt>
          <cx:pt idx="43190">60</cx:pt>
          <cx:pt idx="43191">49</cx:pt>
          <cx:pt idx="43192">76</cx:pt>
          <cx:pt idx="43193">59</cx:pt>
          <cx:pt idx="43194">52</cx:pt>
          <cx:pt idx="43195">61</cx:pt>
          <cx:pt idx="43196">66</cx:pt>
          <cx:pt idx="43197">75</cx:pt>
          <cx:pt idx="43198">60</cx:pt>
          <cx:pt idx="43199">36</cx:pt>
          <cx:pt idx="43200">63</cx:pt>
          <cx:pt idx="43201">50</cx:pt>
          <cx:pt idx="43202">54</cx:pt>
          <cx:pt idx="43203">54</cx:pt>
          <cx:pt idx="43204">36</cx:pt>
          <cx:pt idx="43205">48</cx:pt>
          <cx:pt idx="43206">64</cx:pt>
          <cx:pt idx="43207">22</cx:pt>
          <cx:pt idx="43208">67</cx:pt>
          <cx:pt idx="43209">68</cx:pt>
          <cx:pt idx="43210">49</cx:pt>
          <cx:pt idx="43211">62</cx:pt>
          <cx:pt idx="43212">77</cx:pt>
          <cx:pt idx="43213">48</cx:pt>
          <cx:pt idx="43214">74</cx:pt>
          <cx:pt idx="43215">41</cx:pt>
          <cx:pt idx="43216">60</cx:pt>
          <cx:pt idx="43217">32</cx:pt>
          <cx:pt idx="43218">45</cx:pt>
          <cx:pt idx="43219">81</cx:pt>
          <cx:pt idx="43220">65</cx:pt>
          <cx:pt idx="43221">26</cx:pt>
          <cx:pt idx="43222">54</cx:pt>
          <cx:pt idx="43223">23</cx:pt>
          <cx:pt idx="43224">74</cx:pt>
          <cx:pt idx="43225">25</cx:pt>
          <cx:pt idx="43226">73</cx:pt>
          <cx:pt idx="43227">64</cx:pt>
          <cx:pt idx="43228">67</cx:pt>
          <cx:pt idx="43229">81</cx:pt>
          <cx:pt idx="43230">61</cx:pt>
          <cx:pt idx="43231">28</cx:pt>
          <cx:pt idx="43232">50</cx:pt>
          <cx:pt idx="43233">49</cx:pt>
          <cx:pt idx="43234">22</cx:pt>
          <cx:pt idx="43235">60</cx:pt>
          <cx:pt idx="43236">48</cx:pt>
          <cx:pt idx="43237">23</cx:pt>
          <cx:pt idx="43238">37</cx:pt>
          <cx:pt idx="43239">44</cx:pt>
          <cx:pt idx="43240">39</cx:pt>
          <cx:pt idx="43241">60</cx:pt>
          <cx:pt idx="43242">49</cx:pt>
          <cx:pt idx="43243">26</cx:pt>
          <cx:pt idx="43244">34</cx:pt>
          <cx:pt idx="43245">84</cx:pt>
          <cx:pt idx="43246">58</cx:pt>
          <cx:pt idx="43247">63</cx:pt>
          <cx:pt idx="43248">67</cx:pt>
          <cx:pt idx="43249">26</cx:pt>
          <cx:pt idx="43250">49</cx:pt>
          <cx:pt idx="43251">65</cx:pt>
          <cx:pt idx="43252">32</cx:pt>
          <cx:pt idx="43253">23</cx:pt>
          <cx:pt idx="43254">77</cx:pt>
          <cx:pt idx="43255">74</cx:pt>
          <cx:pt idx="43256">54</cx:pt>
          <cx:pt idx="43257">42</cx:pt>
          <cx:pt idx="43258">59</cx:pt>
          <cx:pt idx="43259">25</cx:pt>
          <cx:pt idx="43260">50</cx:pt>
          <cx:pt idx="43261">27</cx:pt>
          <cx:pt idx="43262">39</cx:pt>
          <cx:pt idx="43263">38</cx:pt>
          <cx:pt idx="43264">42</cx:pt>
          <cx:pt idx="43265">65</cx:pt>
          <cx:pt idx="43266">52</cx:pt>
          <cx:pt idx="43267">54</cx:pt>
          <cx:pt idx="43268">56</cx:pt>
          <cx:pt idx="43269">41</cx:pt>
          <cx:pt idx="43270">60</cx:pt>
          <cx:pt idx="43271">83</cx:pt>
          <cx:pt idx="43272">55</cx:pt>
          <cx:pt idx="43273">37</cx:pt>
          <cx:pt idx="43274">40</cx:pt>
          <cx:pt idx="43275">16</cx:pt>
          <cx:pt idx="43276">24</cx:pt>
          <cx:pt idx="43277">58</cx:pt>
          <cx:pt idx="43278">38</cx:pt>
          <cx:pt idx="43279">47</cx:pt>
          <cx:pt idx="43280">19</cx:pt>
          <cx:pt idx="43281">43</cx:pt>
          <cx:pt idx="43282">72</cx:pt>
          <cx:pt idx="43283">47</cx:pt>
          <cx:pt idx="43284">82</cx:pt>
          <cx:pt idx="43285">59</cx:pt>
          <cx:pt idx="43286">34</cx:pt>
          <cx:pt idx="43287">49</cx:pt>
          <cx:pt idx="43288">38</cx:pt>
          <cx:pt idx="43289">24</cx:pt>
          <cx:pt idx="43290">43</cx:pt>
          <cx:pt idx="43291">31</cx:pt>
          <cx:pt idx="43292">21</cx:pt>
          <cx:pt idx="43293">63</cx:pt>
          <cx:pt idx="43294">28</cx:pt>
          <cx:pt idx="43295">51</cx:pt>
          <cx:pt idx="43296">48</cx:pt>
          <cx:pt idx="43297">58</cx:pt>
          <cx:pt idx="43298">39</cx:pt>
          <cx:pt idx="43299">40</cx:pt>
          <cx:pt idx="43300">63</cx:pt>
          <cx:pt idx="43301">38</cx:pt>
          <cx:pt idx="43302">39</cx:pt>
          <cx:pt idx="43303">25</cx:pt>
          <cx:pt idx="43304">60</cx:pt>
          <cx:pt idx="43305">24</cx:pt>
          <cx:pt idx="43306">34</cx:pt>
          <cx:pt idx="43307">49</cx:pt>
          <cx:pt idx="43308">71</cx:pt>
          <cx:pt idx="43309">38</cx:pt>
          <cx:pt idx="43310">63</cx:pt>
          <cx:pt idx="43311">66</cx:pt>
          <cx:pt idx="43312">19</cx:pt>
          <cx:pt idx="43313">56</cx:pt>
          <cx:pt idx="43314">39</cx:pt>
          <cx:pt idx="43315">21</cx:pt>
          <cx:pt idx="43316">18</cx:pt>
          <cx:pt idx="43317">57</cx:pt>
          <cx:pt idx="43318">46</cx:pt>
          <cx:pt idx="43319">40</cx:pt>
          <cx:pt idx="43320">57</cx:pt>
          <cx:pt idx="43321">16</cx:pt>
          <cx:pt idx="43322">65</cx:pt>
          <cx:pt idx="43323">64</cx:pt>
          <cx:pt idx="43324">44</cx:pt>
          <cx:pt idx="43325">58</cx:pt>
          <cx:pt idx="43326">17</cx:pt>
          <cx:pt idx="43327">33</cx:pt>
          <cx:pt idx="43328">57</cx:pt>
          <cx:pt idx="43329">79</cx:pt>
          <cx:pt idx="43330">79</cx:pt>
          <cx:pt idx="43331">78</cx:pt>
          <cx:pt idx="43332">70</cx:pt>
          <cx:pt idx="43333">23</cx:pt>
          <cx:pt idx="43334">23</cx:pt>
          <cx:pt idx="43335">31</cx:pt>
          <cx:pt idx="43336">67</cx:pt>
          <cx:pt idx="43337">55</cx:pt>
          <cx:pt idx="43338">26</cx:pt>
          <cx:pt idx="43339">62</cx:pt>
          <cx:pt idx="43340">20</cx:pt>
          <cx:pt idx="43341">43</cx:pt>
          <cx:pt idx="43342">63</cx:pt>
          <cx:pt idx="43343">47</cx:pt>
          <cx:pt idx="43344">30</cx:pt>
          <cx:pt idx="43345">60</cx:pt>
          <cx:pt idx="43346">58</cx:pt>
          <cx:pt idx="43347">32</cx:pt>
          <cx:pt idx="43348">75</cx:pt>
          <cx:pt idx="43349">66</cx:pt>
          <cx:pt idx="43350">76</cx:pt>
          <cx:pt idx="43351">34</cx:pt>
          <cx:pt idx="43352">38</cx:pt>
          <cx:pt idx="43353">39</cx:pt>
          <cx:pt idx="43354">58</cx:pt>
          <cx:pt idx="43355">20</cx:pt>
          <cx:pt idx="43356">44</cx:pt>
          <cx:pt idx="43357">34</cx:pt>
          <cx:pt idx="43358">22</cx:pt>
          <cx:pt idx="43359">57</cx:pt>
          <cx:pt idx="43360">53</cx:pt>
          <cx:pt idx="43361">57</cx:pt>
          <cx:pt idx="43362">33</cx:pt>
          <cx:pt idx="43363">45</cx:pt>
          <cx:pt idx="43364">68</cx:pt>
          <cx:pt idx="43365">52</cx:pt>
          <cx:pt idx="43366">80</cx:pt>
          <cx:pt idx="43367">50</cx:pt>
          <cx:pt idx="43368">82</cx:pt>
          <cx:pt idx="43369">70</cx:pt>
          <cx:pt idx="43370">86</cx:pt>
          <cx:pt idx="43371">63</cx:pt>
          <cx:pt idx="43372">64</cx:pt>
          <cx:pt idx="43373">22</cx:pt>
          <cx:pt idx="43374">45</cx:pt>
          <cx:pt idx="43375">77</cx:pt>
          <cx:pt idx="43376">64</cx:pt>
          <cx:pt idx="43377">56</cx:pt>
          <cx:pt idx="43378">24</cx:pt>
          <cx:pt idx="43379">17</cx:pt>
          <cx:pt idx="43380">82</cx:pt>
          <cx:pt idx="43381">24</cx:pt>
          <cx:pt idx="43382">72</cx:pt>
          <cx:pt idx="43383">26</cx:pt>
          <cx:pt idx="43384">47</cx:pt>
          <cx:pt idx="43385">52</cx:pt>
          <cx:pt idx="43386">21</cx:pt>
          <cx:pt idx="43387">47</cx:pt>
          <cx:pt idx="43388">54</cx:pt>
          <cx:pt idx="43389">50</cx:pt>
          <cx:pt idx="43390">76</cx:pt>
          <cx:pt idx="43391">22</cx:pt>
          <cx:pt idx="43392">57</cx:pt>
          <cx:pt idx="43393">59</cx:pt>
          <cx:pt idx="43394">25</cx:pt>
          <cx:pt idx="43395">58</cx:pt>
          <cx:pt idx="43396">44</cx:pt>
          <cx:pt idx="43397">56</cx:pt>
          <cx:pt idx="43398">49</cx:pt>
          <cx:pt idx="43399">67</cx:pt>
          <cx:pt idx="43400">20</cx:pt>
          <cx:pt idx="43401">23</cx:pt>
          <cx:pt idx="43402">74</cx:pt>
          <cx:pt idx="43403">20</cx:pt>
          <cx:pt idx="43404">46</cx:pt>
          <cx:pt idx="43405">85</cx:pt>
          <cx:pt idx="43406">77</cx:pt>
          <cx:pt idx="43407">27</cx:pt>
          <cx:pt idx="43408">60</cx:pt>
          <cx:pt idx="43409">41</cx:pt>
          <cx:pt idx="43410">40</cx:pt>
          <cx:pt idx="43411">60</cx:pt>
          <cx:pt idx="43412">41</cx:pt>
          <cx:pt idx="43413">62</cx:pt>
          <cx:pt idx="43414">45</cx:pt>
          <cx:pt idx="43415">52</cx:pt>
          <cx:pt idx="43416">78</cx:pt>
          <cx:pt idx="43417">44</cx:pt>
          <cx:pt idx="43418">33</cx:pt>
          <cx:pt idx="43419">21</cx:pt>
          <cx:pt idx="43420">70</cx:pt>
          <cx:pt idx="43421">42</cx:pt>
          <cx:pt idx="43422">52</cx:pt>
          <cx:pt idx="43423">65</cx:pt>
          <cx:pt idx="43424">61</cx:pt>
          <cx:pt idx="43425">62</cx:pt>
          <cx:pt idx="43426">41</cx:pt>
          <cx:pt idx="43427">19</cx:pt>
          <cx:pt idx="43428">51</cx:pt>
          <cx:pt idx="43429">55</cx:pt>
          <cx:pt idx="43430">78</cx:pt>
          <cx:pt idx="43431">52</cx:pt>
          <cx:pt idx="43432">54</cx:pt>
          <cx:pt idx="43433">58</cx:pt>
          <cx:pt idx="43434">79</cx:pt>
          <cx:pt idx="43435">41</cx:pt>
          <cx:pt idx="43436">51</cx:pt>
          <cx:pt idx="43437">38</cx:pt>
          <cx:pt idx="43438">32</cx:pt>
          <cx:pt idx="43439">50</cx:pt>
          <cx:pt idx="43440">36</cx:pt>
          <cx:pt idx="43441">80</cx:pt>
          <cx:pt idx="43442">25</cx:pt>
          <cx:pt idx="43443">33</cx:pt>
          <cx:pt idx="43444">22</cx:pt>
          <cx:pt idx="43445">77</cx:pt>
          <cx:pt idx="43446">25</cx:pt>
          <cx:pt idx="43447">51</cx:pt>
          <cx:pt idx="43448">40</cx:pt>
          <cx:pt idx="43449">49</cx:pt>
          <cx:pt idx="43450">40</cx:pt>
          <cx:pt idx="43451">22</cx:pt>
          <cx:pt idx="43452">60</cx:pt>
          <cx:pt idx="43453">56</cx:pt>
          <cx:pt idx="43454">39</cx:pt>
          <cx:pt idx="43455">91</cx:pt>
          <cx:pt idx="43456">25</cx:pt>
          <cx:pt idx="43457">26</cx:pt>
          <cx:pt idx="43458">64</cx:pt>
          <cx:pt idx="43459">50</cx:pt>
          <cx:pt idx="43460">24</cx:pt>
          <cx:pt idx="43461">43</cx:pt>
          <cx:pt idx="43462">59</cx:pt>
          <cx:pt idx="43463">37</cx:pt>
          <cx:pt idx="43464">40</cx:pt>
          <cx:pt idx="43465">73</cx:pt>
          <cx:pt idx="43466">36</cx:pt>
          <cx:pt idx="43467">43</cx:pt>
          <cx:pt idx="43468">41</cx:pt>
          <cx:pt idx="43469">66</cx:pt>
          <cx:pt idx="43470">32</cx:pt>
          <cx:pt idx="43471">49</cx:pt>
          <cx:pt idx="43472">62</cx:pt>
          <cx:pt idx="43473">33</cx:pt>
          <cx:pt idx="43474">44</cx:pt>
          <cx:pt idx="43475">49</cx:pt>
          <cx:pt idx="43476">74</cx:pt>
          <cx:pt idx="43477">55</cx:pt>
          <cx:pt idx="43478">46</cx:pt>
          <cx:pt idx="43479">27</cx:pt>
          <cx:pt idx="43480">64</cx:pt>
          <cx:pt idx="43481">61</cx:pt>
          <cx:pt idx="43482">54</cx:pt>
          <cx:pt idx="43483">39</cx:pt>
          <cx:pt idx="43484">90</cx:pt>
          <cx:pt idx="43485">23</cx:pt>
          <cx:pt idx="43486">23</cx:pt>
          <cx:pt idx="43487">27</cx:pt>
          <cx:pt idx="43488">30</cx:pt>
          <cx:pt idx="43489">67</cx:pt>
          <cx:pt idx="43490">32</cx:pt>
          <cx:pt idx="43491">72</cx:pt>
          <cx:pt idx="43492">71</cx:pt>
          <cx:pt idx="43493">53</cx:pt>
          <cx:pt idx="43494">62</cx:pt>
          <cx:pt idx="43495">49</cx:pt>
          <cx:pt idx="43496">66</cx:pt>
          <cx:pt idx="43497">17</cx:pt>
          <cx:pt idx="43498">36</cx:pt>
          <cx:pt idx="43499">25</cx:pt>
          <cx:pt idx="43500">56</cx:pt>
          <cx:pt idx="43501">64</cx:pt>
          <cx:pt idx="43502">59</cx:pt>
          <cx:pt idx="43503">53</cx:pt>
          <cx:pt idx="43504">35</cx:pt>
          <cx:pt idx="43505">50</cx:pt>
          <cx:pt idx="43506">23</cx:pt>
          <cx:pt idx="43507">27</cx:pt>
          <cx:pt idx="43508">56</cx:pt>
          <cx:pt idx="43509">16</cx:pt>
          <cx:pt idx="43510">29</cx:pt>
          <cx:pt idx="43511">67</cx:pt>
          <cx:pt idx="43512">20</cx:pt>
          <cx:pt idx="43513">81</cx:pt>
          <cx:pt idx="43514">47</cx:pt>
          <cx:pt idx="43515">57</cx:pt>
          <cx:pt idx="43516">25</cx:pt>
          <cx:pt idx="43517">17</cx:pt>
          <cx:pt idx="43518">59</cx:pt>
          <cx:pt idx="43519">51</cx:pt>
          <cx:pt idx="43520">71</cx:pt>
          <cx:pt idx="43521">34</cx:pt>
          <cx:pt idx="43522">59</cx:pt>
          <cx:pt idx="43523">59</cx:pt>
          <cx:pt idx="43524">17</cx:pt>
          <cx:pt idx="43525">66</cx:pt>
          <cx:pt idx="43526">50</cx:pt>
          <cx:pt idx="43527">65</cx:pt>
          <cx:pt idx="43528">21</cx:pt>
          <cx:pt idx="43529">37</cx:pt>
          <cx:pt idx="43530">59</cx:pt>
          <cx:pt idx="43531">28</cx:pt>
          <cx:pt idx="43532">67</cx:pt>
          <cx:pt idx="43533">72</cx:pt>
          <cx:pt idx="43534">57</cx:pt>
          <cx:pt idx="43535">26</cx:pt>
          <cx:pt idx="43536">55</cx:pt>
          <cx:pt idx="43537">28</cx:pt>
          <cx:pt idx="43538">54</cx:pt>
          <cx:pt idx="43539">30</cx:pt>
          <cx:pt idx="43540">66</cx:pt>
          <cx:pt idx="43541">42</cx:pt>
          <cx:pt idx="43542">51</cx:pt>
          <cx:pt idx="43543">41</cx:pt>
          <cx:pt idx="43544">71</cx:pt>
          <cx:pt idx="43545">29</cx:pt>
          <cx:pt idx="43546">19</cx:pt>
          <cx:pt idx="43547">46</cx:pt>
          <cx:pt idx="43548">29</cx:pt>
          <cx:pt idx="43549">34</cx:pt>
          <cx:pt idx="43550">51</cx:pt>
          <cx:pt idx="43551">72</cx:pt>
          <cx:pt idx="43552">64</cx:pt>
          <cx:pt idx="43553">73</cx:pt>
          <cx:pt idx="43554">68</cx:pt>
          <cx:pt idx="43555">31</cx:pt>
          <cx:pt idx="43556">75</cx:pt>
          <cx:pt idx="43557">64</cx:pt>
          <cx:pt idx="43558">65</cx:pt>
          <cx:pt idx="43559">26</cx:pt>
          <cx:pt idx="43560">18</cx:pt>
          <cx:pt idx="43561">62</cx:pt>
          <cx:pt idx="43562">71</cx:pt>
          <cx:pt idx="43563">42</cx:pt>
          <cx:pt idx="43564">48</cx:pt>
          <cx:pt idx="43565">77</cx:pt>
          <cx:pt idx="43566">17</cx:pt>
          <cx:pt idx="43567">27</cx:pt>
          <cx:pt idx="43568">66</cx:pt>
          <cx:pt idx="43569">56</cx:pt>
          <cx:pt idx="43570">15</cx:pt>
          <cx:pt idx="43571">54</cx:pt>
          <cx:pt idx="43572">65</cx:pt>
          <cx:pt idx="43573">49</cx:pt>
          <cx:pt idx="43574">78</cx:pt>
          <cx:pt idx="43575">69</cx:pt>
          <cx:pt idx="43576">21</cx:pt>
          <cx:pt idx="43577">71</cx:pt>
          <cx:pt idx="43578">35</cx:pt>
          <cx:pt idx="43579">16</cx:pt>
          <cx:pt idx="43580">33</cx:pt>
          <cx:pt idx="43581">79</cx:pt>
          <cx:pt idx="43582">61</cx:pt>
          <cx:pt idx="43583">21</cx:pt>
          <cx:pt idx="43584">34</cx:pt>
          <cx:pt idx="43585">62</cx:pt>
          <cx:pt idx="43586">27</cx:pt>
          <cx:pt idx="43587">80</cx:pt>
          <cx:pt idx="43588">35</cx:pt>
          <cx:pt idx="43589">53</cx:pt>
          <cx:pt idx="43590">47</cx:pt>
          <cx:pt idx="43591">63</cx:pt>
          <cx:pt idx="43592">51</cx:pt>
          <cx:pt idx="43593">43</cx:pt>
          <cx:pt idx="43594">41</cx:pt>
          <cx:pt idx="43595">52</cx:pt>
          <cx:pt idx="43596">34</cx:pt>
          <cx:pt idx="43597">42</cx:pt>
          <cx:pt idx="43598">21</cx:pt>
          <cx:pt idx="43599">38</cx:pt>
          <cx:pt idx="43600">52</cx:pt>
          <cx:pt idx="43601">44</cx:pt>
          <cx:pt idx="43602">60</cx:pt>
          <cx:pt idx="43603">39</cx:pt>
          <cx:pt idx="43604">37</cx:pt>
          <cx:pt idx="43605">68</cx:pt>
          <cx:pt idx="43606">30</cx:pt>
          <cx:pt idx="43607">63</cx:pt>
          <cx:pt idx="43608">59</cx:pt>
          <cx:pt idx="43609">36</cx:pt>
          <cx:pt idx="43610">31</cx:pt>
          <cx:pt idx="43611">85</cx:pt>
          <cx:pt idx="43612">51</cx:pt>
          <cx:pt idx="43613">68</cx:pt>
          <cx:pt idx="43614">63</cx:pt>
          <cx:pt idx="43615">56</cx:pt>
          <cx:pt idx="43616">38</cx:pt>
          <cx:pt idx="43617">69</cx:pt>
          <cx:pt idx="43618">40</cx:pt>
          <cx:pt idx="43619">15</cx:pt>
          <cx:pt idx="43620">15</cx:pt>
          <cx:pt idx="43621">49</cx:pt>
          <cx:pt idx="43622">44</cx:pt>
          <cx:pt idx="43623">45</cx:pt>
          <cx:pt idx="43624">38</cx:pt>
          <cx:pt idx="43625">71</cx:pt>
          <cx:pt idx="43626">54</cx:pt>
          <cx:pt idx="43627">15</cx:pt>
          <cx:pt idx="43628">32</cx:pt>
          <cx:pt idx="43629">23</cx:pt>
          <cx:pt idx="43630">51</cx:pt>
          <cx:pt idx="43631">72</cx:pt>
          <cx:pt idx="43632">50</cx:pt>
          <cx:pt idx="43633">51</cx:pt>
          <cx:pt idx="43634">47</cx:pt>
          <cx:pt idx="43635">43</cx:pt>
          <cx:pt idx="43636">61</cx:pt>
          <cx:pt idx="43637">38</cx:pt>
          <cx:pt idx="43638">75</cx:pt>
          <cx:pt idx="43639">39</cx:pt>
          <cx:pt idx="43640">39</cx:pt>
          <cx:pt idx="43641">34</cx:pt>
          <cx:pt idx="43642">62</cx:pt>
          <cx:pt idx="43643">42</cx:pt>
          <cx:pt idx="43644">41</cx:pt>
          <cx:pt idx="43645">28</cx:pt>
          <cx:pt idx="43646">40</cx:pt>
          <cx:pt idx="43647">49</cx:pt>
          <cx:pt idx="43648">19</cx:pt>
          <cx:pt idx="43649">53</cx:pt>
          <cx:pt idx="43650">61</cx:pt>
          <cx:pt idx="43651">37</cx:pt>
          <cx:pt idx="43652">79</cx:pt>
          <cx:pt idx="43653">48</cx:pt>
          <cx:pt idx="43654">31</cx:pt>
          <cx:pt idx="43655">22</cx:pt>
          <cx:pt idx="43656">32</cx:pt>
          <cx:pt idx="43657">55</cx:pt>
          <cx:pt idx="43658">68</cx:pt>
          <cx:pt idx="43659">89</cx:pt>
          <cx:pt idx="43660">39</cx:pt>
          <cx:pt idx="43661">69</cx:pt>
          <cx:pt idx="43662">79</cx:pt>
          <cx:pt idx="43663">81</cx:pt>
          <cx:pt idx="43664">67</cx:pt>
          <cx:pt idx="43665">47</cx:pt>
          <cx:pt idx="43666">53</cx:pt>
          <cx:pt idx="43667">66</cx:pt>
          <cx:pt idx="43668">53</cx:pt>
          <cx:pt idx="43669">72</cx:pt>
          <cx:pt idx="43670">64</cx:pt>
          <cx:pt idx="43671">51</cx:pt>
          <cx:pt idx="43672">86</cx:pt>
          <cx:pt idx="43673">29</cx:pt>
          <cx:pt idx="43674">58</cx:pt>
          <cx:pt idx="43675">40</cx:pt>
          <cx:pt idx="43676">75</cx:pt>
          <cx:pt idx="43677">15</cx:pt>
          <cx:pt idx="43678">34</cx:pt>
          <cx:pt idx="43679">50</cx:pt>
          <cx:pt idx="43680">32</cx:pt>
          <cx:pt idx="43681">32</cx:pt>
          <cx:pt idx="43682">33</cx:pt>
          <cx:pt idx="43683">78</cx:pt>
          <cx:pt idx="43684">55</cx:pt>
          <cx:pt idx="43685">53</cx:pt>
          <cx:pt idx="43686">67</cx:pt>
          <cx:pt idx="43687">70</cx:pt>
          <cx:pt idx="43688">25</cx:pt>
          <cx:pt idx="43689">68</cx:pt>
          <cx:pt idx="43690">37</cx:pt>
          <cx:pt idx="43691">25</cx:pt>
          <cx:pt idx="43692">17</cx:pt>
          <cx:pt idx="43693">45</cx:pt>
          <cx:pt idx="43694">70</cx:pt>
          <cx:pt idx="43695">44</cx:pt>
          <cx:pt idx="43696">55</cx:pt>
          <cx:pt idx="43697">56</cx:pt>
          <cx:pt idx="43698">68</cx:pt>
          <cx:pt idx="43699">48</cx:pt>
          <cx:pt idx="43700">69</cx:pt>
          <cx:pt idx="43701">46</cx:pt>
          <cx:pt idx="43702">60</cx:pt>
          <cx:pt idx="43703">64</cx:pt>
          <cx:pt idx="43704">51</cx:pt>
          <cx:pt idx="43705">23</cx:pt>
          <cx:pt idx="43706">29</cx:pt>
          <cx:pt idx="43707">72</cx:pt>
          <cx:pt idx="43708">25</cx:pt>
          <cx:pt idx="43709">36</cx:pt>
          <cx:pt idx="43710">64</cx:pt>
          <cx:pt idx="43711">27</cx:pt>
          <cx:pt idx="43712">32</cx:pt>
          <cx:pt idx="43713">58</cx:pt>
          <cx:pt idx="43714">20</cx:pt>
          <cx:pt idx="43715">51</cx:pt>
          <cx:pt idx="43716">41</cx:pt>
          <cx:pt idx="43717">49</cx:pt>
          <cx:pt idx="43718">45</cx:pt>
          <cx:pt idx="43719">55</cx:pt>
          <cx:pt idx="43720">48</cx:pt>
          <cx:pt idx="43721">59</cx:pt>
          <cx:pt idx="43722">21</cx:pt>
          <cx:pt idx="43723">65</cx:pt>
          <cx:pt idx="43724">46</cx:pt>
          <cx:pt idx="43725">17</cx:pt>
          <cx:pt idx="43726">32</cx:pt>
          <cx:pt idx="43727">75</cx:pt>
          <cx:pt idx="43728">51</cx:pt>
          <cx:pt idx="43729">57</cx:pt>
          <cx:pt idx="43730">35</cx:pt>
          <cx:pt idx="43731">65</cx:pt>
          <cx:pt idx="43732">81</cx:pt>
          <cx:pt idx="43733">65</cx:pt>
          <cx:pt idx="43734">17</cx:pt>
          <cx:pt idx="43735">28</cx:pt>
          <cx:pt idx="43736">40</cx:pt>
          <cx:pt idx="43737">61</cx:pt>
          <cx:pt idx="43738">47</cx:pt>
          <cx:pt idx="43739">65</cx:pt>
          <cx:pt idx="43740">22</cx:pt>
          <cx:pt idx="43741">31</cx:pt>
          <cx:pt idx="43742">56</cx:pt>
          <cx:pt idx="43743">68</cx:pt>
          <cx:pt idx="43744">20</cx:pt>
          <cx:pt idx="43745">41</cx:pt>
          <cx:pt idx="43746">67</cx:pt>
          <cx:pt idx="43747">71</cx:pt>
          <cx:pt idx="43748">61</cx:pt>
          <cx:pt idx="43749">63</cx:pt>
          <cx:pt idx="43750">16</cx:pt>
          <cx:pt idx="43751">52</cx:pt>
          <cx:pt idx="43752">42</cx:pt>
          <cx:pt idx="43753">41</cx:pt>
          <cx:pt idx="43754">70</cx:pt>
          <cx:pt idx="43755">39</cx:pt>
          <cx:pt idx="43756">44</cx:pt>
          <cx:pt idx="43757">18</cx:pt>
          <cx:pt idx="43758">20</cx:pt>
          <cx:pt idx="43759">59</cx:pt>
          <cx:pt idx="43760">54</cx:pt>
          <cx:pt idx="43761">77</cx:pt>
          <cx:pt idx="43762">23</cx:pt>
          <cx:pt idx="43763">36</cx:pt>
          <cx:pt idx="43764">26</cx:pt>
          <cx:pt idx="43765">37</cx:pt>
          <cx:pt idx="43766">64</cx:pt>
          <cx:pt idx="43767">27</cx:pt>
          <cx:pt idx="43768">73</cx:pt>
          <cx:pt idx="43769">28</cx:pt>
          <cx:pt idx="43770">56</cx:pt>
          <cx:pt idx="43771">67</cx:pt>
          <cx:pt idx="43772">32</cx:pt>
          <cx:pt idx="43773">43</cx:pt>
          <cx:pt idx="43774">87</cx:pt>
          <cx:pt idx="43775">41</cx:pt>
          <cx:pt idx="43776">56</cx:pt>
          <cx:pt idx="43777">63</cx:pt>
          <cx:pt idx="43778">77</cx:pt>
          <cx:pt idx="43779">35</cx:pt>
          <cx:pt idx="43780">76</cx:pt>
          <cx:pt idx="43781">89</cx:pt>
          <cx:pt idx="43782">56</cx:pt>
          <cx:pt idx="43783">39</cx:pt>
          <cx:pt idx="43784">43</cx:pt>
          <cx:pt idx="43785">23</cx:pt>
          <cx:pt idx="43786">66</cx:pt>
          <cx:pt idx="43787">60</cx:pt>
          <cx:pt idx="43788">59</cx:pt>
          <cx:pt idx="43789">28</cx:pt>
          <cx:pt idx="43790">32</cx:pt>
          <cx:pt idx="43791">44</cx:pt>
          <cx:pt idx="43792">27</cx:pt>
          <cx:pt idx="43793">74</cx:pt>
          <cx:pt idx="43794">16</cx:pt>
          <cx:pt idx="43795">65</cx:pt>
          <cx:pt idx="43796">53</cx:pt>
          <cx:pt idx="43797">82</cx:pt>
          <cx:pt idx="43798">59</cx:pt>
          <cx:pt idx="43799">20</cx:pt>
          <cx:pt idx="43800">77</cx:pt>
          <cx:pt idx="43801">58</cx:pt>
          <cx:pt idx="43802">69</cx:pt>
          <cx:pt idx="43803">32</cx:pt>
          <cx:pt idx="43804">56</cx:pt>
          <cx:pt idx="43805">70</cx:pt>
          <cx:pt idx="43806">29</cx:pt>
          <cx:pt idx="43807">34</cx:pt>
          <cx:pt idx="43808">60</cx:pt>
          <cx:pt idx="43809">62</cx:pt>
          <cx:pt idx="43810">65</cx:pt>
          <cx:pt idx="43811">17</cx:pt>
          <cx:pt idx="43812">68</cx:pt>
          <cx:pt idx="43813">68</cx:pt>
          <cx:pt idx="43814">62</cx:pt>
          <cx:pt idx="43815">77</cx:pt>
          <cx:pt idx="43816">56</cx:pt>
          <cx:pt idx="43817">82</cx:pt>
          <cx:pt idx="43818">64</cx:pt>
          <cx:pt idx="43819">86</cx:pt>
          <cx:pt idx="43820">54</cx:pt>
          <cx:pt idx="43821">54</cx:pt>
          <cx:pt idx="43822">33</cx:pt>
          <cx:pt idx="43823">16</cx:pt>
          <cx:pt idx="43824">79</cx:pt>
          <cx:pt idx="43825">35</cx:pt>
          <cx:pt idx="43826">26</cx:pt>
          <cx:pt idx="43827">48</cx:pt>
          <cx:pt idx="43828">54</cx:pt>
          <cx:pt idx="43829">63</cx:pt>
          <cx:pt idx="43830">51</cx:pt>
          <cx:pt idx="43831">38</cx:pt>
          <cx:pt idx="43832">19</cx:pt>
          <cx:pt idx="43833">60</cx:pt>
          <cx:pt idx="43834">67</cx:pt>
          <cx:pt idx="43835">63</cx:pt>
          <cx:pt idx="43836">17</cx:pt>
          <cx:pt idx="43837">56</cx:pt>
          <cx:pt idx="43838">21</cx:pt>
          <cx:pt idx="43839">64</cx:pt>
          <cx:pt idx="43840">28</cx:pt>
          <cx:pt idx="43841">50</cx:pt>
          <cx:pt idx="43842">46</cx:pt>
          <cx:pt idx="43843">74</cx:pt>
          <cx:pt idx="43844">25</cx:pt>
          <cx:pt idx="43845">90</cx:pt>
          <cx:pt idx="43846">20</cx:pt>
          <cx:pt idx="43847">37</cx:pt>
          <cx:pt idx="43848">65</cx:pt>
          <cx:pt idx="43849">36</cx:pt>
          <cx:pt idx="43850">88</cx:pt>
          <cx:pt idx="43851">80</cx:pt>
          <cx:pt idx="43852">22</cx:pt>
          <cx:pt idx="43853">56</cx:pt>
          <cx:pt idx="43854">43</cx:pt>
          <cx:pt idx="43855">19</cx:pt>
          <cx:pt idx="43856">21</cx:pt>
          <cx:pt idx="43857">41</cx:pt>
          <cx:pt idx="43858">80</cx:pt>
          <cx:pt idx="43859">34</cx:pt>
          <cx:pt idx="43860">41</cx:pt>
          <cx:pt idx="43861">46</cx:pt>
          <cx:pt idx="43862">54</cx:pt>
          <cx:pt idx="43863">58</cx:pt>
          <cx:pt idx="43864">44</cx:pt>
          <cx:pt idx="43865">17</cx:pt>
          <cx:pt idx="43866">44</cx:pt>
          <cx:pt idx="43867">76</cx:pt>
          <cx:pt idx="43868">27</cx:pt>
          <cx:pt idx="43869">34</cx:pt>
          <cx:pt idx="43870">21</cx:pt>
          <cx:pt idx="43871">47</cx:pt>
          <cx:pt idx="43872">60</cx:pt>
          <cx:pt idx="43873">19</cx:pt>
          <cx:pt idx="43874">18</cx:pt>
          <cx:pt idx="43875">45</cx:pt>
          <cx:pt idx="43876">57</cx:pt>
          <cx:pt idx="43877">17</cx:pt>
          <cx:pt idx="43878">79</cx:pt>
          <cx:pt idx="43879">35</cx:pt>
          <cx:pt idx="43880">66</cx:pt>
          <cx:pt idx="43881">52</cx:pt>
          <cx:pt idx="43882">40</cx:pt>
          <cx:pt idx="43883">75</cx:pt>
          <cx:pt idx="43884">19</cx:pt>
          <cx:pt idx="43885">59</cx:pt>
          <cx:pt idx="43886">21</cx:pt>
          <cx:pt idx="43887">54</cx:pt>
          <cx:pt idx="43888">64</cx:pt>
          <cx:pt idx="43889">34</cx:pt>
          <cx:pt idx="43890">37</cx:pt>
          <cx:pt idx="43891">48</cx:pt>
          <cx:pt idx="43892">45</cx:pt>
          <cx:pt idx="43893">35</cx:pt>
          <cx:pt idx="43894">45</cx:pt>
          <cx:pt idx="43895">28</cx:pt>
          <cx:pt idx="43896">77</cx:pt>
          <cx:pt idx="43897">63</cx:pt>
          <cx:pt idx="43898">66</cx:pt>
          <cx:pt idx="43899">23</cx:pt>
          <cx:pt idx="43900">72</cx:pt>
          <cx:pt idx="43901">43</cx:pt>
          <cx:pt idx="43902">65</cx:pt>
          <cx:pt idx="43903">40</cx:pt>
          <cx:pt idx="43904">63</cx:pt>
          <cx:pt idx="43905">45</cx:pt>
          <cx:pt idx="43906">51</cx:pt>
        </cx:lvl>
      </cx:numDim>
    </cx:data>
  </cx:chartData>
  <cx:chart>
    <cx:title pos="t" align="ctr" overlay="0">
      <cx:tx>
        <cx:txData>
          <cx:v>Répartition de l'âge par pays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Répartition de l'âge par pays</a:t>
          </a:r>
        </a:p>
      </cx:txPr>
    </cx:title>
    <cx:plotArea>
      <cx:plotAreaRegion>
        <cx:series layoutId="boxWhisker" uniqueId="{0E52DB17-1805-4A41-B250-D08AC5AE57B5}">
          <cx:tx>
            <cx:txData>
              <cx:f>Feuil1!$B$1</cx:f>
              <cx:v>agea</cx:v>
            </cx:txData>
          </cx:tx>
          <cx:dataId val="0"/>
          <cx:layoutPr>
            <cx:statistics quartileMethod="exclusive"/>
          </cx:layoutPr>
        </cx:series>
      </cx:plotAreaRegion>
      <cx:axis id="0">
        <cx:catScaling/>
        <cx:majorGridlines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C6CF97E-7DC5-4DA9-B128-69952E2A10A8}" type="datetimeFigureOut">
              <a:rPr lang="fr-FR" smtClean="0"/>
              <a:t>08/12/2019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CA0AA79-7C93-4EB6-A45B-FEB3859BC3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65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Réponse majoritaire / mode :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AA79-7C93-4EB6-A45B-FEB3859BC3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45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Graphique se lit de bas en haut : qd les répondants se sentent + proches : en bas de l’échelle</a:t>
            </a:r>
          </a:p>
          <a:p>
            <a:r>
              <a:rPr lang="fr-FR" dirty="0"/>
              <a:t>=&gt;Répartis en 4 </a:t>
            </a:r>
            <a:r>
              <a:rPr lang="fr-FR" dirty="0" err="1"/>
              <a:t>grs</a:t>
            </a:r>
            <a:r>
              <a:rPr lang="fr-FR" dirty="0"/>
              <a:t> de q?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AA79-7C93-4EB6-A45B-FEB3859BC3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82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Reconnaissance sociale vs mode de vie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AA79-7C93-4EB6-A45B-FEB3859BC3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41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Infos sur clusters 1 et 4.</a:t>
            </a:r>
          </a:p>
          <a:p>
            <a:r>
              <a:rPr lang="fr-FR" dirty="0"/>
              <a:t>1 : + fém. / 4 : + masc.</a:t>
            </a:r>
          </a:p>
          <a:p>
            <a:r>
              <a:rPr lang="fr-FR" dirty="0"/>
              <a:t>Ms aussi 1: + </a:t>
            </a:r>
            <a:r>
              <a:rPr lang="fr-FR" dirty="0" err="1"/>
              <a:t>agé</a:t>
            </a:r>
            <a:r>
              <a:rPr lang="fr-FR" dirty="0"/>
              <a:t>, 4:+ jeune de l’ensemble des clusters.</a:t>
            </a:r>
          </a:p>
          <a:p>
            <a:r>
              <a:rPr lang="fr-FR" dirty="0" err="1"/>
              <a:t>Dc</a:t>
            </a:r>
            <a:r>
              <a:rPr lang="fr-FR" dirty="0"/>
              <a:t> q? : quel équilibre </a:t>
            </a:r>
            <a:r>
              <a:rPr lang="fr-FR" dirty="0" err="1"/>
              <a:t>ds</a:t>
            </a:r>
            <a:r>
              <a:rPr lang="fr-FR" dirty="0"/>
              <a:t> l’échantillon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AA79-7C93-4EB6-A45B-FEB3859BC3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14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 et 5 + forte disparité</a:t>
            </a:r>
          </a:p>
          <a:p>
            <a:r>
              <a:rPr lang="fr-FR" dirty="0"/>
              <a:t>Asie mineure + fort taux de </a:t>
            </a:r>
            <a:r>
              <a:rPr lang="fr-FR" dirty="0" err="1"/>
              <a:t>rép</a:t>
            </a:r>
            <a:r>
              <a:rPr lang="fr-FR" dirty="0"/>
              <a:t>. qualifiés ms surreprésentée </a:t>
            </a:r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clust</a:t>
            </a:r>
            <a:r>
              <a:rPr lang="fr-FR" dirty="0"/>
              <a:t>. 3 le – </a:t>
            </a:r>
            <a:r>
              <a:rPr lang="fr-FR" dirty="0" err="1"/>
              <a:t>qual</a:t>
            </a:r>
            <a:r>
              <a:rPr lang="fr-FR" dirty="0"/>
              <a:t> – </a:t>
            </a:r>
            <a:r>
              <a:rPr lang="fr-FR" dirty="0" err="1"/>
              <a:t>opp</a:t>
            </a:r>
            <a:r>
              <a:rPr lang="fr-FR" dirty="0"/>
              <a:t>. </a:t>
            </a:r>
            <a:r>
              <a:rPr lang="fr-FR" dirty="0" err="1"/>
              <a:t>Eur</a:t>
            </a:r>
            <a:r>
              <a:rPr lang="fr-FR" dirty="0"/>
              <a:t> Sud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AA79-7C93-4EB6-A45B-FEB3859BC3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5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2D5C6-85ED-406B-82D3-47C00159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C8CA29-D9D9-479A-9651-82C097B0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A92E0-F150-4FFF-B900-B59FC476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75766-FCE1-48BE-8A03-D559769D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0B096-C254-42AA-AEE0-07797E18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95C1F-89D1-4475-BD1A-27971188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112A4C-BBBC-44CE-B044-998E45465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A2314-1764-4EA3-9E68-64C4C998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58C58-72FF-43D0-874F-021241AA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D72CA-C245-4EF2-8234-F112596D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3E640D-1EDF-4BC1-A049-1B1D02633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4F350E-E6D7-493C-B8A8-0E88B6286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3C798-459D-4450-8AE3-B2202334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20F19-B19E-4244-B987-B16727E2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390D7-52AD-40D3-8B96-CAD68DA6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14A95-F153-4ADF-AC7D-DDFA742D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D6C0AF-7A5D-483F-B052-016B4B5D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29E4E-7E0B-4568-A421-70F5C329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99E6EC-AAD7-46FF-AFD3-CA5BFFB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D0A45-E8E4-4C6A-83F6-9BFB6DB5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E40D9-70AD-4ADE-84E4-2298BD3B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0C0E2B-1B8C-4E1B-AA45-C2DF02B1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E89C0-3707-4641-919F-CE8D653E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E17D8-5129-45D7-853B-EC8270C4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C88A29-9832-4F71-BE5E-F77A0B64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1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B3523-5C32-46A7-900A-EFFFA4C0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A73E8-540F-49BE-B964-0AAB4E492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B59BA3-46FE-4F39-9A80-7BC8D627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4D7F4D-735C-42E7-A3D2-123070EF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5DF1D9-1ED8-45F3-939D-880E1827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DD35B6-AD32-44FC-9330-77FF2C84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3525-5A33-4FC2-B9D5-E552D8A1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827E1-D796-4DA1-9601-F2983DEB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03C50B-EFE5-4881-B6DB-409CF60D5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8DFA1C-C8BD-4669-9C94-92A2C0C5C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B635D2-ED36-412E-82E3-D8578CAD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1A92F9-D4AC-43CC-A505-B14CACEA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0E6E54-B0DF-456C-8252-FAA0958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B41FA2-67FB-417F-9ABC-A6BC9A02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1418-0915-415C-8640-ECD33527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57A27E-E350-4E8F-97A4-3941E294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1B358A-61E8-4E77-AC22-8194C133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237BE-BA94-4CD3-859E-6BCB90A4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66B743-F7A4-40C9-98A7-FB567E08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77BFAC-5A21-4FF3-9177-907FE028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82F3B-830C-4D92-B075-2C179F2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4BEDF-667C-4A2A-BB7D-9276E50E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5E075-1B56-4FB7-A1CF-1A522F7E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379D6A-715C-4B9F-80A0-AA8E2640B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210666-F209-4B38-8756-7D23521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5B322D-FC48-4909-BE6C-49AA1857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F2B553-52D8-4E99-A445-EA9C2F1D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8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6B470-33F1-4BC4-9045-8011E1EC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A54164-4695-4EC2-B496-BA2803519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F8717B-2179-4DA6-8285-E3520FE9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7401F7-BE0E-4DCF-B283-737E34F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5B4D9-E199-45C0-9F61-C2B9B9CC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BC235-95E0-4925-B84F-44C12869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2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31147E-1A8D-455C-8F6E-28542ADF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68860-7757-4DEC-8039-0B0C1996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36497-1653-4210-B726-89B7B3479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5A84F-E219-4B9D-926F-7756B235B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A32096-ED9C-4A3F-9E7B-8AC5BA3D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7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14/relationships/chartEx" Target="../charts/chartEx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B870AC-8054-4DBF-BA12-42C061E9C2F9}"/>
              </a:ext>
            </a:extLst>
          </p:cNvPr>
          <p:cNvSpPr/>
          <p:nvPr/>
        </p:nvSpPr>
        <p:spPr>
          <a:xfrm>
            <a:off x="0" y="-1"/>
            <a:ext cx="12192000" cy="27813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41D53-1ED4-48A4-9EFA-9D345CBF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2781300"/>
            <a:ext cx="12230100" cy="4076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04B4C0-7768-49D5-A7D0-07980E747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526" y="170121"/>
            <a:ext cx="11164186" cy="1948148"/>
          </a:xfrm>
        </p:spPr>
        <p:txBody>
          <a:bodyPr>
            <a:normAutofit/>
          </a:bodyPr>
          <a:lstStyle/>
          <a:p>
            <a:r>
              <a:rPr lang="fr-FR" sz="4400" dirty="0" err="1">
                <a:solidFill>
                  <a:schemeClr val="bg1"/>
                </a:solidFill>
              </a:rPr>
              <a:t>Clusterisation</a:t>
            </a:r>
            <a:br>
              <a:rPr lang="fr-FR" sz="4400" dirty="0">
                <a:solidFill>
                  <a:schemeClr val="bg1"/>
                </a:solidFill>
              </a:rPr>
            </a:br>
            <a:r>
              <a:rPr lang="fr-FR" sz="4400" dirty="0">
                <a:solidFill>
                  <a:schemeClr val="bg1"/>
                </a:solidFill>
              </a:rPr>
              <a:t>par apprentissage non supervisé</a:t>
            </a:r>
            <a:br>
              <a:rPr lang="fr-FR" sz="4400" dirty="0">
                <a:solidFill>
                  <a:schemeClr val="bg1"/>
                </a:solidFill>
              </a:rPr>
            </a:br>
            <a:r>
              <a:rPr lang="fr-FR" sz="4400" dirty="0">
                <a:solidFill>
                  <a:schemeClr val="bg1"/>
                </a:solidFill>
              </a:rPr>
              <a:t>appliquée aux résultats de l’enquête ESS 2016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ADA5A5-CDF9-4B2A-9380-3E12BE089AB8}"/>
              </a:ext>
            </a:extLst>
          </p:cNvPr>
          <p:cNvSpPr txBox="1"/>
          <p:nvPr/>
        </p:nvSpPr>
        <p:spPr>
          <a:xfrm>
            <a:off x="3605767" y="2258080"/>
            <a:ext cx="498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169089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>
                <a:solidFill>
                  <a:schemeClr val="bg1"/>
                </a:solidFill>
              </a:rPr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BF1F6-D274-4094-9786-7AC96848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50"/>
            <a:ext cx="4902200" cy="4781689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DB Scan </a:t>
            </a:r>
            <a:r>
              <a:rPr lang="fr-FR" dirty="0"/>
              <a:t>: quel que soit le nombre de clusters testé, presque 90% des valeurs sont classées en « </a:t>
            </a:r>
            <a:r>
              <a:rPr lang="fr-FR" dirty="0" err="1"/>
              <a:t>Outliers</a:t>
            </a:r>
            <a:r>
              <a:rPr lang="fr-FR" dirty="0"/>
              <a:t> ».</a:t>
            </a:r>
          </a:p>
          <a:p>
            <a:r>
              <a:rPr lang="fr-FR" b="1" dirty="0"/>
              <a:t>K-</a:t>
            </a:r>
            <a:r>
              <a:rPr lang="fr-FR" b="1" dirty="0" err="1"/>
              <a:t>means</a:t>
            </a:r>
            <a:r>
              <a:rPr lang="fr-FR" dirty="0"/>
              <a:t> : testé de 2 à 20 clusters. Le score silhouette baisse progressivement.</a:t>
            </a:r>
          </a:p>
          <a:p>
            <a:r>
              <a:rPr lang="fr-FR" dirty="0"/>
              <a:t>Une </a:t>
            </a:r>
            <a:r>
              <a:rPr lang="fr-FR" dirty="0" err="1"/>
              <a:t>Elbow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suggère que la </a:t>
            </a:r>
            <a:r>
              <a:rPr lang="fr-FR" dirty="0" err="1"/>
              <a:t>clusterisation</a:t>
            </a:r>
            <a:r>
              <a:rPr lang="fr-FR" dirty="0"/>
              <a:t> optimale avec la méthode des K-</a:t>
            </a:r>
            <a:r>
              <a:rPr lang="fr-FR" dirty="0" err="1"/>
              <a:t>means</a:t>
            </a:r>
            <a:r>
              <a:rPr lang="fr-FR" dirty="0"/>
              <a:t> est de 6 clusters, ce qui correspond à un score Silhouette de 0,09.</a:t>
            </a:r>
          </a:p>
          <a:p>
            <a:r>
              <a:rPr lang="fr-FR" dirty="0"/>
              <a:t>C’est cette modélisation qu’on retient.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B9EF4F4-ADA8-4626-AE70-D65FC9FD439F}"/>
              </a:ext>
            </a:extLst>
          </p:cNvPr>
          <p:cNvGrpSpPr/>
          <p:nvPr/>
        </p:nvGrpSpPr>
        <p:grpSpPr>
          <a:xfrm>
            <a:off x="6337300" y="1621491"/>
            <a:ext cx="5257800" cy="3762381"/>
            <a:chOff x="5871270" y="2301081"/>
            <a:chExt cx="5257800" cy="3762381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F205CEA-7F8F-4CA9-AB0A-AFA559252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270" y="2301081"/>
              <a:ext cx="5257800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179C366-C1FF-4FF6-A725-4B2FBE993C08}"/>
                </a:ext>
              </a:extLst>
            </p:cNvPr>
            <p:cNvSpPr txBox="1"/>
            <p:nvPr/>
          </p:nvSpPr>
          <p:spPr>
            <a:xfrm>
              <a:off x="6795408" y="5724908"/>
              <a:ext cx="3409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/>
                <a:t>Elbow</a:t>
              </a:r>
              <a:r>
                <a:rPr lang="fr-FR" sz="1600" i="1" dirty="0"/>
                <a:t> </a:t>
              </a:r>
              <a:r>
                <a:rPr lang="fr-FR" sz="1600" i="1" dirty="0" err="1"/>
                <a:t>Curve</a:t>
              </a:r>
              <a:r>
                <a:rPr lang="fr-FR" sz="1600" i="1" dirty="0"/>
                <a:t> pour le clustering </a:t>
              </a:r>
              <a:r>
                <a:rPr lang="fr-FR" sz="1600" i="1" dirty="0" err="1"/>
                <a:t>KMeans</a:t>
              </a:r>
              <a:endParaRPr lang="fr-FR" sz="1600" i="1" dirty="0"/>
            </a:p>
          </p:txBody>
        </p:sp>
      </p:grpSp>
      <p:graphicFrame>
        <p:nvGraphicFramePr>
          <p:cNvPr id="16" name="Tableau 4">
            <a:extLst>
              <a:ext uri="{FF2B5EF4-FFF2-40B4-BE49-F238E27FC236}">
                <a16:creationId xmlns:a16="http://schemas.microsoft.com/office/drawing/2014/main" id="{A9013807-0EB4-4DF8-A584-FA93AFDD9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99264"/>
              </p:ext>
            </p:extLst>
          </p:nvPr>
        </p:nvGraphicFramePr>
        <p:xfrm>
          <a:off x="6361066" y="5745828"/>
          <a:ext cx="523403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39">
                  <a:extLst>
                    <a:ext uri="{9D8B030D-6E8A-4147-A177-3AD203B41FA5}">
                      <a16:colId xmlns:a16="http://schemas.microsoft.com/office/drawing/2014/main" val="177991026"/>
                    </a:ext>
                  </a:extLst>
                </a:gridCol>
                <a:gridCol w="872339">
                  <a:extLst>
                    <a:ext uri="{9D8B030D-6E8A-4147-A177-3AD203B41FA5}">
                      <a16:colId xmlns:a16="http://schemas.microsoft.com/office/drawing/2014/main" val="962805015"/>
                    </a:ext>
                  </a:extLst>
                </a:gridCol>
                <a:gridCol w="872339">
                  <a:extLst>
                    <a:ext uri="{9D8B030D-6E8A-4147-A177-3AD203B41FA5}">
                      <a16:colId xmlns:a16="http://schemas.microsoft.com/office/drawing/2014/main" val="2218432605"/>
                    </a:ext>
                  </a:extLst>
                </a:gridCol>
                <a:gridCol w="872339">
                  <a:extLst>
                    <a:ext uri="{9D8B030D-6E8A-4147-A177-3AD203B41FA5}">
                      <a16:colId xmlns:a16="http://schemas.microsoft.com/office/drawing/2014/main" val="2085771082"/>
                    </a:ext>
                  </a:extLst>
                </a:gridCol>
                <a:gridCol w="872339">
                  <a:extLst>
                    <a:ext uri="{9D8B030D-6E8A-4147-A177-3AD203B41FA5}">
                      <a16:colId xmlns:a16="http://schemas.microsoft.com/office/drawing/2014/main" val="487056620"/>
                    </a:ext>
                  </a:extLst>
                </a:gridCol>
                <a:gridCol w="872339">
                  <a:extLst>
                    <a:ext uri="{9D8B030D-6E8A-4147-A177-3AD203B41FA5}">
                      <a16:colId xmlns:a16="http://schemas.microsoft.com/office/drawing/2014/main" val="2662247191"/>
                    </a:ext>
                  </a:extLst>
                </a:gridCol>
              </a:tblGrid>
              <a:tr h="22765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81299"/>
                  </a:ext>
                </a:extLst>
              </a:tr>
              <a:tr h="22765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7 738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10 529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2 755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10 403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9 328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5495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4AFD55C3-EFF5-4962-9549-C0A076FA5FC7}"/>
              </a:ext>
            </a:extLst>
          </p:cNvPr>
          <p:cNvSpPr txBox="1"/>
          <p:nvPr/>
        </p:nvSpPr>
        <p:spPr>
          <a:xfrm>
            <a:off x="6451602" y="6319958"/>
            <a:ext cx="514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Nb de répondants par cluster pour un K-</a:t>
            </a:r>
            <a:r>
              <a:rPr lang="fr-FR" sz="1600" i="1" dirty="0" err="1"/>
              <a:t>Means</a:t>
            </a:r>
            <a:r>
              <a:rPr lang="fr-FR" sz="1600" i="1" dirty="0"/>
              <a:t> de 6 clusters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EF09C6-8229-485D-9A98-49FE9E22831D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6F20FD-0660-4F3A-B8F3-BA3692C6D896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B6DD9F-8038-464F-B85D-F882994E43A2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A1DD5C-9D2D-496B-ACFA-FCB4B719FC1A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CA5B11-C5E0-42B2-A919-371339ECB5F6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40958D8-5EDF-441F-8B48-2299F02A6121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97875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Analyse des clusters obtenus (1)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61068E-ECEC-49EF-9078-3A037EC63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1" y="1497013"/>
            <a:ext cx="6057900" cy="5219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F4E5B1-0DF3-4A0C-BAE8-9BA45DA46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9735" y="1518044"/>
            <a:ext cx="2867025" cy="2419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A90A6E-B17C-4FC2-858B-9D0AC5379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5695" y="3937394"/>
            <a:ext cx="2428875" cy="1752600"/>
          </a:xfrm>
          <a:prstGeom prst="rect">
            <a:avLst/>
          </a:prstGeom>
        </p:spPr>
      </p:pic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84253BEB-7413-44AD-8174-489AA10BEE20}"/>
              </a:ext>
            </a:extLst>
          </p:cNvPr>
          <p:cNvSpPr/>
          <p:nvPr/>
        </p:nvSpPr>
        <p:spPr>
          <a:xfrm>
            <a:off x="6801523" y="3328878"/>
            <a:ext cx="432410" cy="2219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E632905-541D-4514-BBD8-F4DFC2ADE813}"/>
              </a:ext>
            </a:extLst>
          </p:cNvPr>
          <p:cNvSpPr txBox="1"/>
          <p:nvPr/>
        </p:nvSpPr>
        <p:spPr>
          <a:xfrm>
            <a:off x="6487547" y="5796096"/>
            <a:ext cx="112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/>
            </a:lvl1pPr>
          </a:lstStyle>
          <a:p>
            <a:r>
              <a:rPr lang="fr-FR" dirty="0"/>
              <a:t>Very </a:t>
            </a:r>
            <a:r>
              <a:rPr lang="fr-FR" dirty="0" err="1"/>
              <a:t>much</a:t>
            </a:r>
            <a:r>
              <a:rPr lang="fr-FR" dirty="0"/>
              <a:t> like 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2B54801-35E2-47EF-AB94-076BF8DCE9A6}"/>
              </a:ext>
            </a:extLst>
          </p:cNvPr>
          <p:cNvSpPr txBox="1"/>
          <p:nvPr/>
        </p:nvSpPr>
        <p:spPr>
          <a:xfrm>
            <a:off x="6456101" y="2646967"/>
            <a:ext cx="112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Not like me at 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E70BB-CB86-4935-81B9-0511FAECF13C}"/>
              </a:ext>
            </a:extLst>
          </p:cNvPr>
          <p:cNvSpPr/>
          <p:nvPr/>
        </p:nvSpPr>
        <p:spPr>
          <a:xfrm>
            <a:off x="6290305" y="1874179"/>
            <a:ext cx="1450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Je ne </a:t>
            </a:r>
            <a:r>
              <a:rPr lang="en-US" sz="1400" dirty="0" err="1"/>
              <a:t>sais</a:t>
            </a:r>
            <a:r>
              <a:rPr lang="en-US" sz="1400" dirty="0"/>
              <a:t> pas</a:t>
            </a:r>
          </a:p>
          <a:p>
            <a:pPr algn="ctr"/>
            <a:r>
              <a:rPr lang="en-US" sz="1400" dirty="0"/>
              <a:t>Je refuse de </a:t>
            </a:r>
            <a:r>
              <a:rPr lang="en-US" sz="1400" dirty="0" err="1"/>
              <a:t>répondre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452944-C376-4A38-AC31-7CA2E7D44B43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E7EF49-78E4-4288-8CF1-5F0ABBB49942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1372D9-DDC8-4CDA-9299-C3BC187D9211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22E69C-16C7-4EF7-8431-9C0605D79EA3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428F1C-E178-430B-99D6-C0F27A6D9CFD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B999586-8A90-4A9E-8A18-7D5D948924F5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331030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Analyse des clusters obtenus (2)</a:t>
            </a:r>
          </a:p>
        </p:txBody>
      </p:sp>
      <p:sp>
        <p:nvSpPr>
          <p:cNvPr id="18" name="Espace réservé du contenu 15">
            <a:extLst>
              <a:ext uri="{FF2B5EF4-FFF2-40B4-BE49-F238E27FC236}">
                <a16:creationId xmlns:a16="http://schemas.microsoft.com/office/drawing/2014/main" id="{C59C678D-7E10-4B0B-AE7E-9A1B06F9BA8A}"/>
              </a:ext>
            </a:extLst>
          </p:cNvPr>
          <p:cNvSpPr txBox="1">
            <a:spLocks/>
          </p:cNvSpPr>
          <p:nvPr/>
        </p:nvSpPr>
        <p:spPr>
          <a:xfrm>
            <a:off x="0" y="5821802"/>
            <a:ext cx="6780590" cy="86474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Aider les autres est important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sz="1100" dirty="0">
                <a:solidFill>
                  <a:srgbClr val="FF0000"/>
                </a:solidFill>
              </a:rPr>
              <a:t>J’aime échanger avec des gens qui pensent différemment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sz="1100" dirty="0">
                <a:solidFill>
                  <a:schemeClr val="accent2"/>
                </a:solidFill>
              </a:rPr>
              <a:t>Je suis favorable à l’égalité des chances à travers le monde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sz="1100" dirty="0">
                <a:solidFill>
                  <a:schemeClr val="accent4"/>
                </a:solidFill>
              </a:rPr>
              <a:t>Il faut favoriser la créativité et les idées nouvelles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Être loyal est important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sz="1100" dirty="0">
                <a:solidFill>
                  <a:schemeClr val="accent6">
                    <a:lumMod val="75000"/>
                  </a:schemeClr>
                </a:solidFill>
              </a:rPr>
              <a:t>Je fais attention à mon impact sur l’environnement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C’est important d’être libre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180DA70-4409-4789-82E7-69A603952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033" y="1513855"/>
            <a:ext cx="4974070" cy="4319587"/>
          </a:xfrm>
          <a:prstGeom prst="rect">
            <a:avLst/>
          </a:prstGeom>
        </p:spPr>
      </p:pic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364562BA-C11A-4955-8C5A-1257D321E087}"/>
              </a:ext>
            </a:extLst>
          </p:cNvPr>
          <p:cNvSpPr txBox="1">
            <a:spLocks/>
          </p:cNvSpPr>
          <p:nvPr/>
        </p:nvSpPr>
        <p:spPr>
          <a:xfrm>
            <a:off x="6475738" y="5906007"/>
            <a:ext cx="5411410" cy="1054499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dirty="0">
                <a:solidFill>
                  <a:srgbClr val="FF0000"/>
                </a:solidFill>
              </a:rPr>
              <a:t>C’est important de suivre les règles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dirty="0">
                <a:solidFill>
                  <a:schemeClr val="accent2"/>
                </a:solidFill>
              </a:rPr>
              <a:t>Je suis attentif aux traditions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dirty="0">
                <a:solidFill>
                  <a:srgbClr val="FF66CC"/>
                </a:solidFill>
              </a:rPr>
              <a:t>C’est important de vivre en sécurité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Avoir un comportement correct est important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Je souhaite un gouvernement fort pour me protéger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C’est important d’être modeste</a:t>
            </a:r>
            <a:endParaRPr lang="fr-FR" dirty="0">
              <a:solidFill>
                <a:srgbClr val="FF00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</a:pP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6724EEA-9F3B-43C0-90CB-553F366F6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92" y="1502216"/>
            <a:ext cx="5767808" cy="43195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62D3C1-3FD8-4504-8030-79DFED91F3F8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A7159E-863A-4CE7-9492-68D23558DD55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E2DCA-0F34-4E82-AB43-01592D13F7C6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FE341-4478-4DB5-BD64-79F6DB18BABE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EC497-7A02-4A26-B245-B6CA80917B10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340064A-E6B2-437A-8FEC-5580A217E7B9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277609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Analyse des clusters obtenus (3)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7C0E0872-809A-407E-9F82-4D13F35C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65" y="6161114"/>
            <a:ext cx="3968055" cy="571439"/>
          </a:xfr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chemeClr val="accent2"/>
                </a:solidFill>
              </a:rPr>
              <a:t>J’aime l’aventure et prendre des risques</a:t>
            </a:r>
          </a:p>
          <a:p>
            <a:r>
              <a:rPr lang="fr-FR" dirty="0">
                <a:solidFill>
                  <a:schemeClr val="accent4"/>
                </a:solidFill>
              </a:rPr>
              <a:t>La richesse est importante pour moi</a:t>
            </a:r>
          </a:p>
        </p:txBody>
      </p:sp>
      <p:sp>
        <p:nvSpPr>
          <p:cNvPr id="18" name="Espace réservé du contenu 15">
            <a:extLst>
              <a:ext uri="{FF2B5EF4-FFF2-40B4-BE49-F238E27FC236}">
                <a16:creationId xmlns:a16="http://schemas.microsoft.com/office/drawing/2014/main" id="{C59C678D-7E10-4B0B-AE7E-9A1B06F9BA8A}"/>
              </a:ext>
            </a:extLst>
          </p:cNvPr>
          <p:cNvSpPr txBox="1">
            <a:spLocks/>
          </p:cNvSpPr>
          <p:nvPr/>
        </p:nvSpPr>
        <p:spPr>
          <a:xfrm>
            <a:off x="321018" y="5969101"/>
            <a:ext cx="6513860" cy="76345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dirty="0">
                <a:solidFill>
                  <a:srgbClr val="7030A0"/>
                </a:solidFill>
              </a:rPr>
              <a:t>Je veux être respecté</a:t>
            </a:r>
          </a:p>
          <a:p>
            <a:pPr>
              <a:spcBef>
                <a:spcPts val="0"/>
              </a:spcBef>
            </a:pP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Je veux qu’on reconnaisse ma valeur</a:t>
            </a:r>
          </a:p>
          <a:p>
            <a:pPr>
              <a:spcBef>
                <a:spcPts val="0"/>
              </a:spcBef>
            </a:pPr>
            <a:r>
              <a:rPr lang="fr-FR" dirty="0">
                <a:solidFill>
                  <a:srgbClr val="FF66CC"/>
                </a:solidFill>
              </a:rPr>
              <a:t>Je veux avoir du succès</a:t>
            </a:r>
          </a:p>
          <a:p>
            <a:pPr>
              <a:spcBef>
                <a:spcPts val="0"/>
              </a:spcBef>
            </a:pPr>
            <a:endParaRPr lang="fr-FR" dirty="0">
              <a:solidFill>
                <a:srgbClr val="FF66CC"/>
              </a:solidFill>
            </a:endParaRPr>
          </a:p>
          <a:p>
            <a:pPr>
              <a:spcBef>
                <a:spcPts val="0"/>
              </a:spcBef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Je veux découvrir de nouvelles expériences</a:t>
            </a:r>
          </a:p>
          <a:p>
            <a:pPr>
              <a:spcBef>
                <a:spcPts val="0"/>
              </a:spcBef>
            </a:pPr>
            <a:r>
              <a:rPr lang="fr-FR" dirty="0">
                <a:solidFill>
                  <a:schemeClr val="accent2"/>
                </a:solidFill>
              </a:rPr>
              <a:t>Je veux profiter de la vie</a:t>
            </a:r>
          </a:p>
          <a:p>
            <a:pPr>
              <a:spcBef>
                <a:spcPts val="0"/>
              </a:spcBef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Je veux du fun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431447-A03B-44FA-A8E3-1DDDDE224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028" y="1480364"/>
            <a:ext cx="5048250" cy="46291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1D5F4C3-B2AB-4061-BF0F-5D1748DF4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70" y="1495487"/>
            <a:ext cx="5070998" cy="44220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08EB26-AE85-4590-94B5-AF8D75D0A112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C3F267-CEE4-450C-B6F6-94DD0DA0D527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B8FF5-6610-4118-AECC-16B818EC07E0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444A2-333C-456B-AC62-A90D7C61E08A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5069-F5D6-4934-90E8-DD8AC2ADB93B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817CBF-3B07-49B7-91FD-FF3C9EA8C786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229797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Confrontation avec des données externes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2EAFDD3-D724-4DAD-94B4-05D56993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Parmi</a:t>
            </a:r>
            <a:r>
              <a:rPr lang="en-US" dirty="0"/>
              <a:t> les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 du dataset, on </a:t>
            </a:r>
            <a:r>
              <a:rPr lang="en-US" dirty="0" err="1"/>
              <a:t>trouve</a:t>
            </a:r>
            <a:r>
              <a:rPr lang="en-US" dirty="0"/>
              <a:t> beaucoup </a:t>
            </a:r>
            <a:r>
              <a:rPr lang="en-US" dirty="0" err="1"/>
              <a:t>d’informations</a:t>
            </a:r>
            <a:r>
              <a:rPr lang="en-US" dirty="0"/>
              <a:t> </a:t>
            </a:r>
            <a:r>
              <a:rPr lang="en-US" dirty="0" err="1"/>
              <a:t>concernant</a:t>
            </a:r>
            <a:r>
              <a:rPr lang="en-US" dirty="0"/>
              <a:t> les </a:t>
            </a:r>
            <a:r>
              <a:rPr lang="en-US" dirty="0" err="1"/>
              <a:t>répondants</a:t>
            </a:r>
            <a:r>
              <a:rPr lang="en-US" dirty="0"/>
              <a:t>.</a:t>
            </a:r>
          </a:p>
          <a:p>
            <a:r>
              <a:rPr lang="en-US" dirty="0"/>
              <a:t>Nous </a:t>
            </a:r>
            <a:r>
              <a:rPr lang="en-US" dirty="0" err="1"/>
              <a:t>allons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données</a:t>
            </a:r>
            <a:r>
              <a:rPr lang="en-US" dirty="0"/>
              <a:t> (qui </a:t>
            </a:r>
            <a:r>
              <a:rPr lang="en-US" dirty="0" err="1"/>
              <a:t>n’ont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pas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utilisées</a:t>
            </a:r>
            <a:r>
              <a:rPr lang="en-US" dirty="0"/>
              <a:t> pour </a:t>
            </a:r>
            <a:r>
              <a:rPr lang="en-US" dirty="0" err="1"/>
              <a:t>créer</a:t>
            </a:r>
            <a:r>
              <a:rPr lang="en-US" dirty="0"/>
              <a:t> le clustering) pour essayer de donner du </a:t>
            </a:r>
            <a:r>
              <a:rPr lang="en-US" dirty="0" err="1"/>
              <a:t>sens</a:t>
            </a:r>
            <a:r>
              <a:rPr lang="en-US" dirty="0"/>
              <a:t> à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groupes</a:t>
            </a:r>
            <a:r>
              <a:rPr lang="en-US" dirty="0"/>
              <a:t>.</a:t>
            </a:r>
          </a:p>
          <a:p>
            <a:r>
              <a:rPr lang="en-US" dirty="0"/>
              <a:t>Nous </a:t>
            </a:r>
            <a:r>
              <a:rPr lang="en-US" dirty="0" err="1"/>
              <a:t>utiliserons</a:t>
            </a:r>
            <a:r>
              <a:rPr lang="en-US" dirty="0"/>
              <a:t>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suivantes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Pays</a:t>
            </a:r>
          </a:p>
          <a:p>
            <a:pPr lvl="1"/>
            <a:r>
              <a:rPr lang="en-US" dirty="0" err="1"/>
              <a:t>Âge</a:t>
            </a:r>
            <a:endParaRPr lang="en-US" dirty="0"/>
          </a:p>
          <a:p>
            <a:pPr lvl="1"/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fr-FR" dirty="0"/>
              <a:t>d’éducation</a:t>
            </a:r>
          </a:p>
          <a:p>
            <a:pPr lvl="1"/>
            <a:r>
              <a:rPr lang="en-US" dirty="0"/>
              <a:t>Zone </a:t>
            </a:r>
            <a:r>
              <a:rPr lang="en-US" dirty="0" err="1"/>
              <a:t>d’habitation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C2C0F-875D-4C93-AA76-DB463EC31132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56989-ECBB-44A3-9F1D-EB247D26C51F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66C72-8BB6-46BA-A8E7-BA5AA027E64D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29002-3534-4573-A5B7-DEE7DF36B2F5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34FD9-E82C-4711-B2E5-D735CF812304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FA5F7F4-C765-4562-AC0F-3D018F62232E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265009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Donner du sens aux clusters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F4C05BE0-5949-4940-BC26-245B4C3ECD31}"/>
              </a:ext>
            </a:extLst>
          </p:cNvPr>
          <p:cNvSpPr txBox="1">
            <a:spLocks/>
          </p:cNvSpPr>
          <p:nvPr/>
        </p:nvSpPr>
        <p:spPr>
          <a:xfrm>
            <a:off x="2514600" y="2445249"/>
            <a:ext cx="6769100" cy="40507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0 = ?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1 = plus féminin, plus âgé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 = Lituanie /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. tchèque / Russie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3 = absence de réponse : moins qualifié / Hongrie et Israël / citadins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4 = plus masculin, plus jeune, Lituanie /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. tchèque / Russie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5 = bobos : Europe Nord et Ouest, plus qualifié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71348-C4E4-49DE-B7A6-82180CC5B920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69FF4-EF49-4753-9107-858CD3E6569D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2630FD-997A-40A1-BAAB-0578643AE4F0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0B9885-E8D2-4391-AC1E-B1063E7920A1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38B687-7620-43BE-8901-59EE073974D5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2C64BA-A375-474C-94CE-0CCB064F7766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233694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Répartition du genre et de l’âge dans les clusters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C2C0F-875D-4C93-AA76-DB463EC31132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56989-ECBB-44A3-9F1D-EB247D26C51F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66C72-8BB6-46BA-A8E7-BA5AA027E64D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29002-3534-4573-A5B7-DEE7DF36B2F5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34FD9-E82C-4711-B2E5-D735CF812304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896629-450B-4149-A4ED-366B284AB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28764"/>
            <a:ext cx="2371725" cy="14192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519E6D9-E154-45E6-AEB1-3F8960C88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572" y="1454850"/>
            <a:ext cx="3706273" cy="504119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CE48179-CECF-4544-8957-A955E71B3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9337" y="4800833"/>
            <a:ext cx="3152775" cy="19145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C066A53-A67C-486D-A202-573E5D54A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98" y="1428764"/>
            <a:ext cx="3637880" cy="496663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A4FDFC3-9E77-4F31-BB27-09A7A6E335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878" y="1454850"/>
            <a:ext cx="1924050" cy="9239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5A15D06-CDD1-474B-B78D-8BF0487AE9BA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73F6E2-0C7A-46F2-8EA1-95E4819F36F4}"/>
              </a:ext>
            </a:extLst>
          </p:cNvPr>
          <p:cNvSpPr/>
          <p:nvPr/>
        </p:nvSpPr>
        <p:spPr>
          <a:xfrm>
            <a:off x="2349774" y="6102124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EA346B-FF8B-4066-8743-FBF2358C601B}"/>
              </a:ext>
            </a:extLst>
          </p:cNvPr>
          <p:cNvSpPr/>
          <p:nvPr/>
        </p:nvSpPr>
        <p:spPr>
          <a:xfrm>
            <a:off x="3286189" y="6143309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600760-A556-4F17-B483-BA29928726FC}"/>
              </a:ext>
            </a:extLst>
          </p:cNvPr>
          <p:cNvSpPr/>
          <p:nvPr/>
        </p:nvSpPr>
        <p:spPr>
          <a:xfrm rot="19452917">
            <a:off x="2005339" y="6163475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DFB6EB-99A6-4A9E-B672-00B0AE7B029F}"/>
              </a:ext>
            </a:extLst>
          </p:cNvPr>
          <p:cNvSpPr/>
          <p:nvPr/>
        </p:nvSpPr>
        <p:spPr>
          <a:xfrm>
            <a:off x="1386278" y="6143309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81DC82-745D-4B16-8628-69C5E2E1BA36}"/>
              </a:ext>
            </a:extLst>
          </p:cNvPr>
          <p:cNvSpPr/>
          <p:nvPr/>
        </p:nvSpPr>
        <p:spPr>
          <a:xfrm rot="19452917">
            <a:off x="2997733" y="617147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D95F0B-E016-49A7-96D6-D234105FF58C}"/>
              </a:ext>
            </a:extLst>
          </p:cNvPr>
          <p:cNvSpPr/>
          <p:nvPr/>
        </p:nvSpPr>
        <p:spPr>
          <a:xfrm>
            <a:off x="10033724" y="6181432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E91A9A-8310-4596-8531-F4721EF621E8}"/>
              </a:ext>
            </a:extLst>
          </p:cNvPr>
          <p:cNvSpPr/>
          <p:nvPr/>
        </p:nvSpPr>
        <p:spPr>
          <a:xfrm>
            <a:off x="10970139" y="6222617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CBAD25-DA81-4D17-A31E-57D7237F1858}"/>
              </a:ext>
            </a:extLst>
          </p:cNvPr>
          <p:cNvSpPr/>
          <p:nvPr/>
        </p:nvSpPr>
        <p:spPr>
          <a:xfrm rot="19452917">
            <a:off x="9689289" y="6242783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96C0AE-A4D4-43D2-BDE8-17B4659B5C3D}"/>
              </a:ext>
            </a:extLst>
          </p:cNvPr>
          <p:cNvSpPr/>
          <p:nvPr/>
        </p:nvSpPr>
        <p:spPr>
          <a:xfrm>
            <a:off x="9070228" y="6222617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1CB51-1B02-45F2-9F42-55B4EB4AD07A}"/>
              </a:ext>
            </a:extLst>
          </p:cNvPr>
          <p:cNvSpPr/>
          <p:nvPr/>
        </p:nvSpPr>
        <p:spPr>
          <a:xfrm rot="19452917">
            <a:off x="10681683" y="625077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B34E674-3474-4376-A1B7-44400CDCCB2A}"/>
              </a:ext>
            </a:extLst>
          </p:cNvPr>
          <p:cNvSpPr/>
          <p:nvPr/>
        </p:nvSpPr>
        <p:spPr>
          <a:xfrm>
            <a:off x="1348432" y="1454850"/>
            <a:ext cx="476249" cy="490556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A2178F7-E276-46CC-8A33-7062F68F29F0}"/>
              </a:ext>
            </a:extLst>
          </p:cNvPr>
          <p:cNvSpPr/>
          <p:nvPr/>
        </p:nvSpPr>
        <p:spPr>
          <a:xfrm>
            <a:off x="2799468" y="1454849"/>
            <a:ext cx="476249" cy="4905562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B430861-07E3-43DD-8A5E-3C4D721B0938}"/>
              </a:ext>
            </a:extLst>
          </p:cNvPr>
          <p:cNvSpPr/>
          <p:nvPr/>
        </p:nvSpPr>
        <p:spPr>
          <a:xfrm>
            <a:off x="10494865" y="1454849"/>
            <a:ext cx="531345" cy="500410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F4D2CA1-7A9A-400D-B731-4BCE1AD949E4}"/>
              </a:ext>
            </a:extLst>
          </p:cNvPr>
          <p:cNvSpPr/>
          <p:nvPr/>
        </p:nvSpPr>
        <p:spPr>
          <a:xfrm>
            <a:off x="9011310" y="1454849"/>
            <a:ext cx="531345" cy="500410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BF8027-1094-40A0-90E2-A2940C4E4DFF}"/>
              </a:ext>
            </a:extLst>
          </p:cNvPr>
          <p:cNvSpPr/>
          <p:nvPr/>
        </p:nvSpPr>
        <p:spPr>
          <a:xfrm rot="19452917">
            <a:off x="1148968" y="616347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E12F5E-91D1-4E54-A8D1-BF4CEED393DB}"/>
              </a:ext>
            </a:extLst>
          </p:cNvPr>
          <p:cNvSpPr/>
          <p:nvPr/>
        </p:nvSpPr>
        <p:spPr>
          <a:xfrm rot="19452917">
            <a:off x="8832918" y="6242781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</p:spTree>
    <p:extLst>
      <p:ext uri="{BB962C8B-B14F-4D97-AF65-F5344CB8AC3E}">
        <p14:creationId xmlns:p14="http://schemas.microsoft.com/office/powerpoint/2010/main" val="21019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40" grpId="0" animBg="1"/>
      <p:bldP spid="41" grpId="0"/>
      <p:bldP spid="27" grpId="0" animBg="1"/>
      <p:bldP spid="29" grpId="0" animBg="1"/>
      <p:bldP spid="31" grpId="0" animBg="1"/>
      <p:bldP spid="32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660BF0ED-763D-48EB-A8C5-EFA7730C5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65" y="948602"/>
            <a:ext cx="3569617" cy="54728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F15A4F-4CAC-42A6-8E60-65422B63E3FB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32BE8-2E06-48A1-9A50-F770F2B9FEA0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B7220-6349-4686-A869-51595033DB8B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5D33B-1B43-46E0-9487-08D44757420A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7AB2E7-85CB-43E4-80A2-733E42539A73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Répartition du niveau d’éducation</a:t>
            </a:r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et du sous-continent dans les clusters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4805873-39B7-4023-8BCE-CAAB40D55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258" y="1464976"/>
            <a:ext cx="1917515" cy="13168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8676B85-4453-4B58-865C-ABD009822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381" y="1455929"/>
            <a:ext cx="3729104" cy="507292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E3DBFC3-6AB7-4429-9F7F-7E833648E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9386" y="1585694"/>
            <a:ext cx="1718566" cy="831339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F9FD94CA-BFAE-42A6-A10A-14B292892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686" y="4725463"/>
            <a:ext cx="1808431" cy="187386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BF13618-FB80-4EAC-8763-C2100302C2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560" y="3624841"/>
            <a:ext cx="1796533" cy="2962495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EDB50FD-F28D-42A9-8678-78FD4B06C3BD}"/>
              </a:ext>
            </a:extLst>
          </p:cNvPr>
          <p:cNvCxnSpPr>
            <a:cxnSpLocks/>
          </p:cNvCxnSpPr>
          <p:nvPr/>
        </p:nvCxnSpPr>
        <p:spPr>
          <a:xfrm flipH="1">
            <a:off x="7538987" y="6089792"/>
            <a:ext cx="2755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0F29F66-452F-418C-A7DE-2F8C553457E2}"/>
              </a:ext>
            </a:extLst>
          </p:cNvPr>
          <p:cNvCxnSpPr>
            <a:cxnSpLocks/>
          </p:cNvCxnSpPr>
          <p:nvPr/>
        </p:nvCxnSpPr>
        <p:spPr>
          <a:xfrm flipH="1">
            <a:off x="7507518" y="2460396"/>
            <a:ext cx="2707152" cy="2384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F32651A-68DA-42F0-97B0-311E28B11DEE}"/>
              </a:ext>
            </a:extLst>
          </p:cNvPr>
          <p:cNvCxnSpPr>
            <a:cxnSpLocks/>
          </p:cNvCxnSpPr>
          <p:nvPr/>
        </p:nvCxnSpPr>
        <p:spPr>
          <a:xfrm flipH="1" flipV="1">
            <a:off x="2870504" y="2060563"/>
            <a:ext cx="4019479" cy="2942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DE0BF57E-A4DC-4310-813E-08DEF9467C76}"/>
              </a:ext>
            </a:extLst>
          </p:cNvPr>
          <p:cNvCxnSpPr>
            <a:cxnSpLocks/>
          </p:cNvCxnSpPr>
          <p:nvPr/>
        </p:nvCxnSpPr>
        <p:spPr>
          <a:xfrm flipH="1" flipV="1">
            <a:off x="2870503" y="5524168"/>
            <a:ext cx="4432852" cy="427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58D2F61-B0CD-471C-BAAA-3D0D5E500AF7}"/>
              </a:ext>
            </a:extLst>
          </p:cNvPr>
          <p:cNvSpPr txBox="1"/>
          <p:nvPr/>
        </p:nvSpPr>
        <p:spPr>
          <a:xfrm>
            <a:off x="9606164" y="1178545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3759B-D526-45A9-B05D-A034DC35F403}"/>
              </a:ext>
            </a:extLst>
          </p:cNvPr>
          <p:cNvSpPr/>
          <p:nvPr/>
        </p:nvSpPr>
        <p:spPr>
          <a:xfrm>
            <a:off x="2424857" y="6124407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32776C-FF7C-4CCA-BD1D-EAADE45C18DA}"/>
              </a:ext>
            </a:extLst>
          </p:cNvPr>
          <p:cNvSpPr/>
          <p:nvPr/>
        </p:nvSpPr>
        <p:spPr>
          <a:xfrm>
            <a:off x="3361272" y="6165592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2A213-4EE2-4EA8-BEAE-94296095E891}"/>
              </a:ext>
            </a:extLst>
          </p:cNvPr>
          <p:cNvSpPr/>
          <p:nvPr/>
        </p:nvSpPr>
        <p:spPr>
          <a:xfrm>
            <a:off x="1461361" y="6165592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C21ECE-BD79-4C97-8E81-A1B7CC4604D4}"/>
              </a:ext>
            </a:extLst>
          </p:cNvPr>
          <p:cNvSpPr/>
          <p:nvPr/>
        </p:nvSpPr>
        <p:spPr>
          <a:xfrm rot="19452917">
            <a:off x="1224051" y="618575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5AE295-AEA5-47FA-8771-0DA30F294A0A}"/>
              </a:ext>
            </a:extLst>
          </p:cNvPr>
          <p:cNvSpPr/>
          <p:nvPr/>
        </p:nvSpPr>
        <p:spPr>
          <a:xfrm>
            <a:off x="10085920" y="6259608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BFF0A-0EDC-4AC1-B322-593647C74D9B}"/>
              </a:ext>
            </a:extLst>
          </p:cNvPr>
          <p:cNvSpPr/>
          <p:nvPr/>
        </p:nvSpPr>
        <p:spPr>
          <a:xfrm>
            <a:off x="11022335" y="6300793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DE6981-DBC2-45F3-8C57-295DA7B94969}"/>
              </a:ext>
            </a:extLst>
          </p:cNvPr>
          <p:cNvSpPr/>
          <p:nvPr/>
        </p:nvSpPr>
        <p:spPr>
          <a:xfrm>
            <a:off x="9122424" y="6300793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B78578-1368-491A-9936-698A863DA381}"/>
              </a:ext>
            </a:extLst>
          </p:cNvPr>
          <p:cNvSpPr/>
          <p:nvPr/>
        </p:nvSpPr>
        <p:spPr>
          <a:xfrm rot="19452917">
            <a:off x="8885114" y="6320957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6FD2083-A3E9-4C76-AC30-29AA88E2B1AA}"/>
              </a:ext>
            </a:extLst>
          </p:cNvPr>
          <p:cNvSpPr/>
          <p:nvPr/>
        </p:nvSpPr>
        <p:spPr>
          <a:xfrm>
            <a:off x="2446557" y="1464976"/>
            <a:ext cx="423946" cy="494297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78DF90D-C314-4497-8285-9354E544C9ED}"/>
              </a:ext>
            </a:extLst>
          </p:cNvPr>
          <p:cNvSpPr/>
          <p:nvPr/>
        </p:nvSpPr>
        <p:spPr>
          <a:xfrm>
            <a:off x="10070248" y="1446202"/>
            <a:ext cx="548847" cy="509316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F94BFB2-A251-49BD-B345-F48D8508B723}"/>
              </a:ext>
            </a:extLst>
          </p:cNvPr>
          <p:cNvSpPr/>
          <p:nvPr/>
        </p:nvSpPr>
        <p:spPr>
          <a:xfrm>
            <a:off x="11064517" y="1455928"/>
            <a:ext cx="548847" cy="509316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BE2B7782-0068-4BBA-B73A-05EB8E748673}"/>
              </a:ext>
            </a:extLst>
          </p:cNvPr>
          <p:cNvSpPr/>
          <p:nvPr/>
        </p:nvSpPr>
        <p:spPr>
          <a:xfrm>
            <a:off x="3381914" y="1464975"/>
            <a:ext cx="441621" cy="494297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884D9C-5656-49D8-845E-4D3AF59C6FBF}"/>
              </a:ext>
            </a:extLst>
          </p:cNvPr>
          <p:cNvSpPr/>
          <p:nvPr/>
        </p:nvSpPr>
        <p:spPr>
          <a:xfrm rot="19452917">
            <a:off x="2080422" y="6185758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C04551-195C-4B5C-847F-9CE141C69EAC}"/>
              </a:ext>
            </a:extLst>
          </p:cNvPr>
          <p:cNvSpPr/>
          <p:nvPr/>
        </p:nvSpPr>
        <p:spPr>
          <a:xfrm rot="19452917">
            <a:off x="3072816" y="619375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D70D10-2C5E-4B33-A66A-F1C3119958C7}"/>
              </a:ext>
            </a:extLst>
          </p:cNvPr>
          <p:cNvSpPr/>
          <p:nvPr/>
        </p:nvSpPr>
        <p:spPr>
          <a:xfrm rot="19452917">
            <a:off x="9741485" y="6320959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6105E-6CF3-45A7-BDAB-4A88DA2FBA25}"/>
              </a:ext>
            </a:extLst>
          </p:cNvPr>
          <p:cNvSpPr/>
          <p:nvPr/>
        </p:nvSpPr>
        <p:spPr>
          <a:xfrm rot="19452917">
            <a:off x="10733879" y="632895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</p:spTree>
    <p:extLst>
      <p:ext uri="{BB962C8B-B14F-4D97-AF65-F5344CB8AC3E}">
        <p14:creationId xmlns:p14="http://schemas.microsoft.com/office/powerpoint/2010/main" val="30872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 animBg="1"/>
      <p:bldP spid="46" grpId="0" animBg="1"/>
      <p:bldP spid="48" grpId="0"/>
      <p:bldP spid="17" grpId="0" animBg="1"/>
      <p:bldP spid="22" grpId="0" animBg="1"/>
      <p:bldP spid="23" grpId="0" animBg="1"/>
      <p:bldP spid="40" grpId="0" animBg="1"/>
      <p:bldP spid="45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Répartition du niveau d’éducation dans les clusters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9753C5-BAEB-4CEA-8B49-CC9C4A98A808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D70A0-032C-4F58-95F7-09447B744B5F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2B9B08-D03B-44A5-896B-D774FC0CF82F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3E40C0-6F86-440D-A504-78845A510467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5A780E-2044-4868-AC11-00F5C3882590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C0E123-C931-4D3F-AED7-2ADC5BA160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015"/>
          <a:stretch/>
        </p:blipFill>
        <p:spPr>
          <a:xfrm>
            <a:off x="2449032" y="1438915"/>
            <a:ext cx="6503581" cy="526033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9E57C7D-4290-46FC-8070-A7258FF55A6E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5BBA4-DAB0-4CEC-ADD5-50793F32C31A}"/>
              </a:ext>
            </a:extLst>
          </p:cNvPr>
          <p:cNvSpPr/>
          <p:nvPr/>
        </p:nvSpPr>
        <p:spPr>
          <a:xfrm>
            <a:off x="4559843" y="6428988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10D69E-4D0B-46EB-B51B-C4BA2545CD25}"/>
              </a:ext>
            </a:extLst>
          </p:cNvPr>
          <p:cNvSpPr/>
          <p:nvPr/>
        </p:nvSpPr>
        <p:spPr>
          <a:xfrm>
            <a:off x="5547058" y="6438423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D5A5B-D8BF-4FBF-A401-761F9A935257}"/>
              </a:ext>
            </a:extLst>
          </p:cNvPr>
          <p:cNvSpPr/>
          <p:nvPr/>
        </p:nvSpPr>
        <p:spPr>
          <a:xfrm rot="19452917">
            <a:off x="4266208" y="6458589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93C96-77D7-4B7E-BBA5-E487A024CA8A}"/>
              </a:ext>
            </a:extLst>
          </p:cNvPr>
          <p:cNvSpPr/>
          <p:nvPr/>
        </p:nvSpPr>
        <p:spPr>
          <a:xfrm>
            <a:off x="3647147" y="6438423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8CD17E-C677-41DB-9081-F503D5F1404A}"/>
              </a:ext>
            </a:extLst>
          </p:cNvPr>
          <p:cNvSpPr/>
          <p:nvPr/>
        </p:nvSpPr>
        <p:spPr>
          <a:xfrm rot="19452917">
            <a:off x="5258602" y="646658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859CB-4E0B-4A88-8737-8C080137BC39}"/>
              </a:ext>
            </a:extLst>
          </p:cNvPr>
          <p:cNvSpPr/>
          <p:nvPr/>
        </p:nvSpPr>
        <p:spPr>
          <a:xfrm rot="19452917">
            <a:off x="3409837" y="6458587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</p:spTree>
    <p:extLst>
      <p:ext uri="{BB962C8B-B14F-4D97-AF65-F5344CB8AC3E}">
        <p14:creationId xmlns:p14="http://schemas.microsoft.com/office/powerpoint/2010/main" val="118040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04DE23BA-3CDB-424E-818F-E00A1B1EA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664" y="1601161"/>
            <a:ext cx="1975688" cy="49592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Répartition géographique des clusters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D4CB19-1634-4173-AF2D-1FE52E13E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522" y="1440386"/>
            <a:ext cx="3676650" cy="50964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9753C5-BAEB-4CEA-8B49-CC9C4A98A808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D70A0-032C-4F58-95F7-09447B744B5F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2B9B08-D03B-44A5-896B-D774FC0CF82F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3E40C0-6F86-440D-A504-78845A510467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5A780E-2044-4868-AC11-00F5C3882590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838593-8D2E-4B27-A9E8-9FF87D21CE3B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7A8CD-7BA4-4117-8581-A8C95EA11EE4}"/>
              </a:ext>
            </a:extLst>
          </p:cNvPr>
          <p:cNvSpPr/>
          <p:nvPr/>
        </p:nvSpPr>
        <p:spPr>
          <a:xfrm>
            <a:off x="5433911" y="6247711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ED091-73ED-486F-A5BA-AF65D75C6A44}"/>
              </a:ext>
            </a:extLst>
          </p:cNvPr>
          <p:cNvSpPr/>
          <p:nvPr/>
        </p:nvSpPr>
        <p:spPr>
          <a:xfrm>
            <a:off x="6370326" y="6288896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8E21A-C1BE-4E73-95C9-370FFFC51C7B}"/>
              </a:ext>
            </a:extLst>
          </p:cNvPr>
          <p:cNvSpPr/>
          <p:nvPr/>
        </p:nvSpPr>
        <p:spPr>
          <a:xfrm rot="19452917">
            <a:off x="5089476" y="6309062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D5631-E98E-43E0-8569-D1847732B9F0}"/>
              </a:ext>
            </a:extLst>
          </p:cNvPr>
          <p:cNvSpPr/>
          <p:nvPr/>
        </p:nvSpPr>
        <p:spPr>
          <a:xfrm>
            <a:off x="4470415" y="6288896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DA8FA-D3AF-47AC-BD18-A9BCAF72C2F9}"/>
              </a:ext>
            </a:extLst>
          </p:cNvPr>
          <p:cNvSpPr/>
          <p:nvPr/>
        </p:nvSpPr>
        <p:spPr>
          <a:xfrm rot="19452917">
            <a:off x="6081870" y="631705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6D6F0-0445-42E8-8CAF-DD16FD2B1224}"/>
              </a:ext>
            </a:extLst>
          </p:cNvPr>
          <p:cNvSpPr/>
          <p:nvPr/>
        </p:nvSpPr>
        <p:spPr>
          <a:xfrm rot="19452917">
            <a:off x="4233105" y="630906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</p:spTree>
    <p:extLst>
      <p:ext uri="{BB962C8B-B14F-4D97-AF65-F5344CB8AC3E}">
        <p14:creationId xmlns:p14="http://schemas.microsoft.com/office/powerpoint/2010/main" val="46157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B13EABBB-E6E7-4BFC-A94E-97364600C1A0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17" name="Picture 2" descr="Europe 5">
              <a:extLst>
                <a:ext uri="{FF2B5EF4-FFF2-40B4-BE49-F238E27FC236}">
                  <a16:creationId xmlns:a16="http://schemas.microsoft.com/office/drawing/2014/main" id="{0670C85A-80FF-4042-AD45-15F4F47515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F60E68-6785-489B-B259-64B68015E445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BA9A45-7A04-4724-A21C-8F871BD872AA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4ACC20-00EE-4873-9F3C-2A6FC9016BBA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7BC2AA2-6193-478F-A45D-BFFCA9E3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882" y="2623929"/>
            <a:ext cx="6419039" cy="3632543"/>
          </a:xfrm>
        </p:spPr>
        <p:txBody>
          <a:bodyPr/>
          <a:lstStyle/>
          <a:p>
            <a:r>
              <a:rPr lang="fr-FR" dirty="0"/>
              <a:t>L’ESS, présentation</a:t>
            </a:r>
          </a:p>
          <a:p>
            <a:r>
              <a:rPr lang="fr-FR" dirty="0"/>
              <a:t>Les données étudiées</a:t>
            </a:r>
          </a:p>
          <a:p>
            <a:r>
              <a:rPr lang="fr-FR" dirty="0"/>
              <a:t>Choix du modèle</a:t>
            </a:r>
          </a:p>
          <a:p>
            <a:r>
              <a:rPr lang="fr-FR" dirty="0"/>
              <a:t>Analyse des clusters obtenus</a:t>
            </a:r>
          </a:p>
          <a:p>
            <a:r>
              <a:rPr lang="fr-FR" dirty="0"/>
              <a:t>Confrontation avec des données externes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75CCA-677F-4991-B574-8BFA4A35822E}"/>
              </a:ext>
            </a:extLst>
          </p:cNvPr>
          <p:cNvSpPr/>
          <p:nvPr/>
        </p:nvSpPr>
        <p:spPr>
          <a:xfrm>
            <a:off x="2572089" y="4174711"/>
            <a:ext cx="432683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4DDBA-50B3-4E03-A01B-1C3717F50084}"/>
              </a:ext>
            </a:extLst>
          </p:cNvPr>
          <p:cNvSpPr/>
          <p:nvPr/>
        </p:nvSpPr>
        <p:spPr>
          <a:xfrm>
            <a:off x="2572089" y="3656016"/>
            <a:ext cx="432683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C9C7D-5A4E-4C21-B09E-A578730D39B2}"/>
              </a:ext>
            </a:extLst>
          </p:cNvPr>
          <p:cNvSpPr/>
          <p:nvPr/>
        </p:nvSpPr>
        <p:spPr>
          <a:xfrm>
            <a:off x="2572089" y="3137321"/>
            <a:ext cx="432683" cy="4306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B0EE7D-969A-4482-B5B0-C5BF9D836080}"/>
              </a:ext>
            </a:extLst>
          </p:cNvPr>
          <p:cNvSpPr/>
          <p:nvPr/>
        </p:nvSpPr>
        <p:spPr>
          <a:xfrm>
            <a:off x="2572090" y="2614383"/>
            <a:ext cx="432683" cy="430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B99BC-6F7B-4AF3-9B3E-FDE285B223C6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21E25-4212-4FF5-9344-005D6D5BB437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ADFF0-D237-48AE-B629-119C30FF91D8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1573F-7FE7-47BB-94D4-3E374D93AF57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D76EA-7A69-4105-9EB6-A205E560D088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CEF59A-C60D-44BD-A5D4-D3FEE17A02DB}"/>
              </a:ext>
            </a:extLst>
          </p:cNvPr>
          <p:cNvSpPr/>
          <p:nvPr/>
        </p:nvSpPr>
        <p:spPr>
          <a:xfrm>
            <a:off x="2580541" y="4693406"/>
            <a:ext cx="432683" cy="4306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88F00E-D55D-42D3-984B-4BDE277E1696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BA875F-C83F-4F3F-8CD4-1FF7E91F6291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11893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EFEAC90-2262-4167-8FF3-79B87C60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70" y="5159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Modélisation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CF2341-435D-4224-9821-59103EE1A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840" y="1440387"/>
            <a:ext cx="3652459" cy="50528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69266E1-2578-4493-A980-061DB10F2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554" y="1581791"/>
            <a:ext cx="1961362" cy="49918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EA5760-59CE-41E8-B89E-46B4FA58D707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Répartition géographique des clusters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5EDDFE4-204C-483B-A71E-6A20C1D42359}"/>
              </a:ext>
            </a:extLst>
          </p:cNvPr>
          <p:cNvSpPr/>
          <p:nvPr/>
        </p:nvSpPr>
        <p:spPr>
          <a:xfrm>
            <a:off x="5505449" y="1931528"/>
            <a:ext cx="476249" cy="31745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056FB-0DFE-4077-984D-3AFF98115657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C6065-75ED-4E0C-B006-93B735E08F2B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31DA77-55FF-452F-94D5-3ED3573BB4EE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9250E-3C57-45DB-9105-C5C57C32F100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6E0D4-BC85-42BF-A770-19150E16A3D5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15CB2F3-972A-4668-A09E-F7B49D448330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58F4A5-18A0-4DB9-B431-EB5A53806659}"/>
              </a:ext>
            </a:extLst>
          </p:cNvPr>
          <p:cNvSpPr/>
          <p:nvPr/>
        </p:nvSpPr>
        <p:spPr>
          <a:xfrm>
            <a:off x="5433911" y="6247711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FEDC67-70D8-450E-A50E-9B55657D9743}"/>
              </a:ext>
            </a:extLst>
          </p:cNvPr>
          <p:cNvSpPr/>
          <p:nvPr/>
        </p:nvSpPr>
        <p:spPr>
          <a:xfrm>
            <a:off x="6370326" y="6288896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EB6E29-103A-47B2-AB58-15EF7A0C7DEB}"/>
              </a:ext>
            </a:extLst>
          </p:cNvPr>
          <p:cNvSpPr/>
          <p:nvPr/>
        </p:nvSpPr>
        <p:spPr>
          <a:xfrm rot="19452917">
            <a:off x="5089476" y="6309062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E9FF29-326B-4AE1-B78F-B132D614BBD5}"/>
              </a:ext>
            </a:extLst>
          </p:cNvPr>
          <p:cNvSpPr/>
          <p:nvPr/>
        </p:nvSpPr>
        <p:spPr>
          <a:xfrm>
            <a:off x="4470415" y="6288896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20E0D1-FE4B-445F-A86D-2D6B356FFF50}"/>
              </a:ext>
            </a:extLst>
          </p:cNvPr>
          <p:cNvSpPr/>
          <p:nvPr/>
        </p:nvSpPr>
        <p:spPr>
          <a:xfrm rot="19452917">
            <a:off x="6081870" y="631705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D8EB05-7C21-4C2E-942E-5696815F85BF}"/>
              </a:ext>
            </a:extLst>
          </p:cNvPr>
          <p:cNvSpPr/>
          <p:nvPr/>
        </p:nvSpPr>
        <p:spPr>
          <a:xfrm rot="19452917">
            <a:off x="4233105" y="630906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</p:spTree>
    <p:extLst>
      <p:ext uri="{BB962C8B-B14F-4D97-AF65-F5344CB8AC3E}">
        <p14:creationId xmlns:p14="http://schemas.microsoft.com/office/powerpoint/2010/main" val="134490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6A643E2E-CE26-4142-850B-BA7124280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55"/>
          <a:stretch/>
        </p:blipFill>
        <p:spPr>
          <a:xfrm>
            <a:off x="3335074" y="1421434"/>
            <a:ext cx="3667324" cy="50964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59A635-DE60-4422-8D1E-9D77EF8B6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990" y="1581791"/>
            <a:ext cx="1961362" cy="49592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A0D140-5C80-4EEB-81D1-0126EBD6E755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Répartition géographique des clusters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7729463-B5EA-4441-AFC5-772A8EA332CB}"/>
              </a:ext>
            </a:extLst>
          </p:cNvPr>
          <p:cNvSpPr/>
          <p:nvPr/>
        </p:nvSpPr>
        <p:spPr>
          <a:xfrm>
            <a:off x="4962525" y="3839947"/>
            <a:ext cx="552450" cy="225742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8F69CF1-CDC3-4427-89AA-73E012C7B600}"/>
              </a:ext>
            </a:extLst>
          </p:cNvPr>
          <p:cNvSpPr/>
          <p:nvPr/>
        </p:nvSpPr>
        <p:spPr>
          <a:xfrm>
            <a:off x="5977848" y="3839947"/>
            <a:ext cx="552450" cy="225742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1FB96D-EB54-42DB-B18D-F5766C10F719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65A9C-E2C0-490E-8C9A-2FF942ECA23C}"/>
              </a:ext>
            </a:extLst>
          </p:cNvPr>
          <p:cNvSpPr/>
          <p:nvPr/>
        </p:nvSpPr>
        <p:spPr>
          <a:xfrm>
            <a:off x="5433911" y="6258862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A73FB6-EF4E-4BB6-8474-8011820549AB}"/>
              </a:ext>
            </a:extLst>
          </p:cNvPr>
          <p:cNvSpPr/>
          <p:nvPr/>
        </p:nvSpPr>
        <p:spPr>
          <a:xfrm>
            <a:off x="6370326" y="6288896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CB9656-C5FE-4DA5-866E-9D2DBA2520E1}"/>
              </a:ext>
            </a:extLst>
          </p:cNvPr>
          <p:cNvSpPr/>
          <p:nvPr/>
        </p:nvSpPr>
        <p:spPr>
          <a:xfrm rot="19452917">
            <a:off x="5089476" y="6309062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3566B5-8382-4ED7-8147-2F752347779E}"/>
              </a:ext>
            </a:extLst>
          </p:cNvPr>
          <p:cNvSpPr/>
          <p:nvPr/>
        </p:nvSpPr>
        <p:spPr>
          <a:xfrm>
            <a:off x="4470415" y="6288896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F8DB0-6120-41F2-9F37-C516281B3D00}"/>
              </a:ext>
            </a:extLst>
          </p:cNvPr>
          <p:cNvSpPr/>
          <p:nvPr/>
        </p:nvSpPr>
        <p:spPr>
          <a:xfrm rot="19452917">
            <a:off x="6081870" y="631705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AD69E-316B-4BC1-A6EE-5EFF7E001696}"/>
              </a:ext>
            </a:extLst>
          </p:cNvPr>
          <p:cNvSpPr/>
          <p:nvPr/>
        </p:nvSpPr>
        <p:spPr>
          <a:xfrm rot="19452917">
            <a:off x="4233105" y="630906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</p:spTree>
    <p:extLst>
      <p:ext uri="{BB962C8B-B14F-4D97-AF65-F5344CB8AC3E}">
        <p14:creationId xmlns:p14="http://schemas.microsoft.com/office/powerpoint/2010/main" val="134051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9BC80691-49E0-419F-B826-3C4D09CF2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345" y="1765233"/>
            <a:ext cx="2371725" cy="1638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F166763-680D-4C46-9DE3-E127DAB7D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825" y="1397093"/>
            <a:ext cx="3422472" cy="52618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3ADFC7-026F-4D7D-90BA-0632BC552C0E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21CC2-66F7-488B-B1E6-BD81BA676E45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8455F-243E-47FE-BC0B-5A75D55208BE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F3EB5-9BF8-4201-829A-C3E11B35B907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4391E8-A45E-4781-88A1-D1F6D107B2FA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4400" dirty="0">
                <a:solidFill>
                  <a:schemeClr val="bg1"/>
                </a:solidFill>
              </a:rPr>
              <a:t>Répartition des lieux d’habitation dans les clusters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A0E0B07-BDA6-4892-817F-DD2D6C629F61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FDEA0-6222-4463-8888-C4956F60F641}"/>
              </a:ext>
            </a:extLst>
          </p:cNvPr>
          <p:cNvSpPr/>
          <p:nvPr/>
        </p:nvSpPr>
        <p:spPr>
          <a:xfrm>
            <a:off x="5994276" y="6369851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B76A94-FCA0-4ADC-8110-F4E307A337E2}"/>
              </a:ext>
            </a:extLst>
          </p:cNvPr>
          <p:cNvSpPr/>
          <p:nvPr/>
        </p:nvSpPr>
        <p:spPr>
          <a:xfrm>
            <a:off x="6930691" y="6411036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FA93C-54D4-451C-9F93-E5D10E27E08C}"/>
              </a:ext>
            </a:extLst>
          </p:cNvPr>
          <p:cNvSpPr/>
          <p:nvPr/>
        </p:nvSpPr>
        <p:spPr>
          <a:xfrm rot="19452917">
            <a:off x="5649841" y="6431202"/>
            <a:ext cx="872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abs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rép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069058-9E92-482E-B492-EDF135D9763B}"/>
              </a:ext>
            </a:extLst>
          </p:cNvPr>
          <p:cNvSpPr/>
          <p:nvPr/>
        </p:nvSpPr>
        <p:spPr>
          <a:xfrm>
            <a:off x="5030780" y="6411036"/>
            <a:ext cx="471341" cy="33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9A1CBE-33A8-40EB-A0D2-A207837DFBDA}"/>
              </a:ext>
            </a:extLst>
          </p:cNvPr>
          <p:cNvSpPr/>
          <p:nvPr/>
        </p:nvSpPr>
        <p:spPr>
          <a:xfrm rot="19452917">
            <a:off x="6642235" y="643919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bobos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24079-6142-4A6E-843F-8C8BEE47C52C}"/>
              </a:ext>
            </a:extLst>
          </p:cNvPr>
          <p:cNvSpPr/>
          <p:nvPr/>
        </p:nvSpPr>
        <p:spPr>
          <a:xfrm rot="19452917">
            <a:off x="4793470" y="643120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ainés</a:t>
            </a:r>
          </a:p>
        </p:txBody>
      </p:sp>
    </p:spTree>
    <p:extLst>
      <p:ext uri="{BB962C8B-B14F-4D97-AF65-F5344CB8AC3E}">
        <p14:creationId xmlns:p14="http://schemas.microsoft.com/office/powerpoint/2010/main" val="114168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2EAFDD3-D724-4DAD-94B4-05D56993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 </a:t>
            </a:r>
            <a:r>
              <a:rPr lang="en-US" dirty="0" err="1"/>
              <a:t>clusterisation</a:t>
            </a:r>
            <a:r>
              <a:rPr lang="en-US" dirty="0"/>
              <a:t> a </a:t>
            </a:r>
            <a:r>
              <a:rPr lang="fr-FR" dirty="0"/>
              <a:t>permis</a:t>
            </a:r>
            <a:r>
              <a:rPr lang="en-US" dirty="0"/>
              <a:t> de </a:t>
            </a:r>
            <a:r>
              <a:rPr lang="fr-FR" dirty="0"/>
              <a:t>dégager</a:t>
            </a:r>
            <a:r>
              <a:rPr lang="en-US" dirty="0"/>
              <a:t> des </a:t>
            </a:r>
            <a:r>
              <a:rPr lang="fr-FR" dirty="0"/>
              <a:t>groupes</a:t>
            </a:r>
            <a:r>
              <a:rPr lang="en-US" dirty="0"/>
              <a:t> </a:t>
            </a:r>
            <a:r>
              <a:rPr lang="fr-FR" dirty="0"/>
              <a:t>distincts, dont les données sociologiques et démographiques qui accompagnent l’enquête nous permettent d’estimer la pertinence.</a:t>
            </a:r>
          </a:p>
          <a:p>
            <a:r>
              <a:rPr lang="fr-FR" dirty="0"/>
              <a:t>Une piste pour poursuivre l’évaluation des clusters consistera à appliquer des modèles d’apprentissage supervisé sur le </a:t>
            </a:r>
            <a:r>
              <a:rPr lang="fr-FR" dirty="0" err="1"/>
              <a:t>dataset</a:t>
            </a:r>
            <a:r>
              <a:rPr lang="fr-FR" dirty="0"/>
              <a:t> avec et sans les clusters obtenus.</a:t>
            </a:r>
          </a:p>
          <a:p>
            <a:r>
              <a:rPr lang="fr-FR" dirty="0"/>
              <a:t>Ce test sera intéressant à faire d’une part sur une </a:t>
            </a:r>
            <a:r>
              <a:rPr lang="fr-FR" dirty="0" err="1"/>
              <a:t>feature</a:t>
            </a:r>
            <a:r>
              <a:rPr lang="fr-FR" dirty="0"/>
              <a:t> du groupe « Human Values » étudié, et d’autre part sur une </a:t>
            </a:r>
            <a:r>
              <a:rPr lang="fr-FR" dirty="0" err="1"/>
              <a:t>feature</a:t>
            </a:r>
            <a:r>
              <a:rPr lang="fr-FR" dirty="0"/>
              <a:t> d’un autre groupe de questions, permettant ainsi de voir si ces clusters influent, par exemple, les opinions politiques.</a:t>
            </a:r>
          </a:p>
          <a:p>
            <a:pPr lvl="1"/>
            <a:endParaRPr lang="fr-FR" dirty="0"/>
          </a:p>
          <a:p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ED0ECA-E29B-4094-8213-7A42EC3DDCAF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239192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90F60E1-8E2F-4425-8475-461F8347CF2A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1026" name="Picture 2" descr="Europe 5">
              <a:extLst>
                <a:ext uri="{FF2B5EF4-FFF2-40B4-BE49-F238E27FC236}">
                  <a16:creationId xmlns:a16="http://schemas.microsoft.com/office/drawing/2014/main" id="{5CA4E950-16D5-425D-B1C1-1DE8E7DF2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B36781-E68E-447E-A23E-371E0E903A9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FE898D-955C-4F6D-8ADF-D4ADDE715960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0ECE4B-02B2-4004-BF9D-A40D79434439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CD0040-4676-465A-A0B5-0B3E0C573D13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bg1"/>
                </a:solidFill>
              </a:rPr>
              <a:t>European</a:t>
            </a:r>
            <a:r>
              <a:rPr lang="fr-FR" sz="4400" dirty="0">
                <a:solidFill>
                  <a:schemeClr val="bg1"/>
                </a:solidFill>
              </a:rPr>
              <a:t> social </a:t>
            </a:r>
            <a:r>
              <a:rPr lang="fr-FR" sz="4400" dirty="0" err="1">
                <a:solidFill>
                  <a:schemeClr val="bg1"/>
                </a:solidFill>
              </a:rPr>
              <a:t>survey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59807-6A6A-4624-9BCF-DA5CFE98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784"/>
            <a:ext cx="10515600" cy="35469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enquête </a:t>
            </a:r>
            <a:r>
              <a:rPr lang="fr-FR" dirty="0" err="1"/>
              <a:t>bi-annuelle</a:t>
            </a:r>
            <a:r>
              <a:rPr lang="fr-FR" dirty="0"/>
              <a:t> qui existe depuis 2001</a:t>
            </a:r>
          </a:p>
          <a:p>
            <a:r>
              <a:rPr lang="fr-FR" dirty="0"/>
              <a:t>Réalisée par 7 instituts d’études coordonnés à l’échelle européenne.</a:t>
            </a:r>
          </a:p>
          <a:p>
            <a:r>
              <a:rPr lang="fr-FR" dirty="0"/>
              <a:t>Un questionnaire unique dans tous les pays participants</a:t>
            </a:r>
          </a:p>
          <a:p>
            <a:r>
              <a:rPr lang="fr-FR" dirty="0"/>
              <a:t>36 pays ont participé au moins une fois… dont Israël</a:t>
            </a:r>
          </a:p>
          <a:p>
            <a:r>
              <a:rPr lang="fr-FR" dirty="0"/>
              <a:t>Objectif : décrire les constantes et changements dans la structure sociale, les conditions de vie et les attitudes en Europe, et interpréter l’évolution sociale, politique et des valeurs.</a:t>
            </a:r>
          </a:p>
          <a:p>
            <a:r>
              <a:rPr lang="fr-FR" dirty="0"/>
              <a:t>Sujets abordés :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8EBFDE7-11C1-4060-9C86-7364539C646F}"/>
              </a:ext>
            </a:extLst>
          </p:cNvPr>
          <p:cNvSpPr txBox="1">
            <a:spLocks/>
          </p:cNvSpPr>
          <p:nvPr/>
        </p:nvSpPr>
        <p:spPr>
          <a:xfrm>
            <a:off x="438150" y="5060428"/>
            <a:ext cx="11458575" cy="1815746"/>
          </a:xfrm>
          <a:prstGeom prst="rect">
            <a:avLst/>
          </a:prstGeom>
        </p:spPr>
        <p:txBody>
          <a:bodyPr vert="horz" lIns="91440" tIns="45720" rIns="91440" bIns="45720" numCol="3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Usage des médias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Politique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Confiance dans les institutions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Immigration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Sentiment d’insécurité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Santé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Religion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Bien-être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b="1" u="sng" dirty="0"/>
              <a:t>Valeurs humaines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Démographie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Et, en 2016 : Attitude envers protection sociale, face au changement climatique et aux énergies.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F33479C-73DF-4B8D-B22B-AEFDA75B4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5" y="361955"/>
            <a:ext cx="2232403" cy="7143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D5164-7988-473E-9428-64500912FB7D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78A55-2E37-4B4D-B62B-9E58A50B5F76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4C3F7F-8ED3-462E-AF41-E6520681FB69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07E07-2FB8-4BD4-A4A3-FADAA8FFB014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45E63D-610F-4A52-82DC-6970552231F8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9AF754-7599-4364-B373-2CA080AD0C79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72941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EEA433C-0671-4483-834B-2153ACD6F2DB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4FE4B725-1242-4370-B864-EA1BE8F26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18FEEA-8460-486A-96E2-E1F3DDD5266A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DE7389-E1FE-4A03-8409-F8F2C2D11A84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F52427-686C-4E6F-AACC-96F7D2DA6D28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6A4CFF1-52B5-42C6-A136-346DC2106E56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Le </a:t>
            </a:r>
            <a:r>
              <a:rPr lang="fr-FR" sz="4400" dirty="0" err="1">
                <a:solidFill>
                  <a:schemeClr val="bg1"/>
                </a:solidFill>
              </a:rPr>
              <a:t>dataset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C8082-D050-46F7-B8CC-D2E13EA4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667515"/>
            <a:ext cx="5380761" cy="482853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534 variables, 45 000 lignes</a:t>
            </a:r>
          </a:p>
          <a:p>
            <a:r>
              <a:rPr lang="fr-FR" dirty="0"/>
              <a:t>1 ligne = 1 répondant</a:t>
            </a:r>
          </a:p>
          <a:p>
            <a:r>
              <a:rPr lang="fr-FR" dirty="0"/>
              <a:t>Les colonnes sont regroupées par grand sujet</a:t>
            </a:r>
          </a:p>
          <a:p>
            <a:r>
              <a:rPr lang="fr-FR" dirty="0"/>
              <a:t>En plus de réponses à des questions, le </a:t>
            </a:r>
            <a:r>
              <a:rPr lang="fr-FR" dirty="0" err="1"/>
              <a:t>dataset</a:t>
            </a:r>
            <a:r>
              <a:rPr lang="fr-FR" dirty="0"/>
              <a:t> comporte un grand nombre de colonnes socio-démographiques et sur l’environnement de l’interviewé</a:t>
            </a:r>
          </a:p>
          <a:p>
            <a:r>
              <a:rPr lang="fr-FR" dirty="0"/>
              <a:t>L’analyse porte sur les 21 questions du groupe « Human values »</a:t>
            </a:r>
          </a:p>
          <a:p>
            <a:endParaRPr lang="fr-FR" dirty="0"/>
          </a:p>
          <a:p>
            <a:r>
              <a:rPr lang="fr-FR" dirty="0"/>
              <a:t>Pour être représentatives, ces données doivent être extrapolées, ce qui n’est pas le cas dans cette étude. Les chiffre présentés n’ont pas vocation à être généralisés.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C1183E2-8F55-49AF-837E-9E51F5D87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44487"/>
              </p:ext>
            </p:extLst>
          </p:nvPr>
        </p:nvGraphicFramePr>
        <p:xfrm>
          <a:off x="6571644" y="2223636"/>
          <a:ext cx="5041900" cy="3288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2800">
                  <a:extLst>
                    <a:ext uri="{9D8B030D-6E8A-4147-A177-3AD203B41FA5}">
                      <a16:colId xmlns:a16="http://schemas.microsoft.com/office/drawing/2014/main" val="195812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2231607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1" u="none" strike="noStrike" dirty="0">
                          <a:effectLst/>
                        </a:rPr>
                        <a:t>Groupes de variables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u="none" strike="noStrike" dirty="0">
                          <a:effectLst/>
                        </a:rPr>
                        <a:t>Nb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510303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Group Administrative variables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16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985606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Group Country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2502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Group Gender, Year of birth and Household grid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37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06998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Group </a:t>
                      </a:r>
                      <a:r>
                        <a:rPr lang="fr-FR" sz="1600" u="none" strike="noStrike" dirty="0" err="1">
                          <a:effectLst/>
                        </a:rPr>
                        <a:t>Socio-demographics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210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64921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Group </a:t>
                      </a:r>
                      <a:r>
                        <a:rPr lang="fr-FR" sz="1600" u="none" strike="noStrike" dirty="0" err="1">
                          <a:effectLst/>
                        </a:rPr>
                        <a:t>Politics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91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307808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Group Subjective well-being, social exclusion, religion, national and ethnic identity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75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356515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Group </a:t>
                      </a:r>
                      <a:r>
                        <a:rPr lang="fr-FR" sz="1600" u="none" strike="noStrike" dirty="0" err="1">
                          <a:effectLst/>
                        </a:rPr>
                        <a:t>Welfare</a:t>
                      </a:r>
                      <a:r>
                        <a:rPr lang="fr-FR" sz="1600" u="none" strike="noStrike" dirty="0">
                          <a:effectLst/>
                        </a:rPr>
                        <a:t> attitudes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42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81303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Group </a:t>
                      </a:r>
                      <a:r>
                        <a:rPr lang="fr-FR" sz="1600" u="none" strike="noStrike" dirty="0" err="1">
                          <a:effectLst/>
                        </a:rPr>
                        <a:t>Climate</a:t>
                      </a:r>
                      <a:r>
                        <a:rPr lang="fr-FR" sz="1600" u="none" strike="noStrike" dirty="0">
                          <a:effectLst/>
                        </a:rPr>
                        <a:t> change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32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46586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Group Human values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>
                          <a:effectLst/>
                        </a:rPr>
                        <a:t>21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82934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Group Media and social 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 dirty="0">
                          <a:effectLst/>
                        </a:rPr>
                        <a:t>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39417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>
                          <a:effectLst/>
                        </a:rPr>
                        <a:t>Group Weights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u="none" strike="noStrike" dirty="0">
                          <a:effectLst/>
                        </a:rPr>
                        <a:t>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212415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AF777E1-D443-467B-8D29-5BE29F499FCF}"/>
              </a:ext>
            </a:extLst>
          </p:cNvPr>
          <p:cNvSpPr/>
          <p:nvPr/>
        </p:nvSpPr>
        <p:spPr>
          <a:xfrm>
            <a:off x="6571644" y="4736514"/>
            <a:ext cx="5041900" cy="292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865726E-9C18-49BD-B92E-8D5FEC2B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50" y="4732613"/>
            <a:ext cx="769721" cy="67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64E38F-59E9-436C-B287-AD0A8BBA7B19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C111A1-8358-4126-A767-9653987AC87A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D4323B-F69D-4D74-932B-799FABEEF4B4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5715-CE3E-4B2B-AECC-921C584C4603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D0706-363F-42A1-B77D-FEE4E55F6E17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156C3C-D5B4-4C1D-8AA7-E2422F829DC4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338854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Les données étudiées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BF1F6-D274-4094-9786-7AC96848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9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21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correspondant</a:t>
            </a:r>
            <a:r>
              <a:rPr lang="en-US" dirty="0"/>
              <a:t> </a:t>
            </a:r>
            <a:r>
              <a:rPr lang="en-US" dirty="0" err="1"/>
              <a:t>chacune</a:t>
            </a:r>
            <a:r>
              <a:rPr lang="en-US" dirty="0"/>
              <a:t> à </a:t>
            </a:r>
            <a:r>
              <a:rPr lang="en-US" dirty="0" err="1"/>
              <a:t>une</a:t>
            </a:r>
            <a:r>
              <a:rPr lang="en-US" dirty="0"/>
              <a:t> question</a:t>
            </a:r>
          </a:p>
          <a:p>
            <a:r>
              <a:rPr lang="en-US" dirty="0" err="1"/>
              <a:t>Contexte</a:t>
            </a:r>
            <a:r>
              <a:rPr lang="en-US" dirty="0"/>
              <a:t> des questions :</a:t>
            </a:r>
          </a:p>
          <a:p>
            <a:pPr marL="0" indent="0" algn="ctr">
              <a:buNone/>
            </a:pPr>
            <a:r>
              <a:rPr lang="en-US" i="1" dirty="0"/>
              <a:t>“Now I will briefly describe some people. Please listen to each description and tell me how much each person is or is not like you.”</a:t>
            </a:r>
          </a:p>
          <a:p>
            <a:r>
              <a:rPr lang="fr-FR" dirty="0"/>
              <a:t>Réponses</a:t>
            </a:r>
            <a:r>
              <a:rPr lang="en-US" dirty="0"/>
              <a:t> sur un </a:t>
            </a:r>
            <a:r>
              <a:rPr lang="en-US" dirty="0" err="1"/>
              <a:t>barème</a:t>
            </a:r>
            <a:r>
              <a:rPr lang="en-US" dirty="0"/>
              <a:t> de 1 (</a:t>
            </a:r>
            <a:r>
              <a:rPr lang="en-US" i="1" dirty="0"/>
              <a:t>Very much like me</a:t>
            </a:r>
            <a:r>
              <a:rPr lang="en-US" dirty="0"/>
              <a:t>) à 7 (</a:t>
            </a:r>
            <a:r>
              <a:rPr lang="en-US" i="1" dirty="0"/>
              <a:t>Not like me at all</a:t>
            </a:r>
            <a:r>
              <a:rPr lang="en-US" dirty="0"/>
              <a:t>).</a:t>
            </a:r>
          </a:p>
          <a:p>
            <a:r>
              <a:rPr lang="en-US" dirty="0"/>
              <a:t>8 = Je refuse de </a:t>
            </a:r>
            <a:r>
              <a:rPr lang="en-US" dirty="0" err="1"/>
              <a:t>répondre</a:t>
            </a:r>
            <a:r>
              <a:rPr lang="en-US" dirty="0"/>
              <a:t> </a:t>
            </a:r>
            <a:r>
              <a:rPr lang="en-US" sz="2400" dirty="0"/>
              <a:t>(0,7 à 1,2% des </a:t>
            </a:r>
            <a:r>
              <a:rPr lang="en-US" sz="2400" dirty="0" err="1"/>
              <a:t>réponses</a:t>
            </a:r>
            <a:r>
              <a:rPr lang="en-US" sz="2400" dirty="0"/>
              <a:t>) </a:t>
            </a:r>
            <a:r>
              <a:rPr lang="en-US" dirty="0"/>
              <a:t>/ 9 = Je ne </a:t>
            </a:r>
            <a:r>
              <a:rPr lang="en-US" dirty="0" err="1"/>
              <a:t>sais</a:t>
            </a:r>
            <a:r>
              <a:rPr lang="en-US" dirty="0"/>
              <a:t> pas </a:t>
            </a:r>
            <a:r>
              <a:rPr lang="en-US" sz="2400" dirty="0"/>
              <a:t>(0,4% des </a:t>
            </a:r>
            <a:r>
              <a:rPr lang="en-US" sz="2400" dirty="0" err="1"/>
              <a:t>réponses</a:t>
            </a:r>
            <a:r>
              <a:rPr lang="en-US" sz="2400" dirty="0"/>
              <a:t>).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F39A8B-33B9-452E-9F5E-115BF58EEB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5159855"/>
            <a:ext cx="4653280" cy="14274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E5348C-AD90-4A1B-8DC6-37DC3813F3A3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3AFCE-22ED-4BE9-AC78-18BF976A6147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BCFE7-8031-4B50-943C-54E350DCC665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662CCD-B77E-45C5-8964-B10D9A44D1BD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9F220-559E-4ACD-A678-D95E3BEFE306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80831BA-8D17-4C3D-A9B8-16EDDCE0F7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6725" y="5159855"/>
            <a:ext cx="4653280" cy="1427481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D3635954-EDC9-4EC7-955D-C7A12D264E2F}"/>
              </a:ext>
            </a:extLst>
          </p:cNvPr>
          <p:cNvSpPr/>
          <p:nvPr/>
        </p:nvSpPr>
        <p:spPr>
          <a:xfrm>
            <a:off x="8257880" y="5005633"/>
            <a:ext cx="2491400" cy="174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9B5A17E-9293-47A4-8399-DD09C3991B9D}"/>
              </a:ext>
            </a:extLst>
          </p:cNvPr>
          <p:cNvSpPr/>
          <p:nvPr/>
        </p:nvSpPr>
        <p:spPr>
          <a:xfrm>
            <a:off x="9987280" y="5948314"/>
            <a:ext cx="467995" cy="547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E7B835F-58FE-43E2-B3D3-114D8C8176A3}"/>
              </a:ext>
            </a:extLst>
          </p:cNvPr>
          <p:cNvSpPr/>
          <p:nvPr/>
        </p:nvSpPr>
        <p:spPr>
          <a:xfrm>
            <a:off x="3588281" y="6039603"/>
            <a:ext cx="467995" cy="547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35CEEB0-5550-4E25-9997-C0929F185D6F}"/>
              </a:ext>
            </a:extLst>
          </p:cNvPr>
          <p:cNvSpPr/>
          <p:nvPr/>
        </p:nvSpPr>
        <p:spPr>
          <a:xfrm>
            <a:off x="5617106" y="6039603"/>
            <a:ext cx="467995" cy="547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466AD0D-FDF5-40BA-ADDF-C6EBBB84D38D}"/>
              </a:ext>
            </a:extLst>
          </p:cNvPr>
          <p:cNvSpPr/>
          <p:nvPr/>
        </p:nvSpPr>
        <p:spPr>
          <a:xfrm>
            <a:off x="8007563" y="5973106"/>
            <a:ext cx="467995" cy="5477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833F8F3-D116-45C3-B0BA-6A15B5CA9BFF}"/>
              </a:ext>
            </a:extLst>
          </p:cNvPr>
          <p:cNvSpPr/>
          <p:nvPr/>
        </p:nvSpPr>
        <p:spPr>
          <a:xfrm>
            <a:off x="3180548" y="6051976"/>
            <a:ext cx="467995" cy="547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F0E87C3-28D3-40C2-A094-B8D48E658D58}"/>
              </a:ext>
            </a:extLst>
          </p:cNvPr>
          <p:cNvSpPr/>
          <p:nvPr/>
        </p:nvSpPr>
        <p:spPr>
          <a:xfrm>
            <a:off x="5209373" y="6051976"/>
            <a:ext cx="467995" cy="547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C111AAB-53AD-40A4-9701-13B36672CC3F}"/>
              </a:ext>
            </a:extLst>
          </p:cNvPr>
          <p:cNvSpPr/>
          <p:nvPr/>
        </p:nvSpPr>
        <p:spPr>
          <a:xfrm>
            <a:off x="7599830" y="5985479"/>
            <a:ext cx="467995" cy="5477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B9A8D2-BAC4-42B0-B7CC-2C0A8932A7CE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257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27D2CC27-7655-48A0-A622-E61ACB9B60CF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2CBBC051-B836-4CDE-83E6-3A4C6CF1C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B0C9C1-0F3E-4915-AE89-95518FE53CB9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63A061-91E4-4BE8-AF79-12A557B48298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0E0FBF-B825-438D-AEF3-818FE9D9CFE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03415-FD26-4E80-81D9-0C6E040FC703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>
                <a:solidFill>
                  <a:schemeClr val="bg1"/>
                </a:solidFill>
              </a:rPr>
              <a:t>Poids des « non réponses » par question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4D94235-D19E-4A89-9DD1-E322A6684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50" t="50000" r="34084" b="9931"/>
          <a:stretch/>
        </p:blipFill>
        <p:spPr>
          <a:xfrm>
            <a:off x="2113280" y="2453640"/>
            <a:ext cx="7196592" cy="3591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BD6606-1A82-461F-A23E-ED20F12139E6}"/>
              </a:ext>
            </a:extLst>
          </p:cNvPr>
          <p:cNvSpPr/>
          <p:nvPr/>
        </p:nvSpPr>
        <p:spPr>
          <a:xfrm>
            <a:off x="5516880" y="5659120"/>
            <a:ext cx="2641600" cy="16256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D4C34-5A97-45E9-9D02-BE0A7FE9D399}"/>
              </a:ext>
            </a:extLst>
          </p:cNvPr>
          <p:cNvSpPr/>
          <p:nvPr/>
        </p:nvSpPr>
        <p:spPr>
          <a:xfrm>
            <a:off x="5516880" y="3535680"/>
            <a:ext cx="2641600" cy="16256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6F5B27-8F2C-488C-A44C-24D357427F33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CFF48-2AC2-46D5-8026-F7FBD2847DE9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E7574-9FD7-44D1-BD1E-9336E9CAE963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3CC7B-8FB1-4288-AD56-F7F3460362F5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1AF9A-B7F5-47B3-8F6F-BF5939E0FB7C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8AC3D07-0D8B-432A-84BC-B26435FCD4E7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366353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Répartition du niveau d’éduction / de l’âge</a:t>
            </a:r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par zone géographique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Graphique 12">
                <a:extLst>
                  <a:ext uri="{FF2B5EF4-FFF2-40B4-BE49-F238E27FC236}">
                    <a16:creationId xmlns:a16="http://schemas.microsoft.com/office/drawing/2014/main" id="{4A73A9AC-A04C-4FBA-9D93-9434B4AD9B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70093657"/>
                  </p:ext>
                </p:extLst>
              </p:nvPr>
            </p:nvGraphicFramePr>
            <p:xfrm>
              <a:off x="5235043" y="2440391"/>
              <a:ext cx="6416675" cy="33337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3" name="Graphique 12">
                <a:extLst>
                  <a:ext uri="{FF2B5EF4-FFF2-40B4-BE49-F238E27FC236}">
                    <a16:creationId xmlns:a16="http://schemas.microsoft.com/office/drawing/2014/main" id="{4A73A9AC-A04C-4FBA-9D93-9434B4AD9B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5043" y="2440391"/>
                <a:ext cx="6416675" cy="333375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188E7791-A6BD-4FD5-80BD-F72B6B96C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456" y="5393213"/>
            <a:ext cx="1574519" cy="13374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52C9EDD-7F48-41EC-9534-1EFF4687C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00" y="1765233"/>
            <a:ext cx="3500844" cy="4910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B8A6A6-4E56-4518-A18D-95F0FA68455B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7533A-90E9-48A7-8203-EE8BA2F6D7C2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4D8A2-B2B1-4579-BFBD-9F3922182DB7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71F65-2875-42CB-85BF-E581E2D2CEDD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A73B47-1142-4037-A2AC-26C5D66865C2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93C49B9-03F3-42B4-8EC6-0075A2F82723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227423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Moyennes et variances des différents clusters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2EAFDD3-D724-4DAD-94B4-05D56993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027" y="5582697"/>
            <a:ext cx="9493321" cy="9430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Le calcul utilisé pour obtenir ces valeurs est le suivant :</a:t>
            </a:r>
          </a:p>
          <a:p>
            <a:r>
              <a:rPr lang="fr-FR" dirty="0"/>
              <a:t>Moyenne : moyenne de la moyenne des réponses de chaque participant</a:t>
            </a:r>
          </a:p>
          <a:p>
            <a:r>
              <a:rPr lang="fr-FR" dirty="0"/>
              <a:t>Variance : moyenne de la variance des réponses de chaque participant</a:t>
            </a:r>
          </a:p>
          <a:p>
            <a:pPr lvl="1"/>
            <a:endParaRPr lang="fr-FR" dirty="0"/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669D23-BD4B-41F6-B472-659FEEDF6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329" y="1525285"/>
            <a:ext cx="1695450" cy="2333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C68A176-B78B-42E5-93DA-1BCCD0B7D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482" y="1552556"/>
            <a:ext cx="2266950" cy="27336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DE5DC14-9B59-410E-8F42-873881385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189" y="1552556"/>
            <a:ext cx="2476500" cy="38766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FDD469A-2234-4C4A-8A7B-16FFE8FE1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925" y="2363376"/>
            <a:ext cx="1447800" cy="31432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6D7D06-F39C-467F-A10D-460C102A04D4}"/>
              </a:ext>
            </a:extLst>
          </p:cNvPr>
          <p:cNvSpPr/>
          <p:nvPr/>
        </p:nvSpPr>
        <p:spPr>
          <a:xfrm>
            <a:off x="3529960" y="2808004"/>
            <a:ext cx="1151428" cy="195435"/>
          </a:xfrm>
          <a:prstGeom prst="rect">
            <a:avLst/>
          </a:prstGeom>
          <a:solidFill>
            <a:schemeClr val="accent6">
              <a:alpha val="14902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00C2D99-6397-461B-B76D-1349A03AA023}"/>
              </a:ext>
            </a:extLst>
          </p:cNvPr>
          <p:cNvGrpSpPr/>
          <p:nvPr/>
        </p:nvGrpSpPr>
        <p:grpSpPr>
          <a:xfrm>
            <a:off x="3532524" y="1504835"/>
            <a:ext cx="1286499" cy="3990565"/>
            <a:chOff x="3532524" y="1504835"/>
            <a:chExt cx="1286499" cy="399056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E42E06C8-136B-4E18-B518-1C326D8A8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6312" y="1504835"/>
              <a:ext cx="1272711" cy="399056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8D10C8-EE0D-46F3-AEF5-1F91D7949FB9}"/>
                </a:ext>
              </a:extLst>
            </p:cNvPr>
            <p:cNvSpPr/>
            <p:nvPr/>
          </p:nvSpPr>
          <p:spPr>
            <a:xfrm>
              <a:off x="3532524" y="4638797"/>
              <a:ext cx="1151428" cy="155202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D25D3-6A48-4EF4-A8C0-32A3BB87985B}"/>
              </a:ext>
            </a:extLst>
          </p:cNvPr>
          <p:cNvSpPr/>
          <p:nvPr/>
        </p:nvSpPr>
        <p:spPr>
          <a:xfrm>
            <a:off x="3553175" y="5100011"/>
            <a:ext cx="1151428" cy="195435"/>
          </a:xfrm>
          <a:prstGeom prst="rect">
            <a:avLst/>
          </a:prstGeom>
          <a:solidFill>
            <a:schemeClr val="accent6">
              <a:alpha val="14902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F96C2-8AAB-4EA1-B37D-BC320ECBECCD}"/>
              </a:ext>
            </a:extLst>
          </p:cNvPr>
          <p:cNvSpPr/>
          <p:nvPr/>
        </p:nvSpPr>
        <p:spPr>
          <a:xfrm>
            <a:off x="3566971" y="3643021"/>
            <a:ext cx="1151428" cy="195435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8AADE-1A78-4A16-806B-99805CDCB936}"/>
              </a:ext>
            </a:extLst>
          </p:cNvPr>
          <p:cNvSpPr/>
          <p:nvPr/>
        </p:nvSpPr>
        <p:spPr>
          <a:xfrm>
            <a:off x="3566971" y="3969931"/>
            <a:ext cx="1151428" cy="195435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46B2E3-2F9F-418B-8BE6-277FA62351D1}"/>
              </a:ext>
            </a:extLst>
          </p:cNvPr>
          <p:cNvSpPr/>
          <p:nvPr/>
        </p:nvSpPr>
        <p:spPr>
          <a:xfrm>
            <a:off x="3551458" y="4913831"/>
            <a:ext cx="1151428" cy="195435"/>
          </a:xfrm>
          <a:prstGeom prst="rect">
            <a:avLst/>
          </a:prstGeom>
          <a:solidFill>
            <a:schemeClr val="accent1">
              <a:alpha val="1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9DDAC80-AD41-439D-AF43-FC8825148A85}"/>
              </a:ext>
            </a:extLst>
          </p:cNvPr>
          <p:cNvGrpSpPr/>
          <p:nvPr/>
        </p:nvGrpSpPr>
        <p:grpSpPr>
          <a:xfrm>
            <a:off x="2221984" y="1495610"/>
            <a:ext cx="1187571" cy="3990565"/>
            <a:chOff x="3857459" y="1495611"/>
            <a:chExt cx="1187571" cy="399056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21B039D-DCD5-4B48-9B0A-FBD8A81C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9814" y="1495611"/>
              <a:ext cx="1151428" cy="399056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36D36E-FD7F-4506-9104-D28B1E26E1BB}"/>
                </a:ext>
              </a:extLst>
            </p:cNvPr>
            <p:cNvSpPr/>
            <p:nvPr/>
          </p:nvSpPr>
          <p:spPr>
            <a:xfrm>
              <a:off x="3879814" y="5137080"/>
              <a:ext cx="1151428" cy="158368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09CF6F-A7ED-4276-BB3F-D88F8D1E230B}"/>
                </a:ext>
              </a:extLst>
            </p:cNvPr>
            <p:cNvSpPr/>
            <p:nvPr/>
          </p:nvSpPr>
          <p:spPr>
            <a:xfrm>
              <a:off x="3857459" y="1633894"/>
              <a:ext cx="1151428" cy="195435"/>
            </a:xfrm>
            <a:prstGeom prst="rect">
              <a:avLst/>
            </a:prstGeom>
            <a:solidFill>
              <a:schemeClr val="accent6">
                <a:alpha val="14902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5F9622-B337-4134-B22C-3BFACA403D13}"/>
                </a:ext>
              </a:extLst>
            </p:cNvPr>
            <p:cNvSpPr/>
            <p:nvPr/>
          </p:nvSpPr>
          <p:spPr>
            <a:xfrm>
              <a:off x="3893602" y="2577632"/>
              <a:ext cx="1151428" cy="195435"/>
            </a:xfrm>
            <a:prstGeom prst="rect">
              <a:avLst/>
            </a:prstGeom>
            <a:solidFill>
              <a:schemeClr val="accent6">
                <a:alpha val="14902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1EA367-FE6F-4CD5-8383-0A5AC115ACA9}"/>
                </a:ext>
              </a:extLst>
            </p:cNvPr>
            <p:cNvSpPr/>
            <p:nvPr/>
          </p:nvSpPr>
          <p:spPr>
            <a:xfrm>
              <a:off x="3879422" y="2114945"/>
              <a:ext cx="1151428" cy="195435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B7BEBC-52FE-4DBD-9EC0-CD0D8658B9A8}"/>
                </a:ext>
              </a:extLst>
            </p:cNvPr>
            <p:cNvSpPr/>
            <p:nvPr/>
          </p:nvSpPr>
          <p:spPr>
            <a:xfrm>
              <a:off x="3857459" y="3848965"/>
              <a:ext cx="1151428" cy="195435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79F248-C44B-44CF-9222-2C43DEEF2C04}"/>
                </a:ext>
              </a:extLst>
            </p:cNvPr>
            <p:cNvSpPr/>
            <p:nvPr/>
          </p:nvSpPr>
          <p:spPr>
            <a:xfrm>
              <a:off x="3866026" y="1803734"/>
              <a:ext cx="1151428" cy="195435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6668B490-9678-4CB3-9B9A-AF614F0BA6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2492" y="3912601"/>
            <a:ext cx="1695450" cy="164782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F5F9201-7845-4B15-9B92-84540D70B043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403847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B03E310-47BC-4936-B824-35A5B74B011D}"/>
              </a:ext>
            </a:extLst>
          </p:cNvPr>
          <p:cNvGrpSpPr/>
          <p:nvPr/>
        </p:nvGrpSpPr>
        <p:grpSpPr>
          <a:xfrm>
            <a:off x="1736725" y="361955"/>
            <a:ext cx="10455275" cy="6858000"/>
            <a:chOff x="824969" y="64091"/>
            <a:chExt cx="10455275" cy="6858000"/>
          </a:xfrm>
        </p:grpSpPr>
        <p:pic>
          <p:nvPicPr>
            <p:cNvPr id="8" name="Picture 2" descr="Europe 5">
              <a:extLst>
                <a:ext uri="{FF2B5EF4-FFF2-40B4-BE49-F238E27FC236}">
                  <a16:creationId xmlns:a16="http://schemas.microsoft.com/office/drawing/2014/main" id="{5CF71A87-22F9-4925-ACCB-5A780A683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722"/>
                      </a14:imgEffect>
                      <a14:imgEffect>
                        <a14:brightnessContrast bright="29000" contras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69" y="64091"/>
              <a:ext cx="104552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360E75-F97A-4696-8A24-BCF897AAEA1B}"/>
                </a:ext>
              </a:extLst>
            </p:cNvPr>
            <p:cNvSpPr/>
            <p:nvPr/>
          </p:nvSpPr>
          <p:spPr>
            <a:xfrm>
              <a:off x="2219325" y="4243215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452DA-6C59-4155-B9EB-09E8E319A995}"/>
                </a:ext>
              </a:extLst>
            </p:cNvPr>
            <p:cNvSpPr/>
            <p:nvPr/>
          </p:nvSpPr>
          <p:spPr>
            <a:xfrm>
              <a:off x="3790950" y="1369652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3DBFC-91D4-4A09-BD48-AF9C064A4770}"/>
                </a:ext>
              </a:extLst>
            </p:cNvPr>
            <p:cNvSpPr/>
            <p:nvPr/>
          </p:nvSpPr>
          <p:spPr>
            <a:xfrm>
              <a:off x="9302914" y="4438650"/>
              <a:ext cx="914400" cy="195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C6CFD6-DF53-42B1-89D5-183E9B8CAA9A}"/>
              </a:ext>
            </a:extLst>
          </p:cNvPr>
          <p:cNvSpPr/>
          <p:nvPr/>
        </p:nvSpPr>
        <p:spPr>
          <a:xfrm>
            <a:off x="0" y="-1"/>
            <a:ext cx="12192000" cy="14287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Les données étudiées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BF1F6-D274-4094-9786-7AC96848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118"/>
            <a:ext cx="10515600" cy="4437845"/>
          </a:xfrm>
        </p:spPr>
        <p:txBody>
          <a:bodyPr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différentes</a:t>
            </a:r>
            <a:r>
              <a:rPr lang="en-US" dirty="0"/>
              <a:t> features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peu</a:t>
            </a:r>
            <a:r>
              <a:rPr lang="en-US" dirty="0"/>
              <a:t> </a:t>
            </a:r>
            <a:r>
              <a:rPr lang="en-US" dirty="0" err="1"/>
              <a:t>corrélées</a:t>
            </a:r>
            <a:r>
              <a:rPr lang="en-US" dirty="0"/>
              <a:t>, et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toutes</a:t>
            </a:r>
            <a:r>
              <a:rPr lang="en-US" dirty="0"/>
              <a:t> </a:t>
            </a:r>
            <a:r>
              <a:rPr lang="en-US" dirty="0" err="1"/>
              <a:t>basées</a:t>
            </a:r>
            <a:r>
              <a:rPr lang="en-US" dirty="0"/>
              <a:t> sur la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échelle</a:t>
            </a:r>
            <a:r>
              <a:rPr lang="en-US" dirty="0"/>
              <a:t> (</a:t>
            </a:r>
            <a:r>
              <a:rPr lang="en-US" dirty="0" err="1"/>
              <a:t>valeurs</a:t>
            </a:r>
            <a:r>
              <a:rPr lang="en-US" dirty="0"/>
              <a:t> de 1 à 9).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7A06581-AE03-4AE3-89EC-0ADD7E37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66" y="2562598"/>
            <a:ext cx="5291577" cy="40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B79588-6156-47B4-B329-E90AEC7E7A24}"/>
              </a:ext>
            </a:extLst>
          </p:cNvPr>
          <p:cNvSpPr/>
          <p:nvPr/>
        </p:nvSpPr>
        <p:spPr>
          <a:xfrm>
            <a:off x="11665357" y="6089792"/>
            <a:ext cx="356645" cy="331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722120-7FE0-4B03-B8C4-F702C14C4EFD}"/>
              </a:ext>
            </a:extLst>
          </p:cNvPr>
          <p:cNvSpPr/>
          <p:nvPr/>
        </p:nvSpPr>
        <p:spPr>
          <a:xfrm>
            <a:off x="11665357" y="5758096"/>
            <a:ext cx="356645" cy="331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E1642-361B-460B-9585-6211341725D7}"/>
              </a:ext>
            </a:extLst>
          </p:cNvPr>
          <p:cNvSpPr/>
          <p:nvPr/>
        </p:nvSpPr>
        <p:spPr>
          <a:xfrm>
            <a:off x="11665356" y="5417614"/>
            <a:ext cx="356645" cy="331696"/>
          </a:xfrm>
          <a:prstGeom prst="rect">
            <a:avLst/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289F0D-A7AA-4EEC-B567-5CF08A9CAB86}"/>
              </a:ext>
            </a:extLst>
          </p:cNvPr>
          <p:cNvSpPr/>
          <p:nvPr/>
        </p:nvSpPr>
        <p:spPr>
          <a:xfrm>
            <a:off x="11665355" y="5075810"/>
            <a:ext cx="356645" cy="331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252CE-E115-49E7-8F59-4AFFE4750D0A}"/>
              </a:ext>
            </a:extLst>
          </p:cNvPr>
          <p:cNvSpPr/>
          <p:nvPr/>
        </p:nvSpPr>
        <p:spPr>
          <a:xfrm>
            <a:off x="11665355" y="6421488"/>
            <a:ext cx="356645" cy="331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6196CC7-A3F5-4803-98AC-EBC9C46428FC}"/>
              </a:ext>
            </a:extLst>
          </p:cNvPr>
          <p:cNvSpPr txBox="1"/>
          <p:nvPr/>
        </p:nvSpPr>
        <p:spPr>
          <a:xfrm>
            <a:off x="9606164" y="1125380"/>
            <a:ext cx="258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Laure Lekieffre – novembre 2019</a:t>
            </a:r>
          </a:p>
        </p:txBody>
      </p:sp>
    </p:spTree>
    <p:extLst>
      <p:ext uri="{BB962C8B-B14F-4D97-AF65-F5344CB8AC3E}">
        <p14:creationId xmlns:p14="http://schemas.microsoft.com/office/powerpoint/2010/main" val="3307635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1378</Words>
  <Application>Microsoft Office PowerPoint</Application>
  <PresentationFormat>Grand écran</PresentationFormat>
  <Paragraphs>315</Paragraphs>
  <Slides>23</Slides>
  <Notes>5</Notes>
  <HiddenSlides>7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Wingdings</vt:lpstr>
      <vt:lpstr>Thème Office</vt:lpstr>
      <vt:lpstr>Clusterisation par apprentissage non supervisé appliquée aux résultats de l’enquête ESS 2016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Modélisation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appliqué aux résultats de l’enquête ESS 2016</dc:title>
  <dc:creator>Laure Lekieffre</dc:creator>
  <cp:lastModifiedBy>Laure Lekieffre</cp:lastModifiedBy>
  <cp:revision>117</cp:revision>
  <cp:lastPrinted>2019-12-08T23:13:02Z</cp:lastPrinted>
  <dcterms:created xsi:type="dcterms:W3CDTF">2019-11-10T18:41:31Z</dcterms:created>
  <dcterms:modified xsi:type="dcterms:W3CDTF">2019-12-08T23:13:44Z</dcterms:modified>
</cp:coreProperties>
</file>