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308B-6A1F-4DC6-8479-BC287D661D78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D772-8DD2-4B82-812B-132D390B16B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CSM482 INFORMATION SYSTEMS II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COURSE OUTLINE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FUNDAMENTALS OF STRATEGIC ADVANTAGE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Strategic Information Systems?</a:t>
            </a:r>
            <a:endParaRPr lang="en-GB" b="1" dirty="0"/>
          </a:p>
          <a:p>
            <a:r>
              <a:rPr lang="en-GB" dirty="0"/>
              <a:t>The Competitive Forces Model</a:t>
            </a:r>
            <a:endParaRPr lang="en-GB" b="1" dirty="0"/>
          </a:p>
          <a:p>
            <a:r>
              <a:rPr lang="en-GB" dirty="0"/>
              <a:t>Other Competitive Strategies</a:t>
            </a:r>
            <a:endParaRPr lang="en-GB" b="1" dirty="0"/>
          </a:p>
          <a:p>
            <a:r>
              <a:rPr lang="en-GB" dirty="0"/>
              <a:t>The Value Chain and Strategic IS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/>
              <a:t>USING INFORMATION TECHNOLOGY FOR COMPETITIVE ADVANTAGE </a:t>
            </a:r>
            <a:endParaRPr lang="en-GB" sz="4000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a Customer Focused Business</a:t>
            </a:r>
            <a:endParaRPr lang="en-GB" b="1" dirty="0"/>
          </a:p>
          <a:p>
            <a:r>
              <a:rPr lang="en-GB" dirty="0"/>
              <a:t>Reengineering Business Processes</a:t>
            </a:r>
            <a:endParaRPr lang="en-GB" b="1" dirty="0"/>
          </a:p>
          <a:p>
            <a:r>
              <a:rPr lang="en-GB" dirty="0"/>
              <a:t>Becoming an Agile Company</a:t>
            </a:r>
            <a:endParaRPr lang="en-GB" b="1" dirty="0"/>
          </a:p>
          <a:p>
            <a:r>
              <a:rPr lang="en-GB" dirty="0"/>
              <a:t>Creating a Virtual Company</a:t>
            </a:r>
            <a:endParaRPr lang="en-GB" b="1" dirty="0"/>
          </a:p>
          <a:p>
            <a:r>
              <a:rPr lang="en-GB" dirty="0"/>
              <a:t>Building a Knowledge-Creating Company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NETWORKED ENTERPRISES AND THE INTERNET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Enterprise Networking</a:t>
            </a:r>
          </a:p>
          <a:p>
            <a:r>
              <a:rPr lang="en-GB" dirty="0"/>
              <a:t>The Role of Intranets</a:t>
            </a:r>
          </a:p>
          <a:p>
            <a:r>
              <a:rPr lang="en-GB" dirty="0"/>
              <a:t>The Role of Extranets</a:t>
            </a:r>
          </a:p>
          <a:p>
            <a:r>
              <a:rPr lang="en-GB" dirty="0"/>
              <a:t>The Internet Revolution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FUNCTIONAL BUSINESS SYSTEMS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dirty="0"/>
              <a:t>Marketing Systems </a:t>
            </a:r>
            <a:endParaRPr lang="en-GB" dirty="0"/>
          </a:p>
          <a:p>
            <a:r>
              <a:rPr lang="en-US" dirty="0"/>
              <a:t>Manufacturing Systems </a:t>
            </a:r>
            <a:endParaRPr lang="en-GB" dirty="0"/>
          </a:p>
          <a:p>
            <a:r>
              <a:rPr lang="en-US" dirty="0"/>
              <a:t>Human Resource Systems </a:t>
            </a:r>
            <a:endParaRPr lang="en-GB" dirty="0"/>
          </a:p>
          <a:p>
            <a:r>
              <a:rPr lang="en-US" dirty="0"/>
              <a:t>Accounting Systems </a:t>
            </a:r>
            <a:endParaRPr lang="en-GB" dirty="0"/>
          </a:p>
          <a:p>
            <a:r>
              <a:rPr lang="en-US" dirty="0"/>
              <a:t>Financial Management Systems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ENTERPRISE BUSINESS SYSTEMS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Cross-Functional Enterprise Applications</a:t>
            </a:r>
          </a:p>
          <a:p>
            <a:r>
              <a:rPr lang="en-GB" dirty="0"/>
              <a:t>Enterprise Resource Planning</a:t>
            </a:r>
          </a:p>
          <a:p>
            <a:r>
              <a:rPr lang="en-GB" dirty="0"/>
              <a:t>Customer Relationship Management</a:t>
            </a:r>
          </a:p>
          <a:p>
            <a:r>
              <a:rPr lang="en-GB" dirty="0"/>
              <a:t>Supply Chain Management</a:t>
            </a:r>
          </a:p>
          <a:p>
            <a:r>
              <a:rPr lang="en-GB" dirty="0"/>
              <a:t>Enterprise Application Integration</a:t>
            </a:r>
          </a:p>
          <a:p>
            <a:r>
              <a:rPr lang="en-GB" dirty="0"/>
              <a:t>Enterprise Collaboration Systems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ELECTRONIC COMMERCE SYSTEMS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GB" dirty="0"/>
              <a:t>The Scope of e-Commerce</a:t>
            </a:r>
          </a:p>
          <a:p>
            <a:r>
              <a:rPr lang="en-GB" dirty="0"/>
              <a:t>Essential e-Commerce Processes</a:t>
            </a:r>
          </a:p>
          <a:p>
            <a:r>
              <a:rPr lang="en-GB" dirty="0"/>
              <a:t>Electronic Payment Processes</a:t>
            </a:r>
          </a:p>
          <a:p>
            <a:r>
              <a:rPr lang="en-GB" dirty="0"/>
              <a:t>e-Commerce Applications and Issues</a:t>
            </a:r>
          </a:p>
          <a:p>
            <a:r>
              <a:rPr lang="en-GB" dirty="0"/>
              <a:t>Click and Bricks in e-Commerce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CSM482 INFORMATION SYSTEMS II </vt:lpstr>
      <vt:lpstr> FUNDAMENTALS OF STRATEGIC ADVANTAGE </vt:lpstr>
      <vt:lpstr>USING INFORMATION TECHNOLOGY FOR COMPETITIVE ADVANTAGE </vt:lpstr>
      <vt:lpstr>NETWORKED ENTERPRISES AND THE INTERNET</vt:lpstr>
      <vt:lpstr>FUNCTIONAL BUSINESS SYSTEMS </vt:lpstr>
      <vt:lpstr>ENTERPRISE BUSINESS SYSTEMS</vt:lpstr>
      <vt:lpstr>ELECTRONIC COMMERCE SYSTEMS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CSM482 INFORMATION SYSTEMS II </dc:title>
  <dc:creator>Kwaku Agyepong Pabbi</dc:creator>
  <cp:lastModifiedBy>K A PABBI</cp:lastModifiedBy>
  <cp:revision>3</cp:revision>
  <dcterms:created xsi:type="dcterms:W3CDTF">2016-01-26T10:01:04Z</dcterms:created>
  <dcterms:modified xsi:type="dcterms:W3CDTF">2025-05-28T16:48:50Z</dcterms:modified>
</cp:coreProperties>
</file>