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2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920" cy="56732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CA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en-CA" sz="2090" spc="-1" strike="noStrike">
                <a:latin typeface="Arial"/>
              </a:rPr>
              <a:t>Second Outline Level</a:t>
            </a:r>
            <a:endParaRPr b="0" lang="en-CA" sz="209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4D093C7D-EB68-45E6-95AE-2004C402BAC4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3300" spc="-1" strike="noStrike">
                <a:solidFill>
                  <a:srgbClr val="ffffff"/>
                </a:solidFill>
                <a:latin typeface="Arial"/>
              </a:rPr>
              <a:t>The Elevator Pitch</a:t>
            </a:r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029600"/>
            <a:ext cx="9072000" cy="396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latin typeface="Arial"/>
              </a:rPr>
              <a:t> </a:t>
            </a:r>
            <a:r>
              <a:rPr b="1" lang="en-CA" sz="2800" spc="-1" strike="noStrike">
                <a:latin typeface="Arial"/>
              </a:rPr>
              <a:t>For</a:t>
            </a:r>
            <a:r>
              <a:rPr b="0" lang="en-CA" sz="2800" spc="-1" strike="noStrike">
                <a:latin typeface="Arial"/>
              </a:rPr>
              <a:t> </a:t>
            </a:r>
            <a:r>
              <a:rPr b="0" lang="en-CA" sz="2800" spc="-1" strike="noStrike">
                <a:solidFill>
                  <a:srgbClr val="72bf44"/>
                </a:solidFill>
                <a:latin typeface="Arial"/>
              </a:rPr>
              <a:t>individuals who have been out of out of the educational system, and have gained work experience</a:t>
            </a:r>
            <a:endParaRPr b="0" lang="en-CA" sz="28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latin typeface="Arial"/>
              </a:rPr>
              <a:t> </a:t>
            </a:r>
            <a:r>
              <a:rPr b="1" lang="en-CA" sz="2800" spc="-1" strike="noStrike">
                <a:latin typeface="Arial"/>
              </a:rPr>
              <a:t>Who</a:t>
            </a:r>
            <a:r>
              <a:rPr b="0" lang="en-CA" sz="2800" spc="-1" strike="noStrike">
                <a:latin typeface="Arial"/>
              </a:rPr>
              <a:t> </a:t>
            </a:r>
            <a:r>
              <a:rPr b="0" lang="en-CA" sz="2800" spc="-1" strike="noStrike">
                <a:solidFill>
                  <a:srgbClr val="72bf44"/>
                </a:solidFill>
                <a:latin typeface="Arial"/>
              </a:rPr>
              <a:t>want to be accredited towards a DEC</a:t>
            </a:r>
            <a:endParaRPr b="0" lang="en-CA" sz="28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latin typeface="Arial"/>
              </a:rPr>
              <a:t> </a:t>
            </a:r>
            <a:r>
              <a:rPr b="1" lang="en-CA" sz="2800" spc="-1" strike="noStrike">
                <a:latin typeface="Arial"/>
              </a:rPr>
              <a:t>The</a:t>
            </a:r>
            <a:r>
              <a:rPr b="0" lang="en-CA" sz="2800" spc="-1" strike="noStrike">
                <a:latin typeface="Arial"/>
              </a:rPr>
              <a:t> </a:t>
            </a:r>
            <a:r>
              <a:rPr b="0" lang="en-CA" sz="2800" spc="-1" strike="noStrike">
                <a:solidFill>
                  <a:srgbClr val="72bf44"/>
                </a:solidFill>
                <a:latin typeface="Arial"/>
              </a:rPr>
              <a:t>RAC Application</a:t>
            </a:r>
            <a:endParaRPr b="0" lang="en-CA" sz="28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latin typeface="Arial"/>
              </a:rPr>
              <a:t> </a:t>
            </a:r>
            <a:r>
              <a:rPr b="1" lang="en-CA" sz="2800" spc="-1" strike="noStrike">
                <a:latin typeface="Arial"/>
              </a:rPr>
              <a:t>Is</a:t>
            </a:r>
            <a:r>
              <a:rPr b="0" lang="en-CA" sz="2800" spc="-1" strike="noStrike">
                <a:latin typeface="Arial"/>
              </a:rPr>
              <a:t> </a:t>
            </a:r>
            <a:r>
              <a:rPr b="0" lang="en-CA" sz="2800" spc="-1" strike="noStrike">
                <a:solidFill>
                  <a:srgbClr val="72bf44"/>
                </a:solidFill>
                <a:latin typeface="Arial"/>
              </a:rPr>
              <a:t>a web application </a:t>
            </a:r>
            <a:endParaRPr b="0" lang="en-CA" sz="28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latin typeface="Arial"/>
              </a:rPr>
              <a:t> </a:t>
            </a:r>
            <a:r>
              <a:rPr b="1" lang="en-CA" sz="2800" spc="-1" strike="noStrike">
                <a:latin typeface="Arial"/>
              </a:rPr>
              <a:t>That</a:t>
            </a:r>
            <a:r>
              <a:rPr b="0" lang="en-CA" sz="2800" spc="-1" strike="noStrike">
                <a:latin typeface="Arial"/>
              </a:rPr>
              <a:t> </a:t>
            </a:r>
            <a:r>
              <a:rPr b="0" lang="en-CA" sz="2800" spc="-1" strike="noStrike">
                <a:solidFill>
                  <a:srgbClr val="72bf44"/>
                </a:solidFill>
                <a:latin typeface="Arial"/>
              </a:rPr>
              <a:t>allows candidates to have their previous experience acknowledged, and related courses credited</a:t>
            </a:r>
            <a:endParaRPr b="0" lang="en-CA" sz="28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latin typeface="Arial"/>
              </a:rPr>
              <a:t> </a:t>
            </a:r>
            <a:r>
              <a:rPr b="1" lang="en-CA" sz="2800" spc="-1" strike="noStrike">
                <a:latin typeface="Arial"/>
              </a:rPr>
              <a:t>Unlike</a:t>
            </a:r>
            <a:r>
              <a:rPr b="0" lang="en-CA" sz="2800" spc="-1" strike="noStrike">
                <a:latin typeface="Arial"/>
              </a:rPr>
              <a:t> </a:t>
            </a:r>
            <a:r>
              <a:rPr b="0" lang="en-CA" sz="2800" spc="-1" strike="noStrike">
                <a:solidFill>
                  <a:srgbClr val="72bf44"/>
                </a:solidFill>
                <a:latin typeface="Arial"/>
              </a:rPr>
              <a:t>the system in place</a:t>
            </a:r>
            <a:endParaRPr b="0" lang="en-CA" sz="28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latin typeface="Arial"/>
              </a:rPr>
              <a:t> </a:t>
            </a:r>
            <a:r>
              <a:rPr b="1" lang="en-CA" sz="2800" spc="-1" strike="noStrike">
                <a:latin typeface="Arial"/>
              </a:rPr>
              <a:t>Our</a:t>
            </a:r>
            <a:r>
              <a:rPr b="0" lang="en-CA" sz="2800" spc="-1" strike="noStrike">
                <a:latin typeface="Arial"/>
              </a:rPr>
              <a:t> </a:t>
            </a:r>
            <a:r>
              <a:rPr b="0" lang="en-CA" sz="2800" spc="-1" strike="noStrike">
                <a:solidFill>
                  <a:srgbClr val="72bf44"/>
                </a:solidFill>
                <a:latin typeface="Arial"/>
              </a:rPr>
              <a:t>product is online, an removes most of the manual process for all actors involved.</a:t>
            </a:r>
            <a:endParaRPr b="0" lang="en-CA" sz="2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2018-02-20T15:24:45Z</dcterms:created>
  <dc:creator/>
  <dc:description/>
  <dc:language>en-CA</dc:language>
  <cp:lastModifiedBy/>
  <dcterms:modified xsi:type="dcterms:W3CDTF">2018-02-20T15:32:36Z</dcterms:modified>
  <cp:revision>2</cp:revision>
  <dc:subject/>
  <dc:title>Lush Green</dc:title>
</cp:coreProperties>
</file>