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00A39-D18B-4BB9-A850-3670A098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21FF64-55E6-4012-A12C-2FD8337C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51724-4D48-448E-A426-899AB7E7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3A8AC-C8F6-4884-993E-65C0199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C638D-F9B7-4BE4-AEAF-0A15689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20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3F11B-3031-44D6-99FD-BF98A581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355F33-002C-4393-9058-8CB5B7B8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97971-E737-4128-94E2-B15EA45A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210BD-380C-434F-A659-7011503C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A883-C582-4D09-9EF9-2730919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6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2F0004-0B44-43E9-9AE7-D144476EA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3D6176-EBA2-420B-A367-F612B2E2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6E135-96D2-41BA-BA9C-6074F6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6D8C7-CA18-4FC5-9764-C48F4ADF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D1604-53C8-430D-BDCD-97F73C89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9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90AA-5289-4115-8F03-CAEACEA7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CC1C5-2602-4130-ACBD-9A22766C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EDD41-E4F3-47F8-B473-9AD0070F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B050D-D853-4EE7-9C30-B065ED4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E9DE8-82F9-436F-BA1D-48BFAB6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4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F11A-41A1-4E3F-A7C7-ECD845A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1EF78-EC42-4FE0-8361-41CD42F3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17B7E-68B8-4054-867B-F58D71EB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1BABF-89E1-4853-980A-68220CC8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6C1B7-2B2B-4E52-92EC-50D07E6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5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4BFEB-478C-4D0A-AA11-C6B16940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18384-CAA5-4D85-80BD-042CA868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5D8115-5F56-471F-87CF-F0669E3C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D2C4B-7E13-4F36-9BF7-0E10D3CA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CCD73-CB04-43AD-B119-8432578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768F9-6FDC-488D-8C52-8B96711A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6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5BF2-4831-45E1-AB5E-A0532A54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C293A3-52B3-4134-AC1F-83197B82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3E6E5B-8244-447A-AC7D-4BBB6879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304B23-6667-4780-AC3D-598442F9B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16609-78CE-4F75-8122-85416A8E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CC17ED-FC96-4904-AD87-74A617D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368ED0-E804-49C5-A203-8ED6C740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46DB56-7D88-45BE-9EF3-B25C07E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5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51A95-FFEA-40A9-BA08-5F9BC67D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1D317-8A2C-416E-99E3-BC73B39F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357C18-7A2B-4576-B746-B1F0ED1F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AC1A2-ADA8-4E6A-9868-92994890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62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17FFB3-453C-4FAC-9D40-A98786ED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FE635-FBC8-4DCA-9D62-392996B6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E86F58-294F-4A8C-9612-18E1BB5E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0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6F92-BAB1-49A2-8CFB-A4790D6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1BD74-4263-4195-9B85-9B110EB7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F266F-479C-4FE0-B81C-FC9D9DC0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D0D6C4-4EDD-4076-AC39-7990973E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94782-2860-41A3-BD55-88A2C0BA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791B0D-A586-4DB6-B2CC-AE2AD2B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0507-1937-4EA6-A440-892C313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924C1A-4520-426A-A727-B27D6AD03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EC809-E739-4A4C-B543-0BF6C6AC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9F89C-ACAF-49F6-A53D-6484215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47839-238C-4597-9A7A-D3D9DE8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95663-E050-4AC1-8EEF-E29F3395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1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BD6557-523E-4EF7-A895-B421A8E9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79F1F-A48C-4F22-9E22-E69C01CF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84A80-9765-438B-8EB3-F2CE4CBD2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70AC-FD11-4B2D-848B-A3FCB522B020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7F5AA-1104-4C3E-AE6C-5D1016CD2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713F4-4A51-467C-B754-A3AB541D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0408-620A-49AF-A5D0-728FEF01FE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4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938674EA-B75C-4906-AB52-BC9CDDEAA36C}"/>
              </a:ext>
            </a:extLst>
          </p:cNvPr>
          <p:cNvGrpSpPr/>
          <p:nvPr/>
        </p:nvGrpSpPr>
        <p:grpSpPr>
          <a:xfrm>
            <a:off x="2636668" y="213072"/>
            <a:ext cx="6356412" cy="6081204"/>
            <a:chOff x="2636668" y="213072"/>
            <a:chExt cx="6356412" cy="608120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B1D28F-74FC-4FC9-AA3E-58DAE4D5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668" y="213072"/>
              <a:ext cx="6356412" cy="608120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67732C9-0948-4959-9726-15527CA51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765" y="3146785"/>
              <a:ext cx="4021585" cy="2539948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FD19E2A-D8C1-46D9-8F24-24363D0D6065}"/>
                </a:ext>
              </a:extLst>
            </p:cNvPr>
            <p:cNvSpPr txBox="1"/>
            <p:nvPr/>
          </p:nvSpPr>
          <p:spPr>
            <a:xfrm>
              <a:off x="4366149" y="2654423"/>
              <a:ext cx="2897449" cy="492362"/>
            </a:xfrm>
            <a:prstGeom prst="rect">
              <a:avLst/>
            </a:prstGeom>
            <a:noFill/>
          </p:spPr>
          <p:txBody>
            <a:bodyPr wrap="square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es-MX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HAPPY HOME</a:t>
              </a:r>
              <a:endParaRPr lang="es-C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8FC823D-9283-423C-BF74-380CB487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939" y="1758007"/>
              <a:ext cx="781235" cy="78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AC90731-0588-4B70-91D2-3CC7E410BA13}"/>
              </a:ext>
            </a:extLst>
          </p:cNvPr>
          <p:cNvGrpSpPr/>
          <p:nvPr/>
        </p:nvGrpSpPr>
        <p:grpSpPr>
          <a:xfrm>
            <a:off x="2636668" y="186439"/>
            <a:ext cx="6356412" cy="6081204"/>
            <a:chOff x="2636668" y="186439"/>
            <a:chExt cx="6356412" cy="608120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0B1D28F-74FC-4FC9-AA3E-58DAE4D5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668" y="186439"/>
              <a:ext cx="6356412" cy="60812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FD19E2A-D8C1-46D9-8F24-24363D0D6065}"/>
                </a:ext>
              </a:extLst>
            </p:cNvPr>
            <p:cNvSpPr txBox="1"/>
            <p:nvPr/>
          </p:nvSpPr>
          <p:spPr>
            <a:xfrm>
              <a:off x="4366149" y="2627790"/>
              <a:ext cx="2897449" cy="492362"/>
            </a:xfrm>
            <a:prstGeom prst="rect">
              <a:avLst/>
            </a:prstGeom>
            <a:noFill/>
          </p:spPr>
          <p:txBody>
            <a:bodyPr wrap="square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es-MX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66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HAPPY HOME</a:t>
              </a:r>
              <a:endPara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66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8FC823D-9283-423C-BF74-380CB4877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939" y="1731374"/>
              <a:ext cx="781235" cy="781235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1F1B66-0615-44DA-97FF-15F4B9CBC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11" y="3120152"/>
              <a:ext cx="2496290" cy="2496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3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26D9CF-BE4C-4EF3-98D4-06B69AB5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3" y="386831"/>
            <a:ext cx="5400000" cy="5171976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17959FF-83AA-4DCB-8A0D-6EC513B4D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508" y="386831"/>
            <a:ext cx="5400000" cy="51719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19F02B-F813-4BA8-A154-7BFEB617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28" y="1775534"/>
            <a:ext cx="5084545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5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llilver yujan montero gonzalez</dc:creator>
  <cp:lastModifiedBy>llilver yujan montero gonzalez</cp:lastModifiedBy>
  <cp:revision>4</cp:revision>
  <dcterms:created xsi:type="dcterms:W3CDTF">2022-10-29T12:51:12Z</dcterms:created>
  <dcterms:modified xsi:type="dcterms:W3CDTF">2022-11-01T21:19:01Z</dcterms:modified>
</cp:coreProperties>
</file>