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62" r:id="rId2"/>
    <p:sldId id="260" r:id="rId3"/>
    <p:sldId id="287" r:id="rId4"/>
    <p:sldId id="263" r:id="rId5"/>
    <p:sldId id="26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2" r:id="rId15"/>
    <p:sldId id="297" r:id="rId16"/>
    <p:sldId id="273" r:id="rId17"/>
    <p:sldId id="261" r:id="rId18"/>
    <p:sldId id="284" r:id="rId19"/>
    <p:sldId id="267" r:id="rId20"/>
    <p:sldId id="277" r:id="rId21"/>
    <p:sldId id="283" r:id="rId22"/>
    <p:sldId id="276" r:id="rId23"/>
    <p:sldId id="275" r:id="rId24"/>
    <p:sldId id="270" r:id="rId25"/>
    <p:sldId id="279" r:id="rId26"/>
    <p:sldId id="285" r:id="rId27"/>
    <p:sldId id="278" r:id="rId28"/>
    <p:sldId id="274" r:id="rId29"/>
    <p:sldId id="269" r:id="rId30"/>
    <p:sldId id="280" r:id="rId31"/>
    <p:sldId id="286" r:id="rId32"/>
    <p:sldId id="281" r:id="rId33"/>
    <p:sldId id="268" r:id="rId34"/>
    <p:sldId id="282" r:id="rId35"/>
    <p:sldId id="26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661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222853120"/>
        <c:axId val="222202688"/>
      </c:barChart>
      <c:catAx>
        <c:axId val="22285312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202688"/>
        <c:crosses val="autoZero"/>
        <c:auto val="1"/>
        <c:lblAlgn val="ctr"/>
        <c:lblOffset val="100"/>
        <c:noMultiLvlLbl val="0"/>
      </c:catAx>
      <c:valAx>
        <c:axId val="2222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85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1735855" y="2292967"/>
            <a:ext cx="89797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8800" b="1" dirty="0" smtClean="0">
                <a:solidFill>
                  <a:schemeClr val="bg1"/>
                </a:solidFill>
              </a:rPr>
              <a:t>~~~~~~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Hardware ( 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Arduino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7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Result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7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818267" y="2805317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회고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9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672444" y="814222"/>
            <a:ext cx="10804446" cy="5377726"/>
            <a:chOff x="739382" y="909112"/>
            <a:chExt cx="10646206" cy="537772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=""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85888" y="351632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25080" y="90911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970263" y="1317262"/>
              <a:ext cx="2143650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기존 계획은 각 특정상황에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led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와 스피커 음성을 통해 실행되는 회로를</a:t>
              </a:r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제작 계획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도트 </a:t>
              </a:r>
              <a:r>
                <a:rPr lang="ko-KR" altLang="en-US" sz="2000" dirty="0">
                  <a:solidFill>
                    <a:schemeClr val="tx1"/>
                  </a:solidFill>
                </a:rPr>
                <a:t>매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트릭스에 특정 단어가 실행되는 계획</a:t>
              </a:r>
              <a:endParaRPr lang="en-US" altLang="ko-KR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  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576946" y="1231537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Led,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스피커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도트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매트릭스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23725" y="1413239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도트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매트릭스를 제어하고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매트릭스 </a:t>
              </a:r>
              <a:r>
                <a:rPr lang="ko-KR" altLang="en-US" dirty="0">
                  <a:solidFill>
                    <a:schemeClr val="tx1"/>
                  </a:solidFill>
                </a:rPr>
                <a:t>모듈을 사용하기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위해 라이브러리를 불러온다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300739" y="1413239"/>
              <a:ext cx="1428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계획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</a:schemeClr>
                </a:solidFill>
              </a:rPr>
              <a:t>4   </a:t>
            </a: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Arduino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4F5C7C7-D657-B380-2174-A0ACC11B3DC3}"/>
              </a:ext>
            </a:extLst>
          </p:cNvPr>
          <p:cNvSpPr txBox="1"/>
          <p:nvPr/>
        </p:nvSpPr>
        <p:spPr>
          <a:xfrm>
            <a:off x="3863627" y="1302263"/>
            <a:ext cx="15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사용된 전자 부품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6004AE5-80BD-18E1-02D7-0A4391361048}"/>
              </a:ext>
            </a:extLst>
          </p:cNvPr>
          <p:cNvSpPr txBox="1"/>
          <p:nvPr/>
        </p:nvSpPr>
        <p:spPr>
          <a:xfrm>
            <a:off x="6074667" y="1579262"/>
            <a:ext cx="150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사용된 함수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708DC8A-2C31-2740-3488-0D0B6209EB57}"/>
              </a:ext>
            </a:extLst>
          </p:cNvPr>
          <p:cNvSpPr txBox="1"/>
          <p:nvPr/>
        </p:nvSpPr>
        <p:spPr>
          <a:xfrm>
            <a:off x="9162814" y="1298278"/>
            <a:ext cx="2019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추가기능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영어가 </a:t>
            </a:r>
            <a:endParaRPr lang="en-US" altLang="ko-KR" sz="2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아닌 한글 텍스트가 나오는 </a:t>
            </a:r>
            <a:endParaRPr lang="en-US" altLang="ko-KR" sz="2800" b="1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j-ea"/>
                <a:ea typeface="+mj-ea"/>
              </a:rPr>
              <a:t>기능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4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=""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Senior Project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57286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팀원 소개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AI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32600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AI HUB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YoloV7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chemeClr val="tx1">
                    <a:lumMod val="75000"/>
                  </a:schemeClr>
                </a:solidFill>
              </a:rPr>
              <a:t>Roboflow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Web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05990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UI/UX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Arduino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</a:rPr>
              <a:t>내용을 </a:t>
            </a: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=""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=""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=""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=""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=""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=""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=""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=""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=""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05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Result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80209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사이트 동작 소개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</a:rPr>
              <a:t>??</a:t>
            </a:r>
            <a:r>
              <a:rPr lang="ko-KR" altLang="en-US" sz="1600" dirty="0" err="1" smtClean="0">
                <a:solidFill>
                  <a:schemeClr val="tx1">
                    <a:lumMod val="75000"/>
                  </a:schemeClr>
                </a:solidFill>
              </a:rPr>
              <a:t>ㅋㅋ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06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향후 계획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39493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활용 예시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</a:rPr>
              <a:t>기술적 발전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07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회</a:t>
            </a:r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고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=""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=""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=""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=""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=""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=""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=""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=""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=""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=""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=""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=""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=""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=""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=""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=""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=""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=""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=""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=""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=""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=""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=""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=""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=""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=""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=""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=""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=""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=""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=""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=""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=""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=""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=""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=""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=""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=""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=""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=""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=""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=""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=""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=""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=""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=""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=""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=""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=""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=""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=""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=""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=""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=""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=""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=""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=""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=""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=""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=""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=""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=""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=""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=""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=""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=""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=""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=""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=""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=""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=""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=""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=""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=""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=""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=""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=""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=""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=""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=""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=""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=""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=""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=""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=""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=""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=""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=""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=""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=""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=""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=""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=""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=""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=""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=""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=""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=""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=""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=""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=""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=""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=""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=""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=""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=""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=""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=""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=""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=""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=""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=""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=""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=""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=""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=""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=""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=""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=""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=""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=""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=""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=""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=""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=""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6246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팀원 소개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프로젝트 개요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52942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997405" y="2805317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(AI HUB)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(YoloV7)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2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2-3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주요 기능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  <a:latin typeface="+mn-ea"/>
              </a:rPr>
              <a:t>Roboflow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6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Web ( UI / UX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43417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3-2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2104017" y="2805317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Web ( Server 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81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1016</Words>
  <Application>Microsoft Office PowerPoint</Application>
  <PresentationFormat>사용자 지정</PresentationFormat>
  <Paragraphs>234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14</cp:lastModifiedBy>
  <cp:revision>27</cp:revision>
  <dcterms:created xsi:type="dcterms:W3CDTF">2023-04-19T04:07:11Z</dcterms:created>
  <dcterms:modified xsi:type="dcterms:W3CDTF">2023-07-17T08:58:06Z</dcterms:modified>
</cp:coreProperties>
</file>